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 id="2147484055" r:id="rId2"/>
    <p:sldMasterId id="2147484091" r:id="rId3"/>
    <p:sldMasterId id="2147484109" r:id="rId4"/>
  </p:sldMasterIdLst>
  <p:notesMasterIdLst>
    <p:notesMasterId r:id="rId20"/>
  </p:notesMasterIdLst>
  <p:sldIdLst>
    <p:sldId id="288" r:id="rId5"/>
    <p:sldId id="258" r:id="rId6"/>
    <p:sldId id="259" r:id="rId7"/>
    <p:sldId id="266" r:id="rId8"/>
    <p:sldId id="286" r:id="rId9"/>
    <p:sldId id="260" r:id="rId10"/>
    <p:sldId id="283" r:id="rId11"/>
    <p:sldId id="284" r:id="rId12"/>
    <p:sldId id="268" r:id="rId13"/>
    <p:sldId id="285" r:id="rId14"/>
    <p:sldId id="282" r:id="rId15"/>
    <p:sldId id="270" r:id="rId16"/>
    <p:sldId id="287" r:id="rId17"/>
    <p:sldId id="273"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 Jangra" initials="AJ" lastIdx="2" clrIdx="0">
    <p:extLst>
      <p:ext uri="{19B8F6BF-5375-455C-9EA6-DF929625EA0E}">
        <p15:presenceInfo xmlns:p15="http://schemas.microsoft.com/office/powerpoint/2012/main" userId="7d9d70fca913c972" providerId="Windows Live"/>
      </p:ext>
    </p:extLst>
  </p:cmAuthor>
  <p:cmAuthor id="2" name="SRI SOMANJALI KAKANI" initials="SSK" lastIdx="1" clrIdx="1">
    <p:extLst>
      <p:ext uri="{19B8F6BF-5375-455C-9EA6-DF929625EA0E}">
        <p15:presenceInfo xmlns:p15="http://schemas.microsoft.com/office/powerpoint/2012/main" userId="54802689433843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93D2"/>
    <a:srgbClr val="222A35"/>
    <a:srgbClr val="F5B487"/>
    <a:srgbClr val="045C4E"/>
    <a:srgbClr val="F6F6E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99" d="100"/>
          <a:sy n="99" d="100"/>
        </p:scale>
        <p:origin x="36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B5C01-5A3C-4D4C-A772-E2DB956B19A1}"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9DE7A-851B-45CB-8229-5AFB3D4071DA}" type="slidenum">
              <a:rPr lang="en-IN" smtClean="0"/>
              <a:t>‹#›</a:t>
            </a:fld>
            <a:endParaRPr lang="en-IN"/>
          </a:p>
        </p:txBody>
      </p:sp>
    </p:spTree>
    <p:extLst>
      <p:ext uri="{BB962C8B-B14F-4D97-AF65-F5344CB8AC3E}">
        <p14:creationId xmlns:p14="http://schemas.microsoft.com/office/powerpoint/2010/main" val="323897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4"/>
        <p:cNvGrpSpPr/>
        <p:nvPr/>
      </p:nvGrpSpPr>
      <p:grpSpPr>
        <a:xfrm>
          <a:off x="0" y="0"/>
          <a:ext cx="0" cy="0"/>
          <a:chOff x="0" y="0"/>
          <a:chExt cx="0" cy="0"/>
        </a:xfrm>
      </p:grpSpPr>
      <p:sp>
        <p:nvSpPr>
          <p:cNvPr id="1785" name="Google Shape;1785;gf5a57be6f9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6" name="Google Shape;1786;gf5a57be6f9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6E8C-B882-D558-BDD6-A9992CC7E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D136D2-EAF7-A094-70AC-AD8C18253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440690-4C51-58DD-B18F-4FB01705F978}"/>
              </a:ext>
            </a:extLst>
          </p:cNvPr>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a:extLst>
              <a:ext uri="{FF2B5EF4-FFF2-40B4-BE49-F238E27FC236}">
                <a16:creationId xmlns:a16="http://schemas.microsoft.com/office/drawing/2014/main" id="{E2CDFD47-CB31-BC97-4FAF-324451965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C8A2F-C91C-E703-C5C5-CF4215D1FE34}"/>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916213478"/>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848E-B2EE-8385-FF4C-B9B13BB738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EC1484-C859-9960-E042-3E5AB0683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1D4B41-5FF7-D486-D6B9-589543FB1A79}"/>
              </a:ext>
            </a:extLst>
          </p:cNvPr>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a:extLst>
              <a:ext uri="{FF2B5EF4-FFF2-40B4-BE49-F238E27FC236}">
                <a16:creationId xmlns:a16="http://schemas.microsoft.com/office/drawing/2014/main" id="{EA5EA68C-39C0-4A0B-9F3E-90A1DAF0BF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E30A3-2250-8042-37FD-52A95B3E6B60}"/>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383570638"/>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8594E7-A9A2-3D65-D237-BC62E10560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5DEA14-0C63-7970-9C98-F25EABB383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7F14F4-BBBE-8C76-2972-1D83ABB54A59}"/>
              </a:ext>
            </a:extLst>
          </p:cNvPr>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a:extLst>
              <a:ext uri="{FF2B5EF4-FFF2-40B4-BE49-F238E27FC236}">
                <a16:creationId xmlns:a16="http://schemas.microsoft.com/office/drawing/2014/main" id="{9E7FB680-1DEC-B00E-1C06-4E827CC386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F6F1D-F6EC-5E2E-112E-3D52368CFD8C}"/>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85867868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84307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Flowchart: Process 6"/>
          <p:cNvSpPr/>
          <p:nvPr userDrawn="1"/>
        </p:nvSpPr>
        <p:spPr>
          <a:xfrm>
            <a:off x="0" y="0"/>
            <a:ext cx="12192000" cy="6858000"/>
          </a:xfrm>
          <a:prstGeom prst="flowChartProces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1" y="6801756"/>
            <a:ext cx="12191999" cy="68941"/>
            <a:chOff x="0" y="6718300"/>
            <a:chExt cx="12395200" cy="139700"/>
          </a:xfrm>
        </p:grpSpPr>
        <p:sp>
          <p:nvSpPr>
            <p:cNvPr id="9" name="Flowchart: Process 8"/>
            <p:cNvSpPr/>
            <p:nvPr/>
          </p:nvSpPr>
          <p:spPr>
            <a:xfrm>
              <a:off x="0" y="6718300"/>
              <a:ext cx="1549400" cy="139700"/>
            </a:xfrm>
            <a:prstGeom prst="flowChartProcess">
              <a:avLst/>
            </a:prstGeom>
            <a:solidFill>
              <a:srgbClr val="4C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p:cNvSpPr/>
            <p:nvPr/>
          </p:nvSpPr>
          <p:spPr>
            <a:xfrm>
              <a:off x="1549400" y="6718300"/>
              <a:ext cx="1549400" cy="139700"/>
            </a:xfrm>
            <a:prstGeom prst="flowChartProcess">
              <a:avLst/>
            </a:prstGeom>
            <a:solidFill>
              <a:srgbClr val="899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p:cNvSpPr/>
            <p:nvPr/>
          </p:nvSpPr>
          <p:spPr>
            <a:xfrm>
              <a:off x="3098800" y="6718300"/>
              <a:ext cx="1549400" cy="139700"/>
            </a:xfrm>
            <a:prstGeom prst="flowChartProcess">
              <a:avLst/>
            </a:prstGeom>
            <a:solidFill>
              <a:srgbClr val="FD5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Process 11"/>
            <p:cNvSpPr/>
            <p:nvPr/>
          </p:nvSpPr>
          <p:spPr>
            <a:xfrm>
              <a:off x="4648200" y="6718300"/>
              <a:ext cx="1549400" cy="139700"/>
            </a:xfrm>
            <a:prstGeom prst="flowChartProcess">
              <a:avLst/>
            </a:prstGeom>
            <a:solidFill>
              <a:srgbClr val="F5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6197600" y="6718300"/>
              <a:ext cx="1549400" cy="139700"/>
            </a:xfrm>
            <a:prstGeom prst="flowChartProcess">
              <a:avLst/>
            </a:prstGeom>
            <a:solidFill>
              <a:srgbClr val="8FC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p:cNvSpPr/>
            <p:nvPr/>
          </p:nvSpPr>
          <p:spPr>
            <a:xfrm>
              <a:off x="7747000" y="6718300"/>
              <a:ext cx="1549400" cy="139700"/>
            </a:xfrm>
            <a:prstGeom prst="flowChartProcess">
              <a:avLst/>
            </a:prstGeom>
            <a:solidFill>
              <a:srgbClr val="FD5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p:cNvSpPr/>
            <p:nvPr/>
          </p:nvSpPr>
          <p:spPr>
            <a:xfrm>
              <a:off x="9296400" y="6718300"/>
              <a:ext cx="1549400" cy="139700"/>
            </a:xfrm>
            <a:prstGeom prst="flowChart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p:cNvSpPr/>
            <p:nvPr/>
          </p:nvSpPr>
          <p:spPr>
            <a:xfrm>
              <a:off x="10845800" y="6718300"/>
              <a:ext cx="1549400" cy="139700"/>
            </a:xfrm>
            <a:prstGeom prst="flowChartProcess">
              <a:avLst/>
            </a:prstGeom>
            <a:solidFill>
              <a:srgbClr val="866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961342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5707012"/>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85959204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061527078"/>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172969284"/>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02668401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E1E42B-5057-4454-8A99-D74CA42A1C4C}"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77212926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1D54-2D34-E890-C306-DE325D506C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A4B7A9-5CB6-5AF9-B3C4-167E5CDC2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D56BC-56CC-7F53-58C0-05AA1EBE625A}"/>
              </a:ext>
            </a:extLst>
          </p:cNvPr>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a:extLst>
              <a:ext uri="{FF2B5EF4-FFF2-40B4-BE49-F238E27FC236}">
                <a16:creationId xmlns:a16="http://schemas.microsoft.com/office/drawing/2014/main" id="{9AD7C180-5136-7DCF-16CF-8EBC9C52E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D655A-4168-64B9-E6C7-A624B24D6C70}"/>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73645447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E1E42B-5057-4454-8A99-D74CA42A1C4C}"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0210691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1E42B-5057-4454-8A99-D74CA42A1C4C}"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5407520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980143125"/>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551365711"/>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082853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8762046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FB71032-B0CE-4C5C-AB66-C6B8EE3109D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34909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6675942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E1E42B-5057-4454-8A99-D74CA42A1C4C}"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8931754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E1E42B-5057-4454-8A99-D74CA42A1C4C}"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423878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10DC-04C9-0F36-9FB2-CD24DBE8F4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FAE7AD-4FA5-2434-51AE-DC24A8EB2C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6CF87-1260-6D9D-1C6C-1BDB58E59393}"/>
              </a:ext>
            </a:extLst>
          </p:cNvPr>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a:extLst>
              <a:ext uri="{FF2B5EF4-FFF2-40B4-BE49-F238E27FC236}">
                <a16:creationId xmlns:a16="http://schemas.microsoft.com/office/drawing/2014/main" id="{A1704548-BB79-36C5-A460-56F143560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65FE1F-54E3-92EF-1245-3EDA10BB4F31}"/>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44631197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88603272"/>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96516632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309535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08568210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20826369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03022092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E1E42B-5057-4454-8A99-D74CA42A1C4C}"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0566649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E1E42B-5057-4454-8A99-D74CA42A1C4C}"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510126321"/>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1E42B-5057-4454-8A99-D74CA42A1C4C}"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55929939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930759532"/>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1ABD-14EE-D5F5-3515-BDFACF520E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E69CD0-D108-CC61-CC03-61EA15C43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FEF119-DEE7-FC6E-9E98-632DC2992C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27CEF4-5026-A98D-C634-C4CBF9BC70AF}"/>
              </a:ext>
            </a:extLst>
          </p:cNvPr>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a:extLst>
              <a:ext uri="{FF2B5EF4-FFF2-40B4-BE49-F238E27FC236}">
                <a16:creationId xmlns:a16="http://schemas.microsoft.com/office/drawing/2014/main" id="{9038C986-CA97-6713-F851-CDD1A85E64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6FEF3C-01DE-1BD7-08E0-3EC645356265}"/>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810350431"/>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5859611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7E1E42B-5057-4454-8A99-D74CA42A1C4C}"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0568861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043619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48490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6854820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952093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6949819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10701094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83097062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514833804"/>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F413-8B42-5DBB-9029-99A438388C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0BB7A-7AC0-3E3B-B342-4E90C7CFF4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39B5DA-E46E-BFD3-E945-961E7D45A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F6C218-85BE-7668-777D-8BF790F2C6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F59BCA-0771-E120-A05C-0EE63E0D23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352D55-9D2F-81DE-E298-D05A28FC3716}"/>
              </a:ext>
            </a:extLst>
          </p:cNvPr>
          <p:cNvSpPr>
            <a:spLocks noGrp="1"/>
          </p:cNvSpPr>
          <p:nvPr>
            <p:ph type="dt" sz="half" idx="10"/>
          </p:nvPr>
        </p:nvSpPr>
        <p:spPr/>
        <p:txBody>
          <a:bodyPr/>
          <a:lstStyle/>
          <a:p>
            <a:fld id="{47E1E42B-5057-4454-8A99-D74CA42A1C4C}" type="datetimeFigureOut">
              <a:rPr lang="en-IN" smtClean="0"/>
              <a:t>10-04-2023</a:t>
            </a:fld>
            <a:endParaRPr lang="en-IN"/>
          </a:p>
        </p:txBody>
      </p:sp>
      <p:sp>
        <p:nvSpPr>
          <p:cNvPr id="8" name="Footer Placeholder 7">
            <a:extLst>
              <a:ext uri="{FF2B5EF4-FFF2-40B4-BE49-F238E27FC236}">
                <a16:creationId xmlns:a16="http://schemas.microsoft.com/office/drawing/2014/main" id="{B8C60D84-2D5A-0FBD-BDDD-4FA1771BF0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368A65-CA52-E4DD-8A8D-154A11937AF6}"/>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52743686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56728809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783853132"/>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08187624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E1E42B-5057-4454-8A99-D74CA42A1C4C}"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749800198"/>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E1E42B-5057-4454-8A99-D74CA42A1C4C}"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99789911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1E42B-5057-4454-8A99-D74CA42A1C4C}"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830777385"/>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27308595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9477300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4233573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5468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5015-2D46-B55C-8E98-43FF08054F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A87B34-FB2D-8E65-F665-0AC086D5E814}"/>
              </a:ext>
            </a:extLst>
          </p:cNvPr>
          <p:cNvSpPr>
            <a:spLocks noGrp="1"/>
          </p:cNvSpPr>
          <p:nvPr>
            <p:ph type="dt" sz="half" idx="10"/>
          </p:nvPr>
        </p:nvSpPr>
        <p:spPr/>
        <p:txBody>
          <a:bodyPr/>
          <a:lstStyle/>
          <a:p>
            <a:fld id="{47E1E42B-5057-4454-8A99-D74CA42A1C4C}" type="datetimeFigureOut">
              <a:rPr lang="en-IN" smtClean="0"/>
              <a:t>10-04-2023</a:t>
            </a:fld>
            <a:endParaRPr lang="en-IN"/>
          </a:p>
        </p:txBody>
      </p:sp>
      <p:sp>
        <p:nvSpPr>
          <p:cNvPr id="4" name="Footer Placeholder 3">
            <a:extLst>
              <a:ext uri="{FF2B5EF4-FFF2-40B4-BE49-F238E27FC236}">
                <a16:creationId xmlns:a16="http://schemas.microsoft.com/office/drawing/2014/main" id="{8671CAB5-BCCB-0FC2-1E69-47D605F087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60C5ED-187F-7BCB-FDF1-A4AA34ABD628}"/>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368189108"/>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0484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5219445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E1E42B-5057-4454-8A99-D74CA42A1C4C}"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0937574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E1E42B-5057-4454-8A99-D74CA42A1C4C}"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3766128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95738758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20117282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16D96-D5FB-7C5D-DB53-5A5620501951}"/>
              </a:ext>
            </a:extLst>
          </p:cNvPr>
          <p:cNvSpPr>
            <a:spLocks noGrp="1"/>
          </p:cNvSpPr>
          <p:nvPr>
            <p:ph type="dt" sz="half" idx="10"/>
          </p:nvPr>
        </p:nvSpPr>
        <p:spPr/>
        <p:txBody>
          <a:bodyPr/>
          <a:lstStyle/>
          <a:p>
            <a:fld id="{47E1E42B-5057-4454-8A99-D74CA42A1C4C}" type="datetimeFigureOut">
              <a:rPr lang="en-IN" smtClean="0"/>
              <a:t>10-04-2023</a:t>
            </a:fld>
            <a:endParaRPr lang="en-IN"/>
          </a:p>
        </p:txBody>
      </p:sp>
      <p:sp>
        <p:nvSpPr>
          <p:cNvPr id="3" name="Footer Placeholder 2">
            <a:extLst>
              <a:ext uri="{FF2B5EF4-FFF2-40B4-BE49-F238E27FC236}">
                <a16:creationId xmlns:a16="http://schemas.microsoft.com/office/drawing/2014/main" id="{1A4E4293-A862-ACE7-9D3F-9901853A64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0484C4-89F6-95F8-A861-E1DB8864E52A}"/>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75140673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A00E-4977-8C80-AFAA-B40354908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C84AFC-1839-D70C-374F-9B52CFBB6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079F46-4679-3FBB-8DBB-69AFF94E7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0624A-4C28-EA19-12D1-A2F2AC3641BD}"/>
              </a:ext>
            </a:extLst>
          </p:cNvPr>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a:extLst>
              <a:ext uri="{FF2B5EF4-FFF2-40B4-BE49-F238E27FC236}">
                <a16:creationId xmlns:a16="http://schemas.microsoft.com/office/drawing/2014/main" id="{65872524-3AA2-C3AF-7373-A58BF5C580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665F8-9704-C8DE-77CB-FC9EB839A0DE}"/>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267094645"/>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CDD8-B408-170F-5C2F-E1F4BC36E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C3AF3B-E95F-A5B6-726F-3F1A2AF44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8F6B1-BC8D-4BF2-A287-2F98F97E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56CFC-85C0-B29A-A67A-98C4807DCA68}"/>
              </a:ext>
            </a:extLst>
          </p:cNvPr>
          <p:cNvSpPr>
            <a:spLocks noGrp="1"/>
          </p:cNvSpPr>
          <p:nvPr>
            <p:ph type="dt" sz="half" idx="10"/>
          </p:nvPr>
        </p:nvSpPr>
        <p:spPr/>
        <p:txBody>
          <a:bodyPr/>
          <a:lstStyle/>
          <a:p>
            <a:fld id="{47E1E42B-5057-4454-8A99-D74CA42A1C4C}" type="datetimeFigureOut">
              <a:rPr lang="en-IN" smtClean="0"/>
              <a:t>10-04-2023</a:t>
            </a:fld>
            <a:endParaRPr lang="en-IN"/>
          </a:p>
        </p:txBody>
      </p:sp>
      <p:sp>
        <p:nvSpPr>
          <p:cNvPr id="6" name="Footer Placeholder 5">
            <a:extLst>
              <a:ext uri="{FF2B5EF4-FFF2-40B4-BE49-F238E27FC236}">
                <a16:creationId xmlns:a16="http://schemas.microsoft.com/office/drawing/2014/main" id="{135B7D4D-B788-CFD7-4B4F-83DB1C4BD6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D4A45F-F825-31E0-4BD6-C42666B98E1C}"/>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83709120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2.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image" Target="../media/image5.png"/><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DA0EF-1471-3629-F799-F02CCD3C7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06D8E5-AF3A-3BBF-3E2F-5EDB95914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3CC1A-51F8-5D18-A8F7-7B8955196A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1E42B-5057-4454-8A99-D74CA42A1C4C}" type="datetimeFigureOut">
              <a:rPr lang="en-IN" smtClean="0"/>
              <a:t>10-04-2023</a:t>
            </a:fld>
            <a:endParaRPr lang="en-IN"/>
          </a:p>
        </p:txBody>
      </p:sp>
      <p:sp>
        <p:nvSpPr>
          <p:cNvPr id="5" name="Footer Placeholder 4">
            <a:extLst>
              <a:ext uri="{FF2B5EF4-FFF2-40B4-BE49-F238E27FC236}">
                <a16:creationId xmlns:a16="http://schemas.microsoft.com/office/drawing/2014/main" id="{AE1C9DEF-DB97-700E-399E-5CF01AE67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3F8F8A-DE78-76BE-F55A-7778F91C9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71032-B0CE-4C5C-AB66-C6B8EE3109DC}" type="slidenum">
              <a:rPr lang="en-IN" smtClean="0"/>
              <a:t>‹#›</a:t>
            </a:fld>
            <a:endParaRPr lang="en-IN"/>
          </a:p>
        </p:txBody>
      </p:sp>
    </p:spTree>
    <p:extLst>
      <p:ext uri="{BB962C8B-B14F-4D97-AF65-F5344CB8AC3E}">
        <p14:creationId xmlns:p14="http://schemas.microsoft.com/office/powerpoint/2010/main" val="2987853182"/>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3968" r:id="rId13"/>
    <p:sldLayoutId id="2147483885" r:id="rId14"/>
  </p:sldLayoutIdLst>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E1E42B-5057-4454-8A99-D74CA42A1C4C}" type="datetimeFigureOut">
              <a:rPr lang="en-IN" smtClean="0"/>
              <a:t>10-04-2023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B71032-B0CE-4C5C-AB66-C6B8EE3109DC}" type="slidenum">
              <a:rPr lang="en-IN" smtClean="0"/>
              <a:t>‹#›</a:t>
            </a:fld>
            <a:endParaRPr lang="en-IN"/>
          </a:p>
        </p:txBody>
      </p:sp>
    </p:spTree>
    <p:extLst>
      <p:ext uri="{BB962C8B-B14F-4D97-AF65-F5344CB8AC3E}">
        <p14:creationId xmlns:p14="http://schemas.microsoft.com/office/powerpoint/2010/main" val="1409019627"/>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7E1E42B-5057-4454-8A99-D74CA42A1C4C}" type="datetimeFigureOut">
              <a:rPr lang="en-IN" smtClean="0"/>
              <a:t>10-04-2023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FB71032-B0CE-4C5C-AB66-C6B8EE3109DC}" type="slidenum">
              <a:rPr lang="en-IN" smtClean="0"/>
              <a:t>‹#›</a:t>
            </a:fld>
            <a:endParaRPr lang="en-IN"/>
          </a:p>
        </p:txBody>
      </p:sp>
    </p:spTree>
    <p:extLst>
      <p:ext uri="{BB962C8B-B14F-4D97-AF65-F5344CB8AC3E}">
        <p14:creationId xmlns:p14="http://schemas.microsoft.com/office/powerpoint/2010/main" val="2338332650"/>
      </p:ext>
    </p:extLst>
  </p:cSld>
  <p:clrMap bg1="dk1" tx1="lt1" bg2="dk2" tx2="lt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 id="2147484105" r:id="rId14"/>
    <p:sldLayoutId id="2147484106" r:id="rId15"/>
    <p:sldLayoutId id="2147484107" r:id="rId16"/>
    <p:sldLayoutId id="2147484108" r:id="rId17"/>
  </p:sldLayoutIdLst>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E1E42B-5057-4454-8A99-D74CA42A1C4C}" type="datetimeFigureOut">
              <a:rPr lang="en-IN" smtClean="0"/>
              <a:t>10-04-2023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B71032-B0CE-4C5C-AB66-C6B8EE3109DC}" type="slidenum">
              <a:rPr lang="en-IN" smtClean="0"/>
              <a:t>‹#›</a:t>
            </a:fld>
            <a:endParaRPr lang="en-IN"/>
          </a:p>
        </p:txBody>
      </p:sp>
    </p:spTree>
    <p:extLst>
      <p:ext uri="{BB962C8B-B14F-4D97-AF65-F5344CB8AC3E}">
        <p14:creationId xmlns:p14="http://schemas.microsoft.com/office/powerpoint/2010/main" val="2074192428"/>
      </p:ext>
    </p:extLst>
  </p:cSld>
  <p:clrMap bg1="dk1" tx1="lt1" bg2="dk2" tx2="lt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 id="2147484123" r:id="rId14"/>
    <p:sldLayoutId id="2147484124" r:id="rId15"/>
    <p:sldLayoutId id="2147484125" r:id="rId16"/>
    <p:sldLayoutId id="2147484126" r:id="rId17"/>
  </p:sldLayoutIdLst>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Sameer20/AI-in-Blockchain-Crypto-Price-Predictor.git" TargetMode="External"/><Relationship Id="rId2" Type="http://schemas.openxmlformats.org/officeDocument/2006/relationships/hyperlink" Target="https://github.com/srisomanjali18/AI-In-BlockChain.git" TargetMode="Externa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691560-949A-DAC7-55A6-943E94F8DD7E}"/>
              </a:ext>
            </a:extLst>
          </p:cNvPr>
          <p:cNvSpPr/>
          <p:nvPr/>
        </p:nvSpPr>
        <p:spPr>
          <a:xfrm>
            <a:off x="2016354" y="1415005"/>
            <a:ext cx="4872942" cy="402799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97395825-D3C3-0BAA-0894-D84B99E0D4E7}"/>
              </a:ext>
            </a:extLst>
          </p:cNvPr>
          <p:cNvSpPr/>
          <p:nvPr/>
        </p:nvSpPr>
        <p:spPr>
          <a:xfrm>
            <a:off x="7308659" y="3831220"/>
            <a:ext cx="4346674" cy="258115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Submitted By – Sri Somanjali </a:t>
            </a:r>
          </a:p>
          <a:p>
            <a:pPr algn="ctr"/>
            <a:r>
              <a:rPr lang="en-US" sz="2000" b="1" dirty="0">
                <a:solidFill>
                  <a:schemeClr val="tx1"/>
                </a:solidFill>
                <a:latin typeface="Times New Roman" panose="02020603050405020304" pitchFamily="18" charset="0"/>
                <a:cs typeface="Times New Roman" panose="02020603050405020304" pitchFamily="18" charset="0"/>
              </a:rPr>
              <a:t>Registration No :- 12106452</a:t>
            </a: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r>
              <a:rPr lang="en-US" sz="2000" b="1" dirty="0">
                <a:solidFill>
                  <a:schemeClr val="tx1"/>
                </a:solidFill>
                <a:latin typeface="Times New Roman" panose="02020603050405020304" pitchFamily="18" charset="0"/>
                <a:cs typeface="Times New Roman" panose="02020603050405020304" pitchFamily="18" charset="0"/>
              </a:rPr>
              <a:t>Submitted By :- </a:t>
            </a:r>
            <a:r>
              <a:rPr lang="en-US" sz="2000" b="1" dirty="0" err="1">
                <a:solidFill>
                  <a:schemeClr val="tx1"/>
                </a:solidFill>
                <a:latin typeface="Times New Roman" panose="02020603050405020304" pitchFamily="18" charset="0"/>
                <a:cs typeface="Times New Roman" panose="02020603050405020304" pitchFamily="18" charset="0"/>
              </a:rPr>
              <a:t>Ritin</a:t>
            </a:r>
            <a:r>
              <a:rPr lang="en-US" sz="2000" b="1" dirty="0">
                <a:solidFill>
                  <a:schemeClr val="tx1"/>
                </a:solidFill>
                <a:latin typeface="Times New Roman" panose="02020603050405020304" pitchFamily="18" charset="0"/>
                <a:cs typeface="Times New Roman" panose="02020603050405020304" pitchFamily="18" charset="0"/>
              </a:rPr>
              <a:t> Anand</a:t>
            </a:r>
          </a:p>
          <a:p>
            <a:pPr algn="ctr"/>
            <a:r>
              <a:rPr lang="en-US" sz="2000" b="1" dirty="0">
                <a:solidFill>
                  <a:schemeClr val="tx1"/>
                </a:solidFill>
                <a:latin typeface="Times New Roman" panose="02020603050405020304" pitchFamily="18" charset="0"/>
                <a:cs typeface="Times New Roman" panose="02020603050405020304" pitchFamily="18" charset="0"/>
              </a:rPr>
              <a:t>Registration No :- 12106458</a:t>
            </a: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r>
              <a:rPr lang="en-US" sz="2000" b="1" dirty="0">
                <a:solidFill>
                  <a:schemeClr val="tx1"/>
                </a:solidFill>
                <a:latin typeface="Times New Roman" panose="02020603050405020304" pitchFamily="18" charset="0"/>
                <a:cs typeface="Times New Roman" panose="02020603050405020304" pitchFamily="18" charset="0"/>
              </a:rPr>
              <a:t>Submitted By :- Sameer</a:t>
            </a:r>
          </a:p>
          <a:p>
            <a:pPr algn="ctr"/>
            <a:r>
              <a:rPr lang="en-US" sz="2000" b="1" dirty="0">
                <a:solidFill>
                  <a:schemeClr val="tx1"/>
                </a:solidFill>
                <a:latin typeface="Times New Roman" panose="02020603050405020304" pitchFamily="18" charset="0"/>
                <a:cs typeface="Times New Roman" panose="02020603050405020304" pitchFamily="18" charset="0"/>
              </a:rPr>
              <a:t>Registration No :- 12215228</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6F1E306-1761-D0EA-BFC3-A17693218E8A}"/>
              </a:ext>
            </a:extLst>
          </p:cNvPr>
          <p:cNvSpPr/>
          <p:nvPr/>
        </p:nvSpPr>
        <p:spPr>
          <a:xfrm>
            <a:off x="10245389" y="42471"/>
            <a:ext cx="1907596" cy="171305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A63B94B0-2B6C-06F4-8BBD-2CAF841326F6}"/>
              </a:ext>
            </a:extLst>
          </p:cNvPr>
          <p:cNvSpPr/>
          <p:nvPr/>
        </p:nvSpPr>
        <p:spPr>
          <a:xfrm>
            <a:off x="7105973" y="2665186"/>
            <a:ext cx="4742481" cy="925976"/>
          </a:xfrm>
          <a:prstGeom prst="round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Topic :-  AI IN BLOCK CHAIN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753445"/>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58" name="Rectangle 57"/>
          <p:cNvSpPr/>
          <p:nvPr/>
        </p:nvSpPr>
        <p:spPr>
          <a:xfrm>
            <a:off x="6833497" y="5146893"/>
            <a:ext cx="4027281" cy="14465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866BCF"/>
              </a:solidFill>
              <a:effectLst/>
              <a:uLnTx/>
              <a:uFillTx/>
              <a:latin typeface="Calibri Light" panose="020F0302020204030204"/>
              <a:ea typeface="+mn-ea"/>
              <a:cs typeface="+mn-cs"/>
            </a:endParaRPr>
          </a:p>
          <a:p>
            <a:pPr lvl="0">
              <a:defRPr/>
            </a:pPr>
            <a:r>
              <a:rPr lang="en-US" sz="1600" b="1" dirty="0">
                <a:solidFill>
                  <a:srgbClr val="866BCF"/>
                </a:solidFill>
                <a:latin typeface="Arial" panose="020B0604020202020204" pitchFamily="34" charset="0"/>
                <a:cs typeface="Arial" panose="020B0604020202020204" pitchFamily="34" charset="0"/>
              </a:rPr>
              <a:t>Governance and Consensus</a:t>
            </a:r>
          </a:p>
          <a:p>
            <a:pPr lvl="0">
              <a:defRPr/>
            </a:pPr>
            <a:r>
              <a:rPr lang="en-US" sz="1400" dirty="0">
                <a:solidFill>
                  <a:prstClr val="white"/>
                </a:solidFill>
                <a:latin typeface="Arial" panose="020B0604020202020204" pitchFamily="34" charset="0"/>
                <a:cs typeface="Arial" panose="020B0604020202020204" pitchFamily="34" charset="0"/>
              </a:rPr>
              <a:t>there is a need for clear governance frameworks to ensure that the network is managed effectively and transparently.</a:t>
            </a:r>
          </a:p>
          <a:p>
            <a:pPr lvl="0">
              <a:defRPr/>
            </a:pPr>
            <a:endParaRPr lang="en-US" sz="1400" dirty="0">
              <a:solidFill>
                <a:prstClr val="white"/>
              </a:solidFill>
              <a:latin typeface="Arial" panose="020B0604020202020204" pitchFamily="34" charset="0"/>
              <a:cs typeface="Arial" panose="020B0604020202020204" pitchFamily="34" charset="0"/>
            </a:endParaRPr>
          </a:p>
        </p:txBody>
      </p:sp>
      <p:grpSp>
        <p:nvGrpSpPr>
          <p:cNvPr id="92" name="Group 91"/>
          <p:cNvGrpSpPr/>
          <p:nvPr/>
        </p:nvGrpSpPr>
        <p:grpSpPr>
          <a:xfrm>
            <a:off x="6965366" y="512878"/>
            <a:ext cx="4296574" cy="1446550"/>
            <a:chOff x="6935418" y="726918"/>
            <a:chExt cx="4296574" cy="1446550"/>
          </a:xfrm>
        </p:grpSpPr>
        <p:sp>
          <p:nvSpPr>
            <p:cNvPr id="54" name="Rectangle 53"/>
            <p:cNvSpPr/>
            <p:nvPr/>
          </p:nvSpPr>
          <p:spPr>
            <a:xfrm>
              <a:off x="6935418" y="726918"/>
              <a:ext cx="4027281" cy="14465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5C257"/>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Arial" panose="020B0604020202020204" pitchFamily="34" charset="0"/>
                  <a:cs typeface="Arial" panose="020B0604020202020204" pitchFamily="34" charset="0"/>
                </a:rPr>
                <a:t>Energy Consumption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Arial" panose="020B0604020202020204" pitchFamily="34" charset="0"/>
                  <a:cs typeface="Arial" panose="020B0604020202020204" pitchFamily="34" charset="0"/>
                </a:rPr>
                <a:t>The process of mining and verifying transactions on a blockchain network requires a significant amount of computational power, which translates into high  energy consumption.</a:t>
              </a: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0" name="Straight Connector 59"/>
            <p:cNvCxnSpPr/>
            <p:nvPr/>
          </p:nvCxnSpPr>
          <p:spPr>
            <a:xfrm>
              <a:off x="6935424" y="2124087"/>
              <a:ext cx="4296568"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7616924" y="1408091"/>
            <a:ext cx="4122896" cy="1692771"/>
            <a:chOff x="7302185" y="1695209"/>
            <a:chExt cx="4122896" cy="1815584"/>
          </a:xfrm>
        </p:grpSpPr>
        <p:sp>
          <p:nvSpPr>
            <p:cNvPr id="55" name="Rectangle 54"/>
            <p:cNvSpPr/>
            <p:nvPr/>
          </p:nvSpPr>
          <p:spPr>
            <a:xfrm>
              <a:off x="7302185" y="1695209"/>
              <a:ext cx="4027281" cy="18155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8FC801"/>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rgbClr val="8FC801"/>
                </a:solidFill>
                <a:latin typeface="Calibri Light" panose="020F0302020204030204"/>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600" b="1" dirty="0">
                  <a:solidFill>
                    <a:srgbClr val="8FC801"/>
                  </a:solidFill>
                  <a:latin typeface="Arial" panose="020B0604020202020204" pitchFamily="34" charset="0"/>
                  <a:cs typeface="Arial" panose="020B0604020202020204" pitchFamily="34" charset="0"/>
                </a:rPr>
                <a:t>Ethical and Social Implications</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The use of AI blockchain technology raises several ethical and social implications, particularly around issues of accountability and transparency.</a:t>
              </a: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1" name="Straight Connector 60"/>
            <p:cNvCxnSpPr>
              <a:cxnSpLocks/>
            </p:cNvCxnSpPr>
            <p:nvPr/>
          </p:nvCxnSpPr>
          <p:spPr>
            <a:xfrm>
              <a:off x="7374539" y="3458247"/>
              <a:ext cx="4050542"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6739516" y="2951321"/>
            <a:ext cx="4121262" cy="1753263"/>
            <a:chOff x="7020680" y="2421684"/>
            <a:chExt cx="4121262" cy="1753263"/>
          </a:xfrm>
        </p:grpSpPr>
        <p:sp>
          <p:nvSpPr>
            <p:cNvPr id="56" name="Rectangle 55"/>
            <p:cNvSpPr/>
            <p:nvPr/>
          </p:nvSpPr>
          <p:spPr>
            <a:xfrm>
              <a:off x="7114661" y="2421684"/>
              <a:ext cx="4027281" cy="14465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D5458"/>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FD5458"/>
                  </a:solidFill>
                  <a:latin typeface="Arial" panose="020B0604020202020204" pitchFamily="34" charset="0"/>
                  <a:cs typeface="Arial" panose="020B0604020202020204" pitchFamily="34" charset="0"/>
                </a:rPr>
                <a:t>Adoption and Awareness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The adoption and awareness of AI blockchain technology is still relatively low, particularly among traditional industries that have been slow to adopt new technologies.</a:t>
              </a: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3" name="Straight Connector 62"/>
            <p:cNvCxnSpPr/>
            <p:nvPr/>
          </p:nvCxnSpPr>
          <p:spPr>
            <a:xfrm>
              <a:off x="7020680" y="4174947"/>
              <a:ext cx="382905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7721797" y="4172235"/>
            <a:ext cx="4230350" cy="1231106"/>
            <a:chOff x="7075645" y="4271397"/>
            <a:chExt cx="4230350" cy="1231106"/>
          </a:xfrm>
        </p:grpSpPr>
        <p:sp>
          <p:nvSpPr>
            <p:cNvPr id="57" name="Rectangle 56"/>
            <p:cNvSpPr/>
            <p:nvPr/>
          </p:nvSpPr>
          <p:spPr>
            <a:xfrm>
              <a:off x="7075645" y="4271397"/>
              <a:ext cx="4027281" cy="123110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70C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Arial" panose="020B0604020202020204" pitchFamily="34" charset="0"/>
                  <a:cs typeface="Arial" panose="020B0604020202020204" pitchFamily="34" charset="0"/>
                </a:rPr>
                <a:t>Lack of Standardization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Arial" panose="020B0604020202020204" pitchFamily="34" charset="0"/>
                  <a:cs typeface="Arial" panose="020B0604020202020204" pitchFamily="34" charset="0"/>
                </a:rPr>
                <a:t>This can result in a fragmented ecosystem that limits the scalability and adoption of AI on blockchain..</a:t>
              </a:r>
            </a:p>
          </p:txBody>
        </p:sp>
        <p:cxnSp>
          <p:nvCxnSpPr>
            <p:cNvPr id="65" name="Straight Connector 64"/>
            <p:cNvCxnSpPr/>
            <p:nvPr/>
          </p:nvCxnSpPr>
          <p:spPr>
            <a:xfrm>
              <a:off x="7257870" y="5084982"/>
              <a:ext cx="4048125"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454520" y="1729060"/>
            <a:ext cx="5192066" cy="4589166"/>
            <a:chOff x="209551" y="1186463"/>
            <a:chExt cx="5192066" cy="4589166"/>
          </a:xfrm>
        </p:grpSpPr>
        <p:sp>
          <p:nvSpPr>
            <p:cNvPr id="6" name="Oval 5"/>
            <p:cNvSpPr/>
            <p:nvPr/>
          </p:nvSpPr>
          <p:spPr>
            <a:xfrm>
              <a:off x="209551" y="4774197"/>
              <a:ext cx="5192066" cy="1001432"/>
            </a:xfrm>
            <a:prstGeom prst="ellipse">
              <a:avLst/>
            </a:prstGeom>
            <a:solidFill>
              <a:schemeClr val="tx1">
                <a:alpha val="25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4"/>
            <p:cNvGrpSpPr/>
            <p:nvPr/>
          </p:nvGrpSpPr>
          <p:grpSpPr>
            <a:xfrm>
              <a:off x="954384" y="1186463"/>
              <a:ext cx="3941466" cy="3941466"/>
              <a:chOff x="1287759" y="1160891"/>
              <a:chExt cx="3967700" cy="3967700"/>
            </a:xfrm>
          </p:grpSpPr>
          <p:sp>
            <p:nvSpPr>
              <p:cNvPr id="3" name="Donut 2"/>
              <p:cNvSpPr/>
              <p:nvPr/>
            </p:nvSpPr>
            <p:spPr>
              <a:xfrm>
                <a:off x="1287759" y="1160891"/>
                <a:ext cx="3967700" cy="3967700"/>
              </a:xfrm>
              <a:prstGeom prst="donut">
                <a:avLst>
                  <a:gd name="adj" fmla="val 9488"/>
                </a:avLst>
              </a:prstGeom>
              <a:solidFill>
                <a:srgbClr val="4C6685"/>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Donut 12"/>
              <p:cNvSpPr/>
              <p:nvPr/>
            </p:nvSpPr>
            <p:spPr>
              <a:xfrm>
                <a:off x="2026235" y="1899367"/>
                <a:ext cx="2490748" cy="2490748"/>
              </a:xfrm>
              <a:prstGeom prst="donut">
                <a:avLst>
                  <a:gd name="adj" fmla="val 14681"/>
                </a:avLst>
              </a:prstGeom>
              <a:solidFill>
                <a:srgbClr val="899DB7"/>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Oval 3"/>
              <p:cNvSpPr/>
              <p:nvPr/>
            </p:nvSpPr>
            <p:spPr>
              <a:xfrm>
                <a:off x="2849692" y="2722824"/>
                <a:ext cx="843833" cy="843833"/>
              </a:xfrm>
              <a:prstGeom prst="ellipse">
                <a:avLst/>
              </a:prstGeom>
              <a:solidFill>
                <a:srgbClr val="FD5458"/>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32" name="Group 31"/>
          <p:cNvGrpSpPr/>
          <p:nvPr/>
        </p:nvGrpSpPr>
        <p:grpSpPr>
          <a:xfrm rot="2722540">
            <a:off x="6944701" y="-2450549"/>
            <a:ext cx="649234" cy="2778210"/>
            <a:chOff x="6139793" y="927098"/>
            <a:chExt cx="649234" cy="2778210"/>
          </a:xfrm>
        </p:grpSpPr>
        <p:cxnSp>
          <p:nvCxnSpPr>
            <p:cNvPr id="8" name="Straight Connector 7"/>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rot="10800000">
              <a:off x="6139793" y="927098"/>
              <a:ext cx="649234" cy="753357"/>
              <a:chOff x="8087056" y="897061"/>
              <a:chExt cx="1514476" cy="1386399"/>
            </a:xfrm>
          </p:grpSpPr>
          <p:sp>
            <p:nvSpPr>
              <p:cNvPr id="31" name="Freeform 3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F3B6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28"/>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F5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3" name="Group 42"/>
          <p:cNvGrpSpPr/>
          <p:nvPr/>
        </p:nvGrpSpPr>
        <p:grpSpPr>
          <a:xfrm rot="14846348" flipV="1">
            <a:off x="11867382" y="-2064406"/>
            <a:ext cx="649234" cy="2778210"/>
            <a:chOff x="6139793" y="927098"/>
            <a:chExt cx="649234" cy="2778210"/>
          </a:xfrm>
        </p:grpSpPr>
        <p:cxnSp>
          <p:nvCxnSpPr>
            <p:cNvPr id="44" name="Straight Connector 43"/>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rot="10800000">
              <a:off x="6139793" y="927098"/>
              <a:ext cx="649234" cy="753357"/>
              <a:chOff x="8087056" y="897061"/>
              <a:chExt cx="1514476" cy="1386399"/>
            </a:xfrm>
          </p:grpSpPr>
          <p:sp>
            <p:nvSpPr>
              <p:cNvPr id="46" name="Freeform 45"/>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86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46"/>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8FC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8" name="Group 37"/>
          <p:cNvGrpSpPr/>
          <p:nvPr/>
        </p:nvGrpSpPr>
        <p:grpSpPr>
          <a:xfrm rot="16200000" flipV="1">
            <a:off x="13617946" y="1785759"/>
            <a:ext cx="649234" cy="2778210"/>
            <a:chOff x="6139793" y="927098"/>
            <a:chExt cx="649234" cy="2778210"/>
          </a:xfrm>
        </p:grpSpPr>
        <p:cxnSp>
          <p:nvCxnSpPr>
            <p:cNvPr id="39" name="Straight Connector 38"/>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rot="10800000">
              <a:off x="6139793" y="927098"/>
              <a:ext cx="649234" cy="753357"/>
              <a:chOff x="8087056" y="897061"/>
              <a:chExt cx="1514476" cy="1386399"/>
            </a:xfrm>
          </p:grpSpPr>
          <p:sp>
            <p:nvSpPr>
              <p:cNvPr id="41" name="Freeform 4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FD3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41"/>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FD5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8" name="Group 47"/>
          <p:cNvGrpSpPr/>
          <p:nvPr/>
        </p:nvGrpSpPr>
        <p:grpSpPr>
          <a:xfrm rot="17520086" flipV="1">
            <a:off x="12740057" y="6093357"/>
            <a:ext cx="649234" cy="2778210"/>
            <a:chOff x="6139793" y="927098"/>
            <a:chExt cx="649234" cy="2778210"/>
          </a:xfrm>
        </p:grpSpPr>
        <p:cxnSp>
          <p:nvCxnSpPr>
            <p:cNvPr id="49" name="Straight Connector 48"/>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rot="10800000">
              <a:off x="6139793" y="927098"/>
              <a:ext cx="649234" cy="753357"/>
              <a:chOff x="8087056" y="897061"/>
              <a:chExt cx="1514476" cy="1386399"/>
            </a:xfrm>
          </p:grpSpPr>
          <p:sp>
            <p:nvSpPr>
              <p:cNvPr id="51" name="Freeform 5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51"/>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3" name="Group 32"/>
          <p:cNvGrpSpPr/>
          <p:nvPr/>
        </p:nvGrpSpPr>
        <p:grpSpPr>
          <a:xfrm rot="18877460" flipV="1">
            <a:off x="7367792" y="6675718"/>
            <a:ext cx="649234" cy="2778210"/>
            <a:chOff x="6139793" y="927098"/>
            <a:chExt cx="649234" cy="2778210"/>
          </a:xfrm>
        </p:grpSpPr>
        <p:cxnSp>
          <p:nvCxnSpPr>
            <p:cNvPr id="34" name="Straight Connector 33"/>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139793" y="927098"/>
              <a:ext cx="649234" cy="753357"/>
              <a:chOff x="8087056" y="897061"/>
              <a:chExt cx="1514476" cy="1386399"/>
            </a:xfrm>
          </p:grpSpPr>
          <p:sp>
            <p:nvSpPr>
              <p:cNvPr id="36" name="Freeform 35"/>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775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36"/>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866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extBox 1">
            <a:extLst>
              <a:ext uri="{FF2B5EF4-FFF2-40B4-BE49-F238E27FC236}">
                <a16:creationId xmlns:a16="http://schemas.microsoft.com/office/drawing/2014/main" id="{DD017FB6-5E7B-42B8-8F51-9A8E9F2AAFE7}"/>
              </a:ext>
            </a:extLst>
          </p:cNvPr>
          <p:cNvSpPr txBox="1"/>
          <p:nvPr/>
        </p:nvSpPr>
        <p:spPr>
          <a:xfrm>
            <a:off x="3934675" y="60187"/>
            <a:ext cx="3754603" cy="830997"/>
          </a:xfrm>
          <a:prstGeom prst="rect">
            <a:avLst/>
          </a:prstGeom>
          <a:noFill/>
        </p:spPr>
        <p:txBody>
          <a:bodyPr wrap="square" rtlCol="0">
            <a:spAutoFit/>
          </a:bodyPr>
          <a:lstStyle/>
          <a:p>
            <a:pPr algn="ctr"/>
            <a:r>
              <a:rPr lang="en-US" sz="2400" dirty="0">
                <a:solidFill>
                  <a:schemeClr val="accent6"/>
                </a:solidFill>
                <a:latin typeface="Times New Roman" panose="02020603050405020304" pitchFamily="18" charset="0"/>
                <a:cs typeface="Times New Roman" panose="02020603050405020304" pitchFamily="18" charset="0"/>
              </a:rPr>
              <a:t>Challenges and Limitations In AI Blockchain</a:t>
            </a:r>
            <a:endParaRPr lang="en-IN" sz="24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75300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fill="hold" nodeType="clickEffect" p14:presetBounceEnd="21333">
                                      <p:stCondLst>
                                        <p:cond delay="0"/>
                                      </p:stCondLst>
                                      <p:childTnLst>
                                        <p:animMotion origin="layout" path="M -0.0039 0.0213 L -0.25872 0.55162 " pathEditMode="relative" rAng="0" ptsTypes="AA" p14:bounceEnd="21333">
                                          <p:cBhvr>
                                            <p:cTn id="11" dur="750" fill="hold"/>
                                            <p:tgtEl>
                                              <p:spTgt spid="32"/>
                                            </p:tgtEl>
                                            <p:attrNameLst>
                                              <p:attrName>ppt_x</p:attrName>
                                              <p:attrName>ppt_y</p:attrName>
                                            </p:attrNameLst>
                                          </p:cBhvr>
                                          <p:rCtr x="-12747" y="26505"/>
                                        </p:animMotion>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75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fill="hold" nodeType="clickEffect" p14:presetBounceEnd="24000">
                                      <p:stCondLst>
                                        <p:cond delay="0"/>
                                      </p:stCondLst>
                                      <p:childTnLst>
                                        <p:animMotion origin="layout" path="M 0.01745 0.0581 L -0.63711 0.56134 " pathEditMode="relative" rAng="0" ptsTypes="AA" p14:bounceEnd="24000">
                                          <p:cBhvr>
                                            <p:cTn id="19" dur="750" fill="hold"/>
                                            <p:tgtEl>
                                              <p:spTgt spid="43"/>
                                            </p:tgtEl>
                                            <p:attrNameLst>
                                              <p:attrName>ppt_x</p:attrName>
                                              <p:attrName>ppt_y</p:attrName>
                                            </p:attrNameLst>
                                          </p:cBhvr>
                                          <p:rCtr x="-32734" y="25162"/>
                                        </p:animMotion>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left)">
                                          <p:cBhvr>
                                            <p:cTn id="23" dur="75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fill="hold" nodeType="clickEffect" p14:presetBounceEnd="24000">
                                      <p:stCondLst>
                                        <p:cond delay="0"/>
                                      </p:stCondLst>
                                      <p:childTnLst>
                                        <p:animMotion origin="layout" path="M 0.00078 0.0375 L -0.77175 0.08033 " pathEditMode="relative" rAng="0" ptsTypes="AA" p14:bounceEnd="24000">
                                          <p:cBhvr>
                                            <p:cTn id="27" dur="750" fill="hold"/>
                                            <p:tgtEl>
                                              <p:spTgt spid="38"/>
                                            </p:tgtEl>
                                            <p:attrNameLst>
                                              <p:attrName>ppt_x</p:attrName>
                                              <p:attrName>ppt_y</p:attrName>
                                            </p:attrNameLst>
                                          </p:cBhvr>
                                          <p:rCtr x="-38633" y="2130"/>
                                        </p:animMotion>
                                      </p:childTnLst>
                                    </p:cTn>
                                  </p:par>
                                </p:childTnLst>
                              </p:cTn>
                            </p:par>
                            <p:par>
                              <p:cTn id="28" fill="hold">
                                <p:stCondLst>
                                  <p:cond delay="750"/>
                                </p:stCondLst>
                                <p:childTnLst>
                                  <p:par>
                                    <p:cTn id="29" presetID="22" presetClass="entr" presetSubtype="8" fill="hold"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left)">
                                          <p:cBhvr>
                                            <p:cTn id="31" dur="75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fill="hold" nodeType="clickEffect" p14:presetBounceEnd="24000">
                                      <p:stCondLst>
                                        <p:cond delay="0"/>
                                      </p:stCondLst>
                                      <p:childTnLst>
                                        <p:animMotion origin="layout" path="M 0.01446 0.08588 L -0.70807 -0.46412 " pathEditMode="relative" rAng="0" ptsTypes="AA" p14:bounceEnd="24000">
                                          <p:cBhvr>
                                            <p:cTn id="35" dur="750" fill="hold"/>
                                            <p:tgtEl>
                                              <p:spTgt spid="48"/>
                                            </p:tgtEl>
                                            <p:attrNameLst>
                                              <p:attrName>ppt_x</p:attrName>
                                              <p:attrName>ppt_y</p:attrName>
                                            </p:attrNameLst>
                                          </p:cBhvr>
                                          <p:rCtr x="-36133" y="-27500"/>
                                        </p:animMotion>
                                      </p:childTnLst>
                                    </p:cTn>
                                  </p:par>
                                </p:childTnLst>
                              </p:cTn>
                            </p:par>
                            <p:par>
                              <p:cTn id="36" fill="hold">
                                <p:stCondLst>
                                  <p:cond delay="750"/>
                                </p:stCondLst>
                                <p:childTnLst>
                                  <p:par>
                                    <p:cTn id="37" presetID="22" presetClass="entr" presetSubtype="8" fill="hold"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left)">
                                          <p:cBhvr>
                                            <p:cTn id="39" dur="750"/>
                                            <p:tgtEl>
                                              <p:spTgt spid="9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fill="hold" nodeType="clickEffect" p14:presetBounceEnd="24000">
                                      <p:stCondLst>
                                        <p:cond delay="0"/>
                                      </p:stCondLst>
                                      <p:childTnLst>
                                        <p:animMotion origin="layout" path="M 0.01628 0.11018 L -0.29245 -0.48125 " pathEditMode="relative" rAng="0" ptsTypes="AA" p14:bounceEnd="24000">
                                          <p:cBhvr>
                                            <p:cTn id="43" dur="750" fill="hold"/>
                                            <p:tgtEl>
                                              <p:spTgt spid="33"/>
                                            </p:tgtEl>
                                            <p:attrNameLst>
                                              <p:attrName>ppt_x</p:attrName>
                                              <p:attrName>ppt_y</p:attrName>
                                            </p:attrNameLst>
                                          </p:cBhvr>
                                          <p:rCtr x="-15443" y="-29583"/>
                                        </p:animMotion>
                                      </p:childTnLst>
                                    </p:cTn>
                                  </p:par>
                                </p:childTnLst>
                              </p:cTn>
                            </p:par>
                            <p:par>
                              <p:cTn id="44" fill="hold">
                                <p:stCondLst>
                                  <p:cond delay="750"/>
                                </p:stCondLst>
                                <p:childTnLst>
                                  <p:par>
                                    <p:cTn id="45" presetID="22" presetClass="entr" presetSubtype="8"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7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fill="hold" nodeType="clickEffect">
                                      <p:stCondLst>
                                        <p:cond delay="0"/>
                                      </p:stCondLst>
                                      <p:childTnLst>
                                        <p:animMotion origin="layout" path="M -0.0039 0.0213 L -0.25872 0.55162 " pathEditMode="relative" rAng="0" ptsTypes="AA">
                                          <p:cBhvr>
                                            <p:cTn id="11" dur="750" fill="hold"/>
                                            <p:tgtEl>
                                              <p:spTgt spid="32"/>
                                            </p:tgtEl>
                                            <p:attrNameLst>
                                              <p:attrName>ppt_x</p:attrName>
                                              <p:attrName>ppt_y</p:attrName>
                                            </p:attrNameLst>
                                          </p:cBhvr>
                                          <p:rCtr x="-12747" y="26505"/>
                                        </p:animMotion>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75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fill="hold" nodeType="clickEffect">
                                      <p:stCondLst>
                                        <p:cond delay="0"/>
                                      </p:stCondLst>
                                      <p:childTnLst>
                                        <p:animMotion origin="layout" path="M 0.01745 0.0581 L -0.63711 0.56134 " pathEditMode="relative" rAng="0" ptsTypes="AA">
                                          <p:cBhvr>
                                            <p:cTn id="19" dur="750" fill="hold"/>
                                            <p:tgtEl>
                                              <p:spTgt spid="43"/>
                                            </p:tgtEl>
                                            <p:attrNameLst>
                                              <p:attrName>ppt_x</p:attrName>
                                              <p:attrName>ppt_y</p:attrName>
                                            </p:attrNameLst>
                                          </p:cBhvr>
                                          <p:rCtr x="-32734" y="25162"/>
                                        </p:animMotion>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left)">
                                          <p:cBhvr>
                                            <p:cTn id="23" dur="75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fill="hold" nodeType="clickEffect">
                                      <p:stCondLst>
                                        <p:cond delay="0"/>
                                      </p:stCondLst>
                                      <p:childTnLst>
                                        <p:animMotion origin="layout" path="M 0.00078 0.0375 L -0.77175 0.08033 " pathEditMode="relative" rAng="0" ptsTypes="AA">
                                          <p:cBhvr>
                                            <p:cTn id="27" dur="750" fill="hold"/>
                                            <p:tgtEl>
                                              <p:spTgt spid="38"/>
                                            </p:tgtEl>
                                            <p:attrNameLst>
                                              <p:attrName>ppt_x</p:attrName>
                                              <p:attrName>ppt_y</p:attrName>
                                            </p:attrNameLst>
                                          </p:cBhvr>
                                          <p:rCtr x="-38633" y="2130"/>
                                        </p:animMotion>
                                      </p:childTnLst>
                                    </p:cTn>
                                  </p:par>
                                </p:childTnLst>
                              </p:cTn>
                            </p:par>
                            <p:par>
                              <p:cTn id="28" fill="hold">
                                <p:stCondLst>
                                  <p:cond delay="750"/>
                                </p:stCondLst>
                                <p:childTnLst>
                                  <p:par>
                                    <p:cTn id="29" presetID="22" presetClass="entr" presetSubtype="8" fill="hold"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left)">
                                          <p:cBhvr>
                                            <p:cTn id="31" dur="75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fill="hold" nodeType="clickEffect">
                                      <p:stCondLst>
                                        <p:cond delay="0"/>
                                      </p:stCondLst>
                                      <p:childTnLst>
                                        <p:animMotion origin="layout" path="M 0.01446 0.08588 L -0.70807 -0.46412 " pathEditMode="relative" rAng="0" ptsTypes="AA">
                                          <p:cBhvr>
                                            <p:cTn id="35" dur="750" fill="hold"/>
                                            <p:tgtEl>
                                              <p:spTgt spid="48"/>
                                            </p:tgtEl>
                                            <p:attrNameLst>
                                              <p:attrName>ppt_x</p:attrName>
                                              <p:attrName>ppt_y</p:attrName>
                                            </p:attrNameLst>
                                          </p:cBhvr>
                                          <p:rCtr x="-36133" y="-27500"/>
                                        </p:animMotion>
                                      </p:childTnLst>
                                    </p:cTn>
                                  </p:par>
                                </p:childTnLst>
                              </p:cTn>
                            </p:par>
                            <p:par>
                              <p:cTn id="36" fill="hold">
                                <p:stCondLst>
                                  <p:cond delay="750"/>
                                </p:stCondLst>
                                <p:childTnLst>
                                  <p:par>
                                    <p:cTn id="37" presetID="22" presetClass="entr" presetSubtype="8" fill="hold"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left)">
                                          <p:cBhvr>
                                            <p:cTn id="39" dur="750"/>
                                            <p:tgtEl>
                                              <p:spTgt spid="9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fill="hold" nodeType="clickEffect">
                                      <p:stCondLst>
                                        <p:cond delay="0"/>
                                      </p:stCondLst>
                                      <p:childTnLst>
                                        <p:animMotion origin="layout" path="M 0.01628 0.11018 L -0.29245 -0.48125 " pathEditMode="relative" rAng="0" ptsTypes="AA">
                                          <p:cBhvr>
                                            <p:cTn id="43" dur="750" fill="hold"/>
                                            <p:tgtEl>
                                              <p:spTgt spid="33"/>
                                            </p:tgtEl>
                                            <p:attrNameLst>
                                              <p:attrName>ppt_x</p:attrName>
                                              <p:attrName>ppt_y</p:attrName>
                                            </p:attrNameLst>
                                          </p:cBhvr>
                                          <p:rCtr x="-15443" y="-29583"/>
                                        </p:animMotion>
                                      </p:childTnLst>
                                    </p:cTn>
                                  </p:par>
                                </p:childTnLst>
                              </p:cTn>
                            </p:par>
                            <p:par>
                              <p:cTn id="44" fill="hold">
                                <p:stCondLst>
                                  <p:cond delay="750"/>
                                </p:stCondLst>
                                <p:childTnLst>
                                  <p:par>
                                    <p:cTn id="45" presetID="22" presetClass="entr" presetSubtype="8"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7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F798-1C88-6471-37D0-669CC4207FF5}"/>
              </a:ext>
            </a:extLst>
          </p:cNvPr>
          <p:cNvSpPr>
            <a:spLocks noGrp="1"/>
          </p:cNvSpPr>
          <p:nvPr>
            <p:ph type="title"/>
          </p:nvPr>
        </p:nvSpPr>
        <p:spPr>
          <a:xfrm>
            <a:off x="3159889" y="-620692"/>
            <a:ext cx="8704162" cy="1600200"/>
          </a:xfrm>
        </p:spPr>
        <p:txBody>
          <a:bodyPr/>
          <a:lstStyle/>
          <a:p>
            <a:r>
              <a:rPr lang="en-US" sz="3200" b="1" dirty="0"/>
              <a:t>Implementation of AI in Blockchain</a:t>
            </a:r>
            <a:br>
              <a:rPr lang="en-IN" sz="3200" b="1" dirty="0"/>
            </a:br>
            <a:endParaRPr lang="en-IN" dirty="0"/>
          </a:p>
        </p:txBody>
      </p:sp>
      <p:sp>
        <p:nvSpPr>
          <p:cNvPr id="4" name="Text Placeholder 3">
            <a:extLst>
              <a:ext uri="{FF2B5EF4-FFF2-40B4-BE49-F238E27FC236}">
                <a16:creationId xmlns:a16="http://schemas.microsoft.com/office/drawing/2014/main" id="{5451AB75-8E60-EBBA-5AE4-11A6FA4D62E1}"/>
              </a:ext>
            </a:extLst>
          </p:cNvPr>
          <p:cNvSpPr>
            <a:spLocks noGrp="1"/>
          </p:cNvSpPr>
          <p:nvPr>
            <p:ph type="body" sz="half" idx="2"/>
          </p:nvPr>
        </p:nvSpPr>
        <p:spPr>
          <a:xfrm>
            <a:off x="104172" y="854270"/>
            <a:ext cx="5069712" cy="5699256"/>
          </a:xfrm>
        </p:spPr>
        <p:txBody>
          <a:bodyPr>
            <a:normAutofit fontScale="40000" lnSpcReduction="20000"/>
          </a:bodyPr>
          <a:lstStyle/>
          <a:p>
            <a:pPr>
              <a:lnSpc>
                <a:spcPct val="107000"/>
              </a:lnSpc>
              <a:spcAft>
                <a:spcPts val="800"/>
              </a:spcAft>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Implementation of  CRYPTO Prediction </a:t>
            </a:r>
          </a:p>
          <a:p>
            <a:pPr>
              <a:lnSpc>
                <a:spcPct val="107000"/>
              </a:lnSpc>
              <a:spcAft>
                <a:spcPts val="800"/>
              </a:spcAft>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To implement a crypto prediction algorithm in C++, you will need to follow these steps:</a:t>
            </a:r>
          </a:p>
          <a:p>
            <a:pPr marL="342900" lvl="0" indent="-342900">
              <a:lnSpc>
                <a:spcPct val="107000"/>
              </a:lnSpc>
              <a:spcAft>
                <a:spcPts val="800"/>
              </a:spcAft>
              <a:buFont typeface="+mj-lt"/>
              <a:buAutoNum type="alphaUcPeriod"/>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Collect data: Collect historical data on the crypto you want to predict. This data should include information such as prices, trading volumes, and market capitalization.</a:t>
            </a:r>
          </a:p>
          <a:p>
            <a:pPr marL="342900" lvl="0" indent="-342900">
              <a:lnSpc>
                <a:spcPct val="107000"/>
              </a:lnSpc>
              <a:spcAft>
                <a:spcPts val="800"/>
              </a:spcAft>
              <a:buFont typeface="+mj-lt"/>
              <a:buAutoNum type="alphaUcPeriod"/>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Choose a prediction model: There are several prediction models you can choose from, such as time-series analysis, regression, and machine learning. Choose a model that suits your needs.</a:t>
            </a:r>
          </a:p>
          <a:p>
            <a:pPr marL="342900" lvl="0" indent="-342900">
              <a:lnSpc>
                <a:spcPct val="107000"/>
              </a:lnSpc>
              <a:spcAft>
                <a:spcPts val="800"/>
              </a:spcAft>
              <a:buFont typeface="+mj-lt"/>
              <a:buAutoNum type="alphaUcPeriod"/>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Train the model: Once you have chosen a model, you will need to train it using the historical data you have collected. This involves using the data to develop a set of rules or a mathematical formula that can be used to make predictions.</a:t>
            </a:r>
          </a:p>
          <a:p>
            <a:pPr marL="342900" lvl="0" indent="-342900">
              <a:lnSpc>
                <a:spcPct val="107000"/>
              </a:lnSpc>
              <a:spcAft>
                <a:spcPts val="800"/>
              </a:spcAft>
              <a:buFont typeface="+mj-lt"/>
              <a:buAutoNum type="alphaUcPeriod"/>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Test the model: Once you have trained the model, you should test it to see how well it performs. This involves using the model to make predictions on a set of data that has not been used for training.</a:t>
            </a:r>
          </a:p>
          <a:p>
            <a:pPr marL="342900" lvl="0" indent="-342900">
              <a:lnSpc>
                <a:spcPct val="107000"/>
              </a:lnSpc>
              <a:spcAft>
                <a:spcPts val="800"/>
              </a:spcAft>
              <a:buFont typeface="+mj-lt"/>
              <a:buAutoNum type="alphaUcPeriod"/>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Implement the model: Once you are satisfied with the performance of the model, you can implement it in C++. This involves writing the code that will take input data and use the model to make predictions.</a:t>
            </a:r>
          </a:p>
          <a:p>
            <a:endParaRPr lang="en-IN" dirty="0"/>
          </a:p>
        </p:txBody>
      </p:sp>
      <p:sp>
        <p:nvSpPr>
          <p:cNvPr id="5" name="Rectangle: Rounded Corners 4">
            <a:extLst>
              <a:ext uri="{FF2B5EF4-FFF2-40B4-BE49-F238E27FC236}">
                <a16:creationId xmlns:a16="http://schemas.microsoft.com/office/drawing/2014/main" id="{B7BA30E2-416F-D809-5855-D4B63AAC802D}"/>
              </a:ext>
            </a:extLst>
          </p:cNvPr>
          <p:cNvSpPr/>
          <p:nvPr/>
        </p:nvSpPr>
        <p:spPr>
          <a:xfrm>
            <a:off x="5480954" y="729205"/>
            <a:ext cx="6267350" cy="5949387"/>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21731254"/>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F9C62-0434-4201-88A4-FC531BAF2430}"/>
              </a:ext>
            </a:extLst>
          </p:cNvPr>
          <p:cNvSpPr txBox="1"/>
          <p:nvPr/>
        </p:nvSpPr>
        <p:spPr>
          <a:xfrm>
            <a:off x="1169043" y="0"/>
            <a:ext cx="5775767" cy="523220"/>
          </a:xfrm>
          <a:prstGeom prst="rect">
            <a:avLst/>
          </a:prstGeom>
          <a:noFill/>
        </p:spPr>
        <p:txBody>
          <a:bodyPr wrap="square" rtlCol="0">
            <a:spAutoFit/>
          </a:bodyPr>
          <a:lstStyle/>
          <a:p>
            <a:pPr algn="ctr"/>
            <a:r>
              <a:rPr lang="en-US" sz="2800" b="1" dirty="0"/>
              <a:t>Implementation of AI in Blockchain</a:t>
            </a:r>
            <a:endParaRPr lang="en-IN" sz="2800" b="1" dirty="0"/>
          </a:p>
        </p:txBody>
      </p:sp>
      <p:sp>
        <p:nvSpPr>
          <p:cNvPr id="9" name="TextBox 8">
            <a:extLst>
              <a:ext uri="{FF2B5EF4-FFF2-40B4-BE49-F238E27FC236}">
                <a16:creationId xmlns:a16="http://schemas.microsoft.com/office/drawing/2014/main" id="{8C2EC1C7-E391-41EC-8A5A-A65B49C2F880}"/>
              </a:ext>
            </a:extLst>
          </p:cNvPr>
          <p:cNvSpPr txBox="1"/>
          <p:nvPr/>
        </p:nvSpPr>
        <p:spPr>
          <a:xfrm>
            <a:off x="1079339" y="911416"/>
            <a:ext cx="4778188" cy="400110"/>
          </a:xfrm>
          <a:prstGeom prst="rect">
            <a:avLst/>
          </a:prstGeom>
          <a:noFill/>
        </p:spPr>
        <p:txBody>
          <a:bodyPr wrap="square" rtlCol="0">
            <a:spAutoFit/>
          </a:bodyPr>
          <a:lstStyle/>
          <a:p>
            <a:r>
              <a:rPr lang="en-US" sz="2000" dirty="0">
                <a:solidFill>
                  <a:srgbClr val="000000"/>
                </a:solidFill>
                <a:latin typeface="Calibri" panose="020F0502020204030204" pitchFamily="34" charset="0"/>
              </a:rPr>
              <a:t> </a:t>
            </a:r>
            <a:endParaRPr lang="en-IN"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6EC7F57-DF74-4BBF-996C-178F8E5E79A7}"/>
              </a:ext>
            </a:extLst>
          </p:cNvPr>
          <p:cNvPicPr>
            <a:picLocks noChangeAspect="1"/>
          </p:cNvPicPr>
          <p:nvPr/>
        </p:nvPicPr>
        <p:blipFill>
          <a:blip r:embed="rId2">
            <a:extLst>
              <a:ext uri="{28A0092B-C50C-407E-A947-70E740481C1C}">
                <a14:useLocalDpi xmlns:a14="http://schemas.microsoft.com/office/drawing/2010/main" val="0"/>
              </a:ext>
            </a:extLst>
          </a:blip>
          <a:srcRect l="23136" r="23136"/>
          <a:stretch/>
        </p:blipFill>
        <p:spPr>
          <a:xfrm>
            <a:off x="6224223" y="0"/>
            <a:ext cx="58953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3187ACEC-CC74-E623-4C6E-59F775DC4E6F}"/>
              </a:ext>
            </a:extLst>
          </p:cNvPr>
          <p:cNvSpPr txBox="1"/>
          <p:nvPr/>
        </p:nvSpPr>
        <p:spPr>
          <a:xfrm>
            <a:off x="72402" y="1151448"/>
            <a:ext cx="6094070" cy="507831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In the code provided, the historical data represents the past values of a certain variable (in this case, a cryptocurrency) over time. The x vector represents the time stamps for each data point, and the y vector represents the corresponding value of the cryptocurrency at each time stamp.</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 example, consider the x vector {1, 2, 3, 4, 5} and the y vector {100, 120, 130, 140, 150}. These vectors represent the historical data for a cryptocurrency, where each value in x represents a time stamp (e.g. day 1, day 2, day 3, etc.) and each value in y represents the value of the cryptocurrency at that time stamp (e.g. $100, $120, $130, etc.).</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predict function takes in these historical data points (x and y) as well as a new value </a:t>
            </a:r>
            <a:r>
              <a:rPr lang="en-IN" dirty="0" err="1">
                <a:latin typeface="Times New Roman" panose="02020603050405020304" pitchFamily="18" charset="0"/>
                <a:cs typeface="Times New Roman" panose="02020603050405020304" pitchFamily="18" charset="0"/>
              </a:rPr>
              <a:t>value</a:t>
            </a:r>
            <a:r>
              <a:rPr lang="en-IN" dirty="0">
                <a:latin typeface="Times New Roman" panose="02020603050405020304" pitchFamily="18" charset="0"/>
                <a:cs typeface="Times New Roman" panose="02020603050405020304" pitchFamily="18" charset="0"/>
              </a:rPr>
              <a:t> for which we want to predict the corresponding y value. The function uses linear regression to estimate the relationship between x and y, and then uses this relationship to predict the value of y for the given value of x</a:t>
            </a:r>
          </a:p>
        </p:txBody>
      </p:sp>
    </p:spTree>
    <p:extLst>
      <p:ext uri="{BB962C8B-B14F-4D97-AF65-F5344CB8AC3E}">
        <p14:creationId xmlns:p14="http://schemas.microsoft.com/office/powerpoint/2010/main" val="179010712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600E2-EF44-86B6-35A2-314D2FA8D94A}"/>
              </a:ext>
            </a:extLst>
          </p:cNvPr>
          <p:cNvSpPr txBox="1"/>
          <p:nvPr/>
        </p:nvSpPr>
        <p:spPr>
          <a:xfrm>
            <a:off x="3365069" y="1150771"/>
            <a:ext cx="6094708" cy="3951082"/>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GITHUB LINK :- </a:t>
            </a:r>
          </a:p>
          <a:p>
            <a:pPr>
              <a:lnSpc>
                <a:spcPct val="107000"/>
              </a:lnSpc>
              <a:spcAft>
                <a:spcPts val="800"/>
              </a:spcAft>
            </a:pPr>
            <a:endParaRPr lang="en-IN" sz="24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accent6">
                    <a:lumMod val="75000"/>
                  </a:schemeClr>
                </a:solidFill>
                <a:latin typeface="+mj-lt"/>
                <a:ea typeface="Calibri" panose="020F0502020204030204" pitchFamily="34" charset="0"/>
                <a:cs typeface="Times New Roman" panose="02020603050405020304" pitchFamily="18" charset="0"/>
              </a:rPr>
              <a:t>Sri Somanjali :-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https://github.com/srisomanjali18/AI-In-BlockChain.git</a:t>
            </a: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accent6">
                    <a:lumMod val="75000"/>
                  </a:schemeClr>
                </a:solidFill>
                <a:latin typeface="+mj-lt"/>
                <a:ea typeface="Calibri" panose="020F0502020204030204" pitchFamily="34" charset="0"/>
                <a:cs typeface="Times New Roman" panose="02020603050405020304" pitchFamily="18" charset="0"/>
              </a:rPr>
              <a:t>Sameer :-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https://github.com/SSameer20/AI-in-Blockchain-Crypto-Price-Predictor.git</a:t>
            </a: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err="1">
                <a:solidFill>
                  <a:schemeClr val="accent6">
                    <a:lumMod val="75000"/>
                  </a:schemeClr>
                </a:solidFill>
                <a:latin typeface="+mj-lt"/>
                <a:ea typeface="Calibri" panose="020F0502020204030204" pitchFamily="34" charset="0"/>
                <a:cs typeface="Times New Roman" panose="02020603050405020304" pitchFamily="18" charset="0"/>
              </a:rPr>
              <a:t>Ritin</a:t>
            </a:r>
            <a:r>
              <a:rPr lang="en-IN" b="1" dirty="0">
                <a:solidFill>
                  <a:schemeClr val="accent6">
                    <a:lumMod val="75000"/>
                  </a:schemeClr>
                </a:solidFill>
                <a:latin typeface="+mj-lt"/>
                <a:ea typeface="Calibri" panose="020F0502020204030204" pitchFamily="34" charset="0"/>
                <a:cs typeface="Times New Roman" panose="02020603050405020304" pitchFamily="18" charset="0"/>
              </a:rPr>
              <a:t> Anand :-  </a:t>
            </a:r>
            <a:r>
              <a:rPr lang="en-IN" u="sng"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https://github.com/ritin8040/AI-in-BlockChain</a:t>
            </a:r>
          </a:p>
        </p:txBody>
      </p:sp>
    </p:spTree>
    <p:extLst>
      <p:ext uri="{BB962C8B-B14F-4D97-AF65-F5344CB8AC3E}">
        <p14:creationId xmlns:p14="http://schemas.microsoft.com/office/powerpoint/2010/main" val="132355541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20000"/>
                <a:lumOff val="80000"/>
              </a:schemeClr>
            </a:gs>
            <a:gs pos="0">
              <a:srgbClr val="7093D2"/>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10B046-5768-418D-A665-4D300255821E}"/>
              </a:ext>
            </a:extLst>
          </p:cNvPr>
          <p:cNvPicPr>
            <a:picLocks noChangeAspect="1"/>
          </p:cNvPicPr>
          <p:nvPr/>
        </p:nvPicPr>
        <p:blipFill>
          <a:blip r:embed="rId2">
            <a:extLst>
              <a:ext uri="{28A0092B-C50C-407E-A947-70E740481C1C}">
                <a14:useLocalDpi xmlns:a14="http://schemas.microsoft.com/office/drawing/2010/main" val="0"/>
              </a:ext>
            </a:extLst>
          </a:blip>
          <a:srcRect l="19304" r="19304"/>
          <a:stretch/>
        </p:blipFill>
        <p:spPr>
          <a:xfrm>
            <a:off x="5207529" y="10"/>
            <a:ext cx="6878775" cy="685799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 name="TextBox 2">
            <a:extLst>
              <a:ext uri="{FF2B5EF4-FFF2-40B4-BE49-F238E27FC236}">
                <a16:creationId xmlns:a16="http://schemas.microsoft.com/office/drawing/2014/main" id="{CB694708-918D-4A7E-A0D1-93C4735479C7}"/>
              </a:ext>
            </a:extLst>
          </p:cNvPr>
          <p:cNvSpPr txBox="1"/>
          <p:nvPr/>
        </p:nvSpPr>
        <p:spPr>
          <a:xfrm>
            <a:off x="1694330" y="189847"/>
            <a:ext cx="2608729" cy="523220"/>
          </a:xfrm>
          <a:prstGeom prst="rect">
            <a:avLst/>
          </a:prstGeom>
          <a:noFill/>
        </p:spPr>
        <p:txBody>
          <a:bodyPr wrap="square" rtlCol="0">
            <a:spAutoFit/>
          </a:bodyPr>
          <a:lstStyle/>
          <a:p>
            <a:r>
              <a:rPr lang="en-US" sz="2800" b="1" dirty="0"/>
              <a:t>Conclusion</a:t>
            </a:r>
            <a:endParaRPr lang="en-IN" sz="2800" b="1" dirty="0"/>
          </a:p>
        </p:txBody>
      </p:sp>
      <p:sp>
        <p:nvSpPr>
          <p:cNvPr id="4" name="TextBox 3">
            <a:extLst>
              <a:ext uri="{FF2B5EF4-FFF2-40B4-BE49-F238E27FC236}">
                <a16:creationId xmlns:a16="http://schemas.microsoft.com/office/drawing/2014/main" id="{9FB83F08-86B7-4A84-A4D6-11C00692A244}"/>
              </a:ext>
            </a:extLst>
          </p:cNvPr>
          <p:cNvSpPr txBox="1"/>
          <p:nvPr/>
        </p:nvSpPr>
        <p:spPr>
          <a:xfrm>
            <a:off x="314049" y="845950"/>
            <a:ext cx="4814047" cy="5909310"/>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combination of AI and blockchain presents numerous opportunities to transform various industries. While there are challenges and limitations to overcome, the benefits of these two technologies working together outweigh the negatives. Implementing a crypto protection code in C++ can help to secure data on the blockchain, making it more trustworthy and reliable. As the world continues to evolve, it's essential to keep an eye on AI in blockchain as it has the potential to bring significant changes to the way we do business.</a:t>
            </a:r>
            <a:endPar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AI and blockchain has the potential to transform various industries by providing secure, decentralized, and efficient solutions. However, there are still several challenges that need to be addressed before these technologies can be widely adopted. As the field of AI and blockchain continues to evolve, we can expect to see more innovative use cases and solutions in the future.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65962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76000">
              <a:srgbClr val="FFD966"/>
            </a:gs>
            <a:gs pos="100000">
              <a:srgbClr val="FF9900"/>
            </a:gs>
          </a:gsLst>
          <a:path path="circle">
            <a:fillToRect l="50000" t="50000" r="50000" b="50000"/>
          </a:path>
        </a:gradFill>
        <a:effectLst/>
      </p:bgPr>
    </p:bg>
    <p:spTree>
      <p:nvGrpSpPr>
        <p:cNvPr id="1" name="Shape 1787"/>
        <p:cNvGrpSpPr/>
        <p:nvPr/>
      </p:nvGrpSpPr>
      <p:grpSpPr>
        <a:xfrm>
          <a:off x="0" y="0"/>
          <a:ext cx="0" cy="0"/>
          <a:chOff x="0" y="0"/>
          <a:chExt cx="0" cy="0"/>
        </a:xfrm>
      </p:grpSpPr>
      <p:grpSp>
        <p:nvGrpSpPr>
          <p:cNvPr id="1788" name="Google Shape;1788;p28"/>
          <p:cNvGrpSpPr/>
          <p:nvPr/>
        </p:nvGrpSpPr>
        <p:grpSpPr>
          <a:xfrm>
            <a:off x="2486024" y="2978609"/>
            <a:ext cx="7219951" cy="1270046"/>
            <a:chOff x="0" y="-19050"/>
            <a:chExt cx="14439900" cy="2540093"/>
          </a:xfrm>
        </p:grpSpPr>
        <p:sp>
          <p:nvSpPr>
            <p:cNvPr id="1789" name="Google Shape;1789;p28"/>
            <p:cNvSpPr txBox="1"/>
            <p:nvPr/>
          </p:nvSpPr>
          <p:spPr>
            <a:xfrm>
              <a:off x="0" y="-19050"/>
              <a:ext cx="14439900" cy="1969643"/>
            </a:xfrm>
            <a:prstGeom prst="rect">
              <a:avLst/>
            </a:prstGeom>
            <a:noFill/>
            <a:ln>
              <a:noFill/>
            </a:ln>
          </p:spPr>
          <p:txBody>
            <a:bodyPr spcFirstLastPara="1" wrap="square" lIns="0" tIns="0" rIns="0" bIns="0" anchor="t" anchorCtr="0">
              <a:spAutoFit/>
            </a:bodyPr>
            <a:lstStyle/>
            <a:p>
              <a:pPr algn="ctr">
                <a:lnSpc>
                  <a:spcPct val="120000"/>
                </a:lnSpc>
              </a:pPr>
              <a:r>
                <a:rPr lang="en" sz="5333" dirty="0">
                  <a:solidFill>
                    <a:schemeClr val="dk1"/>
                  </a:solidFill>
                  <a:latin typeface="Gilda Display"/>
                  <a:ea typeface="Gilda Display"/>
                  <a:cs typeface="Gilda Display"/>
                  <a:sym typeface="Gilda Display"/>
                </a:rPr>
                <a:t>Thank you!</a:t>
              </a:r>
              <a:endParaRPr sz="933" dirty="0">
                <a:solidFill>
                  <a:schemeClr val="dk1"/>
                </a:solidFill>
                <a:latin typeface="Gilda Display"/>
                <a:ea typeface="Gilda Display"/>
                <a:cs typeface="Gilda Display"/>
                <a:sym typeface="Gilda Display"/>
              </a:endParaRPr>
            </a:p>
          </p:txBody>
        </p:sp>
        <p:sp>
          <p:nvSpPr>
            <p:cNvPr id="1790" name="Google Shape;1790;p28"/>
            <p:cNvSpPr txBox="1"/>
            <p:nvPr/>
          </p:nvSpPr>
          <p:spPr>
            <a:xfrm>
              <a:off x="0" y="2147735"/>
              <a:ext cx="14439900" cy="373308"/>
            </a:xfrm>
            <a:prstGeom prst="rect">
              <a:avLst/>
            </a:prstGeom>
            <a:noFill/>
            <a:ln>
              <a:noFill/>
            </a:ln>
          </p:spPr>
          <p:txBody>
            <a:bodyPr spcFirstLastPara="1" wrap="square" lIns="0" tIns="0" rIns="0" bIns="0" anchor="t" anchorCtr="0">
              <a:spAutoFit/>
            </a:bodyPr>
            <a:lstStyle/>
            <a:p>
              <a:pPr algn="ctr">
                <a:lnSpc>
                  <a:spcPct val="130000"/>
                </a:lnSpc>
              </a:pPr>
              <a:endParaRPr sz="933" dirty="0">
                <a:solidFill>
                  <a:schemeClr val="accent2"/>
                </a:solidFill>
                <a:latin typeface="Oxygen Light"/>
                <a:ea typeface="Oxygen Light"/>
                <a:cs typeface="Oxygen Light"/>
                <a:sym typeface="Oxygen Light"/>
              </a:endParaRPr>
            </a:p>
          </p:txBody>
        </p:sp>
      </p:grpSp>
      <p:grpSp>
        <p:nvGrpSpPr>
          <p:cNvPr id="1791" name="Google Shape;1791;p28"/>
          <p:cNvGrpSpPr/>
          <p:nvPr/>
        </p:nvGrpSpPr>
        <p:grpSpPr>
          <a:xfrm>
            <a:off x="4687357" y="235700"/>
            <a:ext cx="2675951" cy="1203928"/>
            <a:chOff x="3562625" y="955683"/>
            <a:chExt cx="2006963" cy="902946"/>
          </a:xfrm>
        </p:grpSpPr>
        <p:sp>
          <p:nvSpPr>
            <p:cNvPr id="1792" name="Google Shape;1792;p28"/>
            <p:cNvSpPr/>
            <p:nvPr/>
          </p:nvSpPr>
          <p:spPr>
            <a:xfrm>
              <a:off x="4989623" y="1595524"/>
              <a:ext cx="296833" cy="157961"/>
            </a:xfrm>
            <a:custGeom>
              <a:avLst/>
              <a:gdLst/>
              <a:ahLst/>
              <a:cxnLst/>
              <a:rect l="l" t="t" r="r" b="b"/>
              <a:pathLst>
                <a:path w="593667" h="315921" extrusionOk="0">
                  <a:moveTo>
                    <a:pt x="115490" y="133148"/>
                  </a:moveTo>
                  <a:cubicBezTo>
                    <a:pt x="88368" y="143019"/>
                    <a:pt x="30659" y="153636"/>
                    <a:pt x="1694" y="158374"/>
                  </a:cubicBezTo>
                  <a:cubicBezTo>
                    <a:pt x="-368" y="158724"/>
                    <a:pt x="773" y="157277"/>
                    <a:pt x="1475" y="157145"/>
                  </a:cubicBezTo>
                  <a:lnTo>
                    <a:pt x="71" y="149293"/>
                  </a:lnTo>
                  <a:cubicBezTo>
                    <a:pt x="-2606" y="79056"/>
                    <a:pt x="71429" y="37686"/>
                    <a:pt x="137213" y="14655"/>
                  </a:cubicBezTo>
                  <a:cubicBezTo>
                    <a:pt x="161131" y="6231"/>
                    <a:pt x="186584" y="616"/>
                    <a:pt x="212783" y="2"/>
                  </a:cubicBezTo>
                  <a:cubicBezTo>
                    <a:pt x="213530" y="-42"/>
                    <a:pt x="236569" y="704"/>
                    <a:pt x="236350" y="1581"/>
                  </a:cubicBezTo>
                  <a:cubicBezTo>
                    <a:pt x="236043" y="2766"/>
                    <a:pt x="228319" y="6188"/>
                    <a:pt x="227090" y="7153"/>
                  </a:cubicBezTo>
                  <a:cubicBezTo>
                    <a:pt x="220639" y="12329"/>
                    <a:pt x="215680" y="18954"/>
                    <a:pt x="212038" y="25929"/>
                  </a:cubicBezTo>
                  <a:cubicBezTo>
                    <a:pt x="205279" y="38915"/>
                    <a:pt x="201900" y="53129"/>
                    <a:pt x="195098" y="66114"/>
                  </a:cubicBezTo>
                  <a:cubicBezTo>
                    <a:pt x="178948" y="96824"/>
                    <a:pt x="151168" y="120163"/>
                    <a:pt x="115490" y="133148"/>
                  </a:cubicBezTo>
                  <a:close/>
                  <a:moveTo>
                    <a:pt x="306830" y="284808"/>
                  </a:moveTo>
                  <a:cubicBezTo>
                    <a:pt x="297878" y="272305"/>
                    <a:pt x="292085" y="258222"/>
                    <a:pt x="283088" y="245763"/>
                  </a:cubicBezTo>
                  <a:cubicBezTo>
                    <a:pt x="261760" y="216238"/>
                    <a:pt x="230206" y="195488"/>
                    <a:pt x="192596" y="186187"/>
                  </a:cubicBezTo>
                  <a:cubicBezTo>
                    <a:pt x="164027" y="179080"/>
                    <a:pt x="105001" y="174518"/>
                    <a:pt x="75466" y="172851"/>
                  </a:cubicBezTo>
                  <a:cubicBezTo>
                    <a:pt x="73316" y="172719"/>
                    <a:pt x="74764" y="174079"/>
                    <a:pt x="75466" y="174123"/>
                  </a:cubicBezTo>
                  <a:lnTo>
                    <a:pt x="75422" y="182283"/>
                  </a:lnTo>
                  <a:cubicBezTo>
                    <a:pt x="84945" y="254055"/>
                    <a:pt x="165475" y="288098"/>
                    <a:pt x="234682" y="304418"/>
                  </a:cubicBezTo>
                  <a:cubicBezTo>
                    <a:pt x="259829" y="310340"/>
                    <a:pt x="286029" y="313280"/>
                    <a:pt x="312053" y="311130"/>
                  </a:cubicBezTo>
                  <a:cubicBezTo>
                    <a:pt x="312799" y="311042"/>
                    <a:pt x="335488" y="307796"/>
                    <a:pt x="335136" y="306962"/>
                  </a:cubicBezTo>
                  <a:cubicBezTo>
                    <a:pt x="334610" y="305778"/>
                    <a:pt x="326403" y="303146"/>
                    <a:pt x="324999" y="302268"/>
                  </a:cubicBezTo>
                  <a:cubicBezTo>
                    <a:pt x="317758" y="297706"/>
                    <a:pt x="311658" y="291476"/>
                    <a:pt x="306830" y="284808"/>
                  </a:cubicBezTo>
                  <a:close/>
                  <a:moveTo>
                    <a:pt x="585152" y="310077"/>
                  </a:moveTo>
                  <a:cubicBezTo>
                    <a:pt x="579184" y="305427"/>
                    <a:pt x="574444" y="299548"/>
                    <a:pt x="570933" y="293450"/>
                  </a:cubicBezTo>
                  <a:cubicBezTo>
                    <a:pt x="564306" y="282044"/>
                    <a:pt x="560708" y="269629"/>
                    <a:pt x="554037" y="258222"/>
                  </a:cubicBezTo>
                  <a:cubicBezTo>
                    <a:pt x="538282" y="231242"/>
                    <a:pt x="512478" y="210316"/>
                    <a:pt x="480046" y="198208"/>
                  </a:cubicBezTo>
                  <a:cubicBezTo>
                    <a:pt x="455382" y="188995"/>
                    <a:pt x="403378" y="178291"/>
                    <a:pt x="377310" y="173465"/>
                  </a:cubicBezTo>
                  <a:cubicBezTo>
                    <a:pt x="375379" y="173114"/>
                    <a:pt x="376520" y="174430"/>
                    <a:pt x="377179" y="174518"/>
                  </a:cubicBezTo>
                  <a:lnTo>
                    <a:pt x="376213" y="181274"/>
                  </a:lnTo>
                  <a:cubicBezTo>
                    <a:pt x="376872" y="241990"/>
                    <a:pt x="444806" y="279675"/>
                    <a:pt x="504578" y="301303"/>
                  </a:cubicBezTo>
                  <a:cubicBezTo>
                    <a:pt x="526302" y="309156"/>
                    <a:pt x="549298" y="314683"/>
                    <a:pt x="572689" y="315912"/>
                  </a:cubicBezTo>
                  <a:cubicBezTo>
                    <a:pt x="573347" y="315956"/>
                    <a:pt x="593885" y="315868"/>
                    <a:pt x="593666" y="315122"/>
                  </a:cubicBezTo>
                  <a:cubicBezTo>
                    <a:pt x="593359" y="314113"/>
                    <a:pt x="586293" y="310954"/>
                    <a:pt x="585152" y="310077"/>
                  </a:cubicBezTo>
                  <a:close/>
                  <a:moveTo>
                    <a:pt x="443138" y="95815"/>
                  </a:moveTo>
                  <a:cubicBezTo>
                    <a:pt x="452969" y="82961"/>
                    <a:pt x="459727" y="68264"/>
                    <a:pt x="469558" y="55410"/>
                  </a:cubicBezTo>
                  <a:cubicBezTo>
                    <a:pt x="474824" y="48522"/>
                    <a:pt x="481319" y="42117"/>
                    <a:pt x="488911" y="37555"/>
                  </a:cubicBezTo>
                  <a:cubicBezTo>
                    <a:pt x="490359" y="36721"/>
                    <a:pt x="498742" y="34221"/>
                    <a:pt x="499356" y="33036"/>
                  </a:cubicBezTo>
                  <a:cubicBezTo>
                    <a:pt x="499795" y="32115"/>
                    <a:pt x="477325" y="27859"/>
                    <a:pt x="476579" y="27772"/>
                  </a:cubicBezTo>
                  <a:cubicBezTo>
                    <a:pt x="450731" y="24525"/>
                    <a:pt x="424356" y="26675"/>
                    <a:pt x="398814" y="32071"/>
                  </a:cubicBezTo>
                  <a:cubicBezTo>
                    <a:pt x="328597" y="46811"/>
                    <a:pt x="245786" y="79890"/>
                    <a:pt x="231303" y="155390"/>
                  </a:cubicBezTo>
                  <a:lnTo>
                    <a:pt x="230777" y="164033"/>
                  </a:lnTo>
                  <a:cubicBezTo>
                    <a:pt x="230075" y="164033"/>
                    <a:pt x="228538" y="165437"/>
                    <a:pt x="230689" y="165393"/>
                  </a:cubicBezTo>
                  <a:cubicBezTo>
                    <a:pt x="260268" y="164691"/>
                    <a:pt x="319557" y="161971"/>
                    <a:pt x="348609" y="155522"/>
                  </a:cubicBezTo>
                  <a:cubicBezTo>
                    <a:pt x="386834" y="147011"/>
                    <a:pt x="419748" y="126261"/>
                    <a:pt x="443138" y="95815"/>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3" name="Google Shape;1793;p28"/>
            <p:cNvSpPr/>
            <p:nvPr/>
          </p:nvSpPr>
          <p:spPr>
            <a:xfrm>
              <a:off x="4754971" y="1622179"/>
              <a:ext cx="640040" cy="106850"/>
            </a:xfrm>
            <a:custGeom>
              <a:avLst/>
              <a:gdLst/>
              <a:ahLst/>
              <a:cxnLst/>
              <a:rect l="l" t="t" r="r" b="b"/>
              <a:pathLst>
                <a:path w="1280081" h="213700" extrusionOk="0">
                  <a:moveTo>
                    <a:pt x="1279192" y="114891"/>
                  </a:moveTo>
                  <a:cubicBezTo>
                    <a:pt x="1278841" y="115461"/>
                    <a:pt x="1276866" y="117742"/>
                    <a:pt x="1272258" y="118356"/>
                  </a:cubicBezTo>
                  <a:cubicBezTo>
                    <a:pt x="1268528" y="118839"/>
                    <a:pt x="1260541" y="119409"/>
                    <a:pt x="1249701" y="119980"/>
                  </a:cubicBezTo>
                  <a:cubicBezTo>
                    <a:pt x="1188174" y="123270"/>
                    <a:pt x="1031766" y="127394"/>
                    <a:pt x="1028123" y="127525"/>
                  </a:cubicBezTo>
                  <a:cubicBezTo>
                    <a:pt x="1024261" y="127701"/>
                    <a:pt x="961812" y="128096"/>
                    <a:pt x="868951" y="128096"/>
                  </a:cubicBezTo>
                  <a:lnTo>
                    <a:pt x="903225" y="147442"/>
                  </a:lnTo>
                  <a:cubicBezTo>
                    <a:pt x="911432" y="152312"/>
                    <a:pt x="919770" y="156918"/>
                    <a:pt x="928020" y="161700"/>
                  </a:cubicBezTo>
                  <a:cubicBezTo>
                    <a:pt x="940352" y="168939"/>
                    <a:pt x="952596" y="176265"/>
                    <a:pt x="965104" y="183328"/>
                  </a:cubicBezTo>
                  <a:cubicBezTo>
                    <a:pt x="973968" y="188373"/>
                    <a:pt x="982833" y="193418"/>
                    <a:pt x="991962" y="198288"/>
                  </a:cubicBezTo>
                  <a:cubicBezTo>
                    <a:pt x="995165" y="199823"/>
                    <a:pt x="996526" y="203684"/>
                    <a:pt x="994946" y="206931"/>
                  </a:cubicBezTo>
                  <a:cubicBezTo>
                    <a:pt x="993410" y="210133"/>
                    <a:pt x="989548" y="211493"/>
                    <a:pt x="986301" y="209914"/>
                  </a:cubicBezTo>
                  <a:cubicBezTo>
                    <a:pt x="970282" y="202894"/>
                    <a:pt x="954571" y="195700"/>
                    <a:pt x="939299" y="187803"/>
                  </a:cubicBezTo>
                  <a:cubicBezTo>
                    <a:pt x="931619" y="183811"/>
                    <a:pt x="923983" y="179687"/>
                    <a:pt x="916566" y="175300"/>
                  </a:cubicBezTo>
                  <a:cubicBezTo>
                    <a:pt x="909062" y="170957"/>
                    <a:pt x="901821" y="166263"/>
                    <a:pt x="894536" y="161569"/>
                  </a:cubicBezTo>
                  <a:lnTo>
                    <a:pt x="846569" y="129631"/>
                  </a:lnTo>
                  <a:cubicBezTo>
                    <a:pt x="845998" y="129280"/>
                    <a:pt x="845867" y="128578"/>
                    <a:pt x="845428" y="128096"/>
                  </a:cubicBezTo>
                  <a:cubicBezTo>
                    <a:pt x="790747" y="128052"/>
                    <a:pt x="727464" y="127832"/>
                    <a:pt x="660012" y="127350"/>
                  </a:cubicBezTo>
                  <a:cubicBezTo>
                    <a:pt x="636796" y="127174"/>
                    <a:pt x="612484" y="126911"/>
                    <a:pt x="588522" y="126692"/>
                  </a:cubicBezTo>
                  <a:cubicBezTo>
                    <a:pt x="589663" y="127306"/>
                    <a:pt x="590804" y="127876"/>
                    <a:pt x="591375" y="128227"/>
                  </a:cubicBezTo>
                  <a:lnTo>
                    <a:pt x="620734" y="145556"/>
                  </a:lnTo>
                  <a:cubicBezTo>
                    <a:pt x="627756" y="149811"/>
                    <a:pt x="634822" y="153979"/>
                    <a:pt x="641799" y="158366"/>
                  </a:cubicBezTo>
                  <a:cubicBezTo>
                    <a:pt x="646407" y="161262"/>
                    <a:pt x="651015" y="164201"/>
                    <a:pt x="655579" y="167228"/>
                  </a:cubicBezTo>
                  <a:cubicBezTo>
                    <a:pt x="672695" y="178547"/>
                    <a:pt x="689503" y="190260"/>
                    <a:pt x="706574" y="201754"/>
                  </a:cubicBezTo>
                  <a:cubicBezTo>
                    <a:pt x="709602" y="203640"/>
                    <a:pt x="710524" y="207632"/>
                    <a:pt x="708593" y="210660"/>
                  </a:cubicBezTo>
                  <a:cubicBezTo>
                    <a:pt x="706706" y="213687"/>
                    <a:pt x="702712" y="214608"/>
                    <a:pt x="699684" y="212721"/>
                  </a:cubicBezTo>
                  <a:cubicBezTo>
                    <a:pt x="681911" y="202412"/>
                    <a:pt x="664049" y="192322"/>
                    <a:pt x="646407" y="181793"/>
                  </a:cubicBezTo>
                  <a:cubicBezTo>
                    <a:pt x="641711" y="178985"/>
                    <a:pt x="637060" y="176090"/>
                    <a:pt x="632408" y="173194"/>
                  </a:cubicBezTo>
                  <a:cubicBezTo>
                    <a:pt x="625474" y="168763"/>
                    <a:pt x="618671" y="164201"/>
                    <a:pt x="611825" y="159726"/>
                  </a:cubicBezTo>
                  <a:lnTo>
                    <a:pt x="583432" y="140423"/>
                  </a:lnTo>
                  <a:cubicBezTo>
                    <a:pt x="580140" y="138098"/>
                    <a:pt x="566755" y="130245"/>
                    <a:pt x="562762" y="126955"/>
                  </a:cubicBezTo>
                  <a:cubicBezTo>
                    <a:pt x="562498" y="126736"/>
                    <a:pt x="562586" y="126648"/>
                    <a:pt x="562367" y="126428"/>
                  </a:cubicBezTo>
                  <a:cubicBezTo>
                    <a:pt x="513303" y="125902"/>
                    <a:pt x="463800" y="125200"/>
                    <a:pt x="414780" y="124323"/>
                  </a:cubicBezTo>
                  <a:cubicBezTo>
                    <a:pt x="245162" y="121340"/>
                    <a:pt x="85814" y="116382"/>
                    <a:pt x="5986" y="109977"/>
                  </a:cubicBezTo>
                  <a:cubicBezTo>
                    <a:pt x="2432" y="109714"/>
                    <a:pt x="-245" y="106599"/>
                    <a:pt x="18" y="103046"/>
                  </a:cubicBezTo>
                  <a:cubicBezTo>
                    <a:pt x="281" y="99492"/>
                    <a:pt x="3397" y="96816"/>
                    <a:pt x="6952" y="97079"/>
                  </a:cubicBezTo>
                  <a:cubicBezTo>
                    <a:pt x="70366" y="101554"/>
                    <a:pt x="183942" y="104230"/>
                    <a:pt x="312921" y="106204"/>
                  </a:cubicBezTo>
                  <a:cubicBezTo>
                    <a:pt x="359089" y="106906"/>
                    <a:pt x="407187" y="107477"/>
                    <a:pt x="455725" y="108003"/>
                  </a:cubicBezTo>
                  <a:cubicBezTo>
                    <a:pt x="463405" y="97650"/>
                    <a:pt x="471480" y="87384"/>
                    <a:pt x="481135" y="77820"/>
                  </a:cubicBezTo>
                  <a:cubicBezTo>
                    <a:pt x="492106" y="66940"/>
                    <a:pt x="504130" y="56543"/>
                    <a:pt x="517165" y="46979"/>
                  </a:cubicBezTo>
                  <a:cubicBezTo>
                    <a:pt x="527214" y="39653"/>
                    <a:pt x="537878" y="32809"/>
                    <a:pt x="548850" y="26360"/>
                  </a:cubicBezTo>
                  <a:cubicBezTo>
                    <a:pt x="565000" y="16884"/>
                    <a:pt x="581983" y="8505"/>
                    <a:pt x="599011" y="696"/>
                  </a:cubicBezTo>
                  <a:cubicBezTo>
                    <a:pt x="602214" y="-927"/>
                    <a:pt x="606120" y="389"/>
                    <a:pt x="607700" y="3592"/>
                  </a:cubicBezTo>
                  <a:cubicBezTo>
                    <a:pt x="609280" y="6750"/>
                    <a:pt x="608007" y="10655"/>
                    <a:pt x="604804" y="12234"/>
                  </a:cubicBezTo>
                  <a:cubicBezTo>
                    <a:pt x="585450" y="22675"/>
                    <a:pt x="566536" y="34301"/>
                    <a:pt x="548411" y="46541"/>
                  </a:cubicBezTo>
                  <a:cubicBezTo>
                    <a:pt x="542311" y="50665"/>
                    <a:pt x="536342" y="54832"/>
                    <a:pt x="530418" y="59044"/>
                  </a:cubicBezTo>
                  <a:cubicBezTo>
                    <a:pt x="524450" y="63299"/>
                    <a:pt x="518569" y="67555"/>
                    <a:pt x="512864" y="71942"/>
                  </a:cubicBezTo>
                  <a:cubicBezTo>
                    <a:pt x="498030" y="83260"/>
                    <a:pt x="484865" y="95456"/>
                    <a:pt x="472928" y="108179"/>
                  </a:cubicBezTo>
                  <a:cubicBezTo>
                    <a:pt x="515102" y="108617"/>
                    <a:pt x="557451" y="109012"/>
                    <a:pt x="598879" y="109363"/>
                  </a:cubicBezTo>
                  <a:cubicBezTo>
                    <a:pt x="630257" y="109626"/>
                    <a:pt x="660977" y="109933"/>
                    <a:pt x="690907" y="110197"/>
                  </a:cubicBezTo>
                  <a:cubicBezTo>
                    <a:pt x="703283" y="104932"/>
                    <a:pt x="714956" y="99624"/>
                    <a:pt x="725621" y="94403"/>
                  </a:cubicBezTo>
                  <a:cubicBezTo>
                    <a:pt x="741814" y="86507"/>
                    <a:pt x="756296" y="78610"/>
                    <a:pt x="770077" y="71108"/>
                  </a:cubicBezTo>
                  <a:cubicBezTo>
                    <a:pt x="778195" y="66677"/>
                    <a:pt x="786051" y="62422"/>
                    <a:pt x="793819" y="58342"/>
                  </a:cubicBezTo>
                  <a:cubicBezTo>
                    <a:pt x="806063" y="51849"/>
                    <a:pt x="818131" y="45795"/>
                    <a:pt x="830463" y="40180"/>
                  </a:cubicBezTo>
                  <a:cubicBezTo>
                    <a:pt x="843234" y="34345"/>
                    <a:pt x="856355" y="29124"/>
                    <a:pt x="870487" y="24474"/>
                  </a:cubicBezTo>
                  <a:cubicBezTo>
                    <a:pt x="873822" y="23246"/>
                    <a:pt x="877552" y="24957"/>
                    <a:pt x="878781" y="28335"/>
                  </a:cubicBezTo>
                  <a:cubicBezTo>
                    <a:pt x="879966" y="31669"/>
                    <a:pt x="878254" y="35398"/>
                    <a:pt x="874919" y="36626"/>
                  </a:cubicBezTo>
                  <a:cubicBezTo>
                    <a:pt x="857979" y="43338"/>
                    <a:pt x="842795" y="51103"/>
                    <a:pt x="827742" y="59263"/>
                  </a:cubicBezTo>
                  <a:cubicBezTo>
                    <a:pt x="817517" y="64791"/>
                    <a:pt x="807423" y="70582"/>
                    <a:pt x="796935" y="76416"/>
                  </a:cubicBezTo>
                  <a:cubicBezTo>
                    <a:pt x="790132" y="80145"/>
                    <a:pt x="783198" y="83918"/>
                    <a:pt x="776045" y="87647"/>
                  </a:cubicBezTo>
                  <a:cubicBezTo>
                    <a:pt x="765907" y="92912"/>
                    <a:pt x="755243" y="98132"/>
                    <a:pt x="743833" y="103309"/>
                  </a:cubicBezTo>
                  <a:cubicBezTo>
                    <a:pt x="738391" y="105766"/>
                    <a:pt x="732423" y="108135"/>
                    <a:pt x="726630" y="110547"/>
                  </a:cubicBezTo>
                  <a:cubicBezTo>
                    <a:pt x="741288" y="110679"/>
                    <a:pt x="756472" y="110811"/>
                    <a:pt x="770471" y="110942"/>
                  </a:cubicBezTo>
                  <a:cubicBezTo>
                    <a:pt x="915294" y="112171"/>
                    <a:pt x="1022506" y="112785"/>
                    <a:pt x="1027597" y="112609"/>
                  </a:cubicBezTo>
                  <a:cubicBezTo>
                    <a:pt x="1031283" y="112522"/>
                    <a:pt x="1187559" y="109977"/>
                    <a:pt x="1249087" y="107345"/>
                  </a:cubicBezTo>
                  <a:cubicBezTo>
                    <a:pt x="1259488" y="106906"/>
                    <a:pt x="1267124" y="106468"/>
                    <a:pt x="1270722" y="106029"/>
                  </a:cubicBezTo>
                  <a:cubicBezTo>
                    <a:pt x="1270986" y="106029"/>
                    <a:pt x="1271337" y="105941"/>
                    <a:pt x="1271556" y="105941"/>
                  </a:cubicBezTo>
                  <a:cubicBezTo>
                    <a:pt x="1273311" y="105239"/>
                    <a:pt x="1275374" y="105327"/>
                    <a:pt x="1277130" y="106380"/>
                  </a:cubicBezTo>
                  <a:cubicBezTo>
                    <a:pt x="1280026" y="108179"/>
                    <a:pt x="1280948" y="111995"/>
                    <a:pt x="1279192" y="114891"/>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4" name="Google Shape;1794;p28"/>
            <p:cNvSpPr/>
            <p:nvPr/>
          </p:nvSpPr>
          <p:spPr>
            <a:xfrm>
              <a:off x="5378692" y="1565860"/>
              <a:ext cx="190896" cy="138892"/>
            </a:xfrm>
            <a:custGeom>
              <a:avLst/>
              <a:gdLst/>
              <a:ahLst/>
              <a:cxnLst/>
              <a:rect l="l" t="t" r="r" b="b"/>
              <a:pathLst>
                <a:path w="381791" h="277784" extrusionOk="0">
                  <a:moveTo>
                    <a:pt x="14591" y="233757"/>
                  </a:moveTo>
                  <a:cubicBezTo>
                    <a:pt x="-11960" y="215683"/>
                    <a:pt x="5244" y="171418"/>
                    <a:pt x="8272" y="139700"/>
                  </a:cubicBezTo>
                  <a:cubicBezTo>
                    <a:pt x="11344" y="107718"/>
                    <a:pt x="-4762" y="69288"/>
                    <a:pt x="13187" y="39017"/>
                  </a:cubicBezTo>
                  <a:cubicBezTo>
                    <a:pt x="18541" y="30068"/>
                    <a:pt x="27976" y="24189"/>
                    <a:pt x="36841" y="17345"/>
                  </a:cubicBezTo>
                  <a:cubicBezTo>
                    <a:pt x="47637" y="9010"/>
                    <a:pt x="57423" y="2254"/>
                    <a:pt x="73310" y="499"/>
                  </a:cubicBezTo>
                  <a:cubicBezTo>
                    <a:pt x="88758" y="-1168"/>
                    <a:pt x="104074" y="1289"/>
                    <a:pt x="116406" y="8659"/>
                  </a:cubicBezTo>
                  <a:cubicBezTo>
                    <a:pt x="121979" y="12037"/>
                    <a:pt x="128298" y="20021"/>
                    <a:pt x="135715" y="20899"/>
                  </a:cubicBezTo>
                  <a:cubicBezTo>
                    <a:pt x="145326" y="22083"/>
                    <a:pt x="157570" y="13046"/>
                    <a:pt x="165689" y="10063"/>
                  </a:cubicBezTo>
                  <a:cubicBezTo>
                    <a:pt x="184867" y="3044"/>
                    <a:pt x="206722" y="5369"/>
                    <a:pt x="222345" y="16687"/>
                  </a:cubicBezTo>
                  <a:cubicBezTo>
                    <a:pt x="243191" y="31822"/>
                    <a:pt x="232614" y="59154"/>
                    <a:pt x="253679" y="72183"/>
                  </a:cubicBezTo>
                  <a:cubicBezTo>
                    <a:pt x="278431" y="87494"/>
                    <a:pt x="314549" y="73499"/>
                    <a:pt x="330567" y="101137"/>
                  </a:cubicBezTo>
                  <a:cubicBezTo>
                    <a:pt x="339212" y="116141"/>
                    <a:pt x="337676" y="132373"/>
                    <a:pt x="332542" y="147903"/>
                  </a:cubicBezTo>
                  <a:cubicBezTo>
                    <a:pt x="329382" y="157379"/>
                    <a:pt x="321219" y="171418"/>
                    <a:pt x="325915" y="181332"/>
                  </a:cubicBezTo>
                  <a:cubicBezTo>
                    <a:pt x="335175" y="200942"/>
                    <a:pt x="379982" y="200197"/>
                    <a:pt x="381737" y="223623"/>
                  </a:cubicBezTo>
                  <a:cubicBezTo>
                    <a:pt x="383449" y="247006"/>
                    <a:pt x="344566" y="257974"/>
                    <a:pt x="321614" y="264861"/>
                  </a:cubicBezTo>
                  <a:cubicBezTo>
                    <a:pt x="183506" y="306143"/>
                    <a:pt x="17137" y="235468"/>
                    <a:pt x="14591" y="233757"/>
                  </a:cubicBezTo>
                  <a:lnTo>
                    <a:pt x="14591" y="233757"/>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5" name="Google Shape;1795;p28"/>
            <p:cNvSpPr/>
            <p:nvPr/>
          </p:nvSpPr>
          <p:spPr>
            <a:xfrm>
              <a:off x="5389416" y="1580117"/>
              <a:ext cx="148521" cy="110027"/>
            </a:xfrm>
            <a:custGeom>
              <a:avLst/>
              <a:gdLst/>
              <a:ahLst/>
              <a:cxnLst/>
              <a:rect l="l" t="t" r="r" b="b"/>
              <a:pathLst>
                <a:path w="297042" h="220054" extrusionOk="0">
                  <a:moveTo>
                    <a:pt x="284236" y="162600"/>
                  </a:moveTo>
                  <a:cubicBezTo>
                    <a:pt x="286562" y="165101"/>
                    <a:pt x="286386" y="169049"/>
                    <a:pt x="283841" y="171330"/>
                  </a:cubicBezTo>
                  <a:cubicBezTo>
                    <a:pt x="281954" y="173085"/>
                    <a:pt x="279233" y="173436"/>
                    <a:pt x="277039" y="172383"/>
                  </a:cubicBezTo>
                  <a:cubicBezTo>
                    <a:pt x="277083" y="172339"/>
                    <a:pt x="277083" y="172295"/>
                    <a:pt x="277083" y="172164"/>
                  </a:cubicBezTo>
                  <a:cubicBezTo>
                    <a:pt x="277127" y="171637"/>
                    <a:pt x="276688" y="171594"/>
                    <a:pt x="275985" y="171769"/>
                  </a:cubicBezTo>
                  <a:cubicBezTo>
                    <a:pt x="275678" y="171549"/>
                    <a:pt x="275371" y="171286"/>
                    <a:pt x="275108" y="170979"/>
                  </a:cubicBezTo>
                  <a:cubicBezTo>
                    <a:pt x="275283" y="171155"/>
                    <a:pt x="275590" y="171506"/>
                    <a:pt x="275898" y="171813"/>
                  </a:cubicBezTo>
                  <a:cubicBezTo>
                    <a:pt x="274625" y="172208"/>
                    <a:pt x="272562" y="173436"/>
                    <a:pt x="271070" y="174006"/>
                  </a:cubicBezTo>
                  <a:cubicBezTo>
                    <a:pt x="266067" y="176068"/>
                    <a:pt x="260845" y="178876"/>
                    <a:pt x="258826" y="179666"/>
                  </a:cubicBezTo>
                  <a:cubicBezTo>
                    <a:pt x="250707" y="182824"/>
                    <a:pt x="243423" y="183570"/>
                    <a:pt x="236708" y="182429"/>
                  </a:cubicBezTo>
                  <a:cubicBezTo>
                    <a:pt x="229467" y="181245"/>
                    <a:pt x="222840" y="177691"/>
                    <a:pt x="216564" y="172164"/>
                  </a:cubicBezTo>
                  <a:cubicBezTo>
                    <a:pt x="211957" y="168084"/>
                    <a:pt x="209455" y="163521"/>
                    <a:pt x="207919" y="158739"/>
                  </a:cubicBezTo>
                  <a:cubicBezTo>
                    <a:pt x="206602" y="154703"/>
                    <a:pt x="206164" y="150448"/>
                    <a:pt x="205637" y="146149"/>
                  </a:cubicBezTo>
                  <a:cubicBezTo>
                    <a:pt x="205154" y="141937"/>
                    <a:pt x="204803" y="137594"/>
                    <a:pt x="202214" y="133733"/>
                  </a:cubicBezTo>
                  <a:cubicBezTo>
                    <a:pt x="200854" y="131759"/>
                    <a:pt x="199010" y="130355"/>
                    <a:pt x="196948" y="129083"/>
                  </a:cubicBezTo>
                  <a:cubicBezTo>
                    <a:pt x="190540" y="125223"/>
                    <a:pt x="182202" y="123336"/>
                    <a:pt x="174654" y="120441"/>
                  </a:cubicBezTo>
                  <a:cubicBezTo>
                    <a:pt x="167939" y="117896"/>
                    <a:pt x="161796" y="114650"/>
                    <a:pt x="157056" y="109956"/>
                  </a:cubicBezTo>
                  <a:cubicBezTo>
                    <a:pt x="154247" y="107148"/>
                    <a:pt x="152228" y="104077"/>
                    <a:pt x="150780" y="100918"/>
                  </a:cubicBezTo>
                  <a:cubicBezTo>
                    <a:pt x="148717" y="96312"/>
                    <a:pt x="147796" y="91399"/>
                    <a:pt x="146918" y="86573"/>
                  </a:cubicBezTo>
                  <a:cubicBezTo>
                    <a:pt x="146172" y="82274"/>
                    <a:pt x="145777" y="77887"/>
                    <a:pt x="142003" y="74596"/>
                  </a:cubicBezTo>
                  <a:cubicBezTo>
                    <a:pt x="137395" y="70604"/>
                    <a:pt x="131075" y="69507"/>
                    <a:pt x="124536" y="68630"/>
                  </a:cubicBezTo>
                  <a:cubicBezTo>
                    <a:pt x="116198" y="67445"/>
                    <a:pt x="107465" y="66831"/>
                    <a:pt x="99917" y="64462"/>
                  </a:cubicBezTo>
                  <a:cubicBezTo>
                    <a:pt x="95002" y="62927"/>
                    <a:pt x="90482" y="60733"/>
                    <a:pt x="86707" y="57399"/>
                  </a:cubicBezTo>
                  <a:cubicBezTo>
                    <a:pt x="82933" y="54109"/>
                    <a:pt x="80958" y="50424"/>
                    <a:pt x="80037" y="46563"/>
                  </a:cubicBezTo>
                  <a:cubicBezTo>
                    <a:pt x="79291" y="43448"/>
                    <a:pt x="79247" y="40202"/>
                    <a:pt x="79334" y="36955"/>
                  </a:cubicBezTo>
                  <a:cubicBezTo>
                    <a:pt x="79422" y="34192"/>
                    <a:pt x="79905" y="31340"/>
                    <a:pt x="78808" y="28796"/>
                  </a:cubicBezTo>
                  <a:cubicBezTo>
                    <a:pt x="77535" y="25944"/>
                    <a:pt x="74902" y="23751"/>
                    <a:pt x="71830" y="21733"/>
                  </a:cubicBezTo>
                  <a:cubicBezTo>
                    <a:pt x="66213" y="18047"/>
                    <a:pt x="59323" y="15108"/>
                    <a:pt x="53793" y="12300"/>
                  </a:cubicBezTo>
                  <a:cubicBezTo>
                    <a:pt x="50590" y="10765"/>
                    <a:pt x="49185" y="6904"/>
                    <a:pt x="50765" y="3702"/>
                  </a:cubicBezTo>
                  <a:cubicBezTo>
                    <a:pt x="52301" y="455"/>
                    <a:pt x="56163" y="-905"/>
                    <a:pt x="59367" y="631"/>
                  </a:cubicBezTo>
                  <a:cubicBezTo>
                    <a:pt x="66652" y="3921"/>
                    <a:pt x="75912" y="7431"/>
                    <a:pt x="82626" y="12257"/>
                  </a:cubicBezTo>
                  <a:cubicBezTo>
                    <a:pt x="86751" y="15196"/>
                    <a:pt x="89955" y="18705"/>
                    <a:pt x="91930" y="22698"/>
                  </a:cubicBezTo>
                  <a:cubicBezTo>
                    <a:pt x="93510" y="25944"/>
                    <a:pt x="94036" y="29454"/>
                    <a:pt x="94212" y="33007"/>
                  </a:cubicBezTo>
                  <a:cubicBezTo>
                    <a:pt x="94343" y="36297"/>
                    <a:pt x="93948" y="39675"/>
                    <a:pt x="94826" y="42746"/>
                  </a:cubicBezTo>
                  <a:cubicBezTo>
                    <a:pt x="95089" y="43755"/>
                    <a:pt x="95704" y="44677"/>
                    <a:pt x="96757" y="45554"/>
                  </a:cubicBezTo>
                  <a:cubicBezTo>
                    <a:pt x="101541" y="49415"/>
                    <a:pt x="108079" y="50204"/>
                    <a:pt x="114794" y="50906"/>
                  </a:cubicBezTo>
                  <a:cubicBezTo>
                    <a:pt x="123220" y="51828"/>
                    <a:pt x="131997" y="52266"/>
                    <a:pt x="139677" y="54504"/>
                  </a:cubicBezTo>
                  <a:cubicBezTo>
                    <a:pt x="144680" y="55951"/>
                    <a:pt x="149244" y="58233"/>
                    <a:pt x="153194" y="61479"/>
                  </a:cubicBezTo>
                  <a:cubicBezTo>
                    <a:pt x="156398" y="64199"/>
                    <a:pt x="158592" y="67182"/>
                    <a:pt x="160259" y="70429"/>
                  </a:cubicBezTo>
                  <a:cubicBezTo>
                    <a:pt x="162542" y="74947"/>
                    <a:pt x="163507" y="79905"/>
                    <a:pt x="164429" y="84994"/>
                  </a:cubicBezTo>
                  <a:cubicBezTo>
                    <a:pt x="165218" y="89380"/>
                    <a:pt x="165745" y="93943"/>
                    <a:pt x="169431" y="97672"/>
                  </a:cubicBezTo>
                  <a:cubicBezTo>
                    <a:pt x="173337" y="101620"/>
                    <a:pt x="178955" y="103726"/>
                    <a:pt x="184660" y="105832"/>
                  </a:cubicBezTo>
                  <a:cubicBezTo>
                    <a:pt x="192076" y="108596"/>
                    <a:pt x="199669" y="111096"/>
                    <a:pt x="205725" y="115001"/>
                  </a:cubicBezTo>
                  <a:cubicBezTo>
                    <a:pt x="209806" y="117633"/>
                    <a:pt x="213273" y="120792"/>
                    <a:pt x="215818" y="124828"/>
                  </a:cubicBezTo>
                  <a:cubicBezTo>
                    <a:pt x="219242" y="130180"/>
                    <a:pt x="220514" y="135883"/>
                    <a:pt x="221085" y="141674"/>
                  </a:cubicBezTo>
                  <a:cubicBezTo>
                    <a:pt x="221524" y="145929"/>
                    <a:pt x="221524" y="150185"/>
                    <a:pt x="222664" y="154265"/>
                  </a:cubicBezTo>
                  <a:cubicBezTo>
                    <a:pt x="223367" y="156678"/>
                    <a:pt x="224464" y="159003"/>
                    <a:pt x="226702" y="161152"/>
                  </a:cubicBezTo>
                  <a:cubicBezTo>
                    <a:pt x="230608" y="164881"/>
                    <a:pt x="234689" y="167470"/>
                    <a:pt x="239341" y="168435"/>
                  </a:cubicBezTo>
                  <a:cubicBezTo>
                    <a:pt x="243773" y="169356"/>
                    <a:pt x="248689" y="168917"/>
                    <a:pt x="254218" y="167031"/>
                  </a:cubicBezTo>
                  <a:cubicBezTo>
                    <a:pt x="257246" y="165978"/>
                    <a:pt x="267384" y="160977"/>
                    <a:pt x="273791" y="159924"/>
                  </a:cubicBezTo>
                  <a:cubicBezTo>
                    <a:pt x="278662" y="159134"/>
                    <a:pt x="282349" y="160450"/>
                    <a:pt x="284236" y="162600"/>
                  </a:cubicBezTo>
                  <a:close/>
                  <a:moveTo>
                    <a:pt x="275898" y="171813"/>
                  </a:moveTo>
                  <a:cubicBezTo>
                    <a:pt x="276381" y="172252"/>
                    <a:pt x="276863" y="172646"/>
                    <a:pt x="277039" y="172383"/>
                  </a:cubicBezTo>
                  <a:cubicBezTo>
                    <a:pt x="276688" y="172208"/>
                    <a:pt x="276337" y="172032"/>
                    <a:pt x="275985" y="171769"/>
                  </a:cubicBezTo>
                  <a:lnTo>
                    <a:pt x="275898" y="171813"/>
                  </a:lnTo>
                  <a:close/>
                  <a:moveTo>
                    <a:pt x="278750" y="201162"/>
                  </a:moveTo>
                  <a:cubicBezTo>
                    <a:pt x="279803" y="203180"/>
                    <a:pt x="279803" y="205417"/>
                    <a:pt x="278136" y="207743"/>
                  </a:cubicBezTo>
                  <a:cubicBezTo>
                    <a:pt x="277741" y="208313"/>
                    <a:pt x="276951" y="209103"/>
                    <a:pt x="275678" y="209761"/>
                  </a:cubicBezTo>
                  <a:cubicBezTo>
                    <a:pt x="274932" y="210155"/>
                    <a:pt x="273177" y="210682"/>
                    <a:pt x="272431" y="210989"/>
                  </a:cubicBezTo>
                  <a:lnTo>
                    <a:pt x="264970" y="213577"/>
                  </a:lnTo>
                  <a:cubicBezTo>
                    <a:pt x="261811" y="214543"/>
                    <a:pt x="258651" y="215464"/>
                    <a:pt x="255447" y="216297"/>
                  </a:cubicBezTo>
                  <a:cubicBezTo>
                    <a:pt x="252243" y="217131"/>
                    <a:pt x="248952" y="217877"/>
                    <a:pt x="245617" y="218491"/>
                  </a:cubicBezTo>
                  <a:cubicBezTo>
                    <a:pt x="231178" y="221167"/>
                    <a:pt x="216213" y="220465"/>
                    <a:pt x="203882" y="215946"/>
                  </a:cubicBezTo>
                  <a:cubicBezTo>
                    <a:pt x="193832" y="212217"/>
                    <a:pt x="185581" y="205900"/>
                    <a:pt x="180315" y="196950"/>
                  </a:cubicBezTo>
                  <a:cubicBezTo>
                    <a:pt x="174698" y="187475"/>
                    <a:pt x="173776" y="175454"/>
                    <a:pt x="168773" y="165364"/>
                  </a:cubicBezTo>
                  <a:cubicBezTo>
                    <a:pt x="166535" y="160889"/>
                    <a:pt x="163156" y="156985"/>
                    <a:pt x="157231" y="154352"/>
                  </a:cubicBezTo>
                  <a:cubicBezTo>
                    <a:pt x="150868" y="151457"/>
                    <a:pt x="143802" y="151194"/>
                    <a:pt x="136649" y="151194"/>
                  </a:cubicBezTo>
                  <a:cubicBezTo>
                    <a:pt x="128047" y="151238"/>
                    <a:pt x="119314" y="151764"/>
                    <a:pt x="111064" y="150799"/>
                  </a:cubicBezTo>
                  <a:cubicBezTo>
                    <a:pt x="102462" y="149746"/>
                    <a:pt x="94387" y="147202"/>
                    <a:pt x="87234" y="141586"/>
                  </a:cubicBezTo>
                  <a:cubicBezTo>
                    <a:pt x="80432" y="136190"/>
                    <a:pt x="77667" y="130136"/>
                    <a:pt x="76921" y="123687"/>
                  </a:cubicBezTo>
                  <a:cubicBezTo>
                    <a:pt x="76175" y="117589"/>
                    <a:pt x="77579" y="111009"/>
                    <a:pt x="78632" y="104516"/>
                  </a:cubicBezTo>
                  <a:cubicBezTo>
                    <a:pt x="79334" y="100436"/>
                    <a:pt x="80081" y="96356"/>
                    <a:pt x="78281" y="92627"/>
                  </a:cubicBezTo>
                  <a:cubicBezTo>
                    <a:pt x="77053" y="90039"/>
                    <a:pt x="74595" y="88328"/>
                    <a:pt x="71786" y="86792"/>
                  </a:cubicBezTo>
                  <a:cubicBezTo>
                    <a:pt x="62307" y="81440"/>
                    <a:pt x="49536" y="78106"/>
                    <a:pt x="42120" y="71174"/>
                  </a:cubicBezTo>
                  <a:cubicBezTo>
                    <a:pt x="38038" y="67314"/>
                    <a:pt x="35669" y="63497"/>
                    <a:pt x="34264" y="59593"/>
                  </a:cubicBezTo>
                  <a:cubicBezTo>
                    <a:pt x="32904" y="55688"/>
                    <a:pt x="32421" y="51740"/>
                    <a:pt x="32245" y="47704"/>
                  </a:cubicBezTo>
                  <a:cubicBezTo>
                    <a:pt x="32070" y="43536"/>
                    <a:pt x="32289" y="39281"/>
                    <a:pt x="30622" y="34850"/>
                  </a:cubicBezTo>
                  <a:cubicBezTo>
                    <a:pt x="29305" y="31516"/>
                    <a:pt x="30929" y="27743"/>
                    <a:pt x="34264" y="26427"/>
                  </a:cubicBezTo>
                  <a:cubicBezTo>
                    <a:pt x="37600" y="25111"/>
                    <a:pt x="41374" y="26778"/>
                    <a:pt x="42646" y="30068"/>
                  </a:cubicBezTo>
                  <a:cubicBezTo>
                    <a:pt x="45894" y="37745"/>
                    <a:pt x="44928" y="45159"/>
                    <a:pt x="46552" y="52222"/>
                  </a:cubicBezTo>
                  <a:cubicBezTo>
                    <a:pt x="47211" y="55118"/>
                    <a:pt x="48659" y="57838"/>
                    <a:pt x="51731" y="60514"/>
                  </a:cubicBezTo>
                  <a:cubicBezTo>
                    <a:pt x="55373" y="63673"/>
                    <a:pt x="60552" y="65515"/>
                    <a:pt x="65730" y="67489"/>
                  </a:cubicBezTo>
                  <a:cubicBezTo>
                    <a:pt x="72269" y="69990"/>
                    <a:pt x="78852" y="72490"/>
                    <a:pt x="83943" y="76000"/>
                  </a:cubicBezTo>
                  <a:cubicBezTo>
                    <a:pt x="87629" y="78545"/>
                    <a:pt x="90569" y="81703"/>
                    <a:pt x="92544" y="85520"/>
                  </a:cubicBezTo>
                  <a:cubicBezTo>
                    <a:pt x="95441" y="91048"/>
                    <a:pt x="95879" y="97058"/>
                    <a:pt x="95353" y="103200"/>
                  </a:cubicBezTo>
                  <a:cubicBezTo>
                    <a:pt x="94782" y="109385"/>
                    <a:pt x="92807" y="115703"/>
                    <a:pt x="93641" y="121537"/>
                  </a:cubicBezTo>
                  <a:cubicBezTo>
                    <a:pt x="93992" y="123906"/>
                    <a:pt x="95177" y="126056"/>
                    <a:pt x="97767" y="128030"/>
                  </a:cubicBezTo>
                  <a:cubicBezTo>
                    <a:pt x="102331" y="131540"/>
                    <a:pt x="107597" y="132856"/>
                    <a:pt x="113039" y="133470"/>
                  </a:cubicBezTo>
                  <a:cubicBezTo>
                    <a:pt x="120675" y="134304"/>
                    <a:pt x="128749" y="133689"/>
                    <a:pt x="136693" y="133733"/>
                  </a:cubicBezTo>
                  <a:cubicBezTo>
                    <a:pt x="146391" y="133821"/>
                    <a:pt x="155871" y="134786"/>
                    <a:pt x="164385" y="138778"/>
                  </a:cubicBezTo>
                  <a:cubicBezTo>
                    <a:pt x="171801" y="142244"/>
                    <a:pt x="176848" y="146894"/>
                    <a:pt x="180403" y="152159"/>
                  </a:cubicBezTo>
                  <a:cubicBezTo>
                    <a:pt x="184616" y="158345"/>
                    <a:pt x="186810" y="165496"/>
                    <a:pt x="188653" y="172690"/>
                  </a:cubicBezTo>
                  <a:cubicBezTo>
                    <a:pt x="190102" y="178393"/>
                    <a:pt x="191243" y="184140"/>
                    <a:pt x="194007" y="189142"/>
                  </a:cubicBezTo>
                  <a:cubicBezTo>
                    <a:pt x="198133" y="196687"/>
                    <a:pt x="205681" y="201337"/>
                    <a:pt x="214546" y="203794"/>
                  </a:cubicBezTo>
                  <a:cubicBezTo>
                    <a:pt x="223411" y="206207"/>
                    <a:pt x="233504" y="206558"/>
                    <a:pt x="243423" y="205110"/>
                  </a:cubicBezTo>
                  <a:cubicBezTo>
                    <a:pt x="246450" y="204672"/>
                    <a:pt x="249391" y="204145"/>
                    <a:pt x="252375" y="203487"/>
                  </a:cubicBezTo>
                  <a:cubicBezTo>
                    <a:pt x="255403" y="202785"/>
                    <a:pt x="258431" y="202039"/>
                    <a:pt x="261415" y="201250"/>
                  </a:cubicBezTo>
                  <a:lnTo>
                    <a:pt x="267823" y="199320"/>
                  </a:lnTo>
                  <a:cubicBezTo>
                    <a:pt x="267998" y="199276"/>
                    <a:pt x="268305" y="199232"/>
                    <a:pt x="268657" y="199188"/>
                  </a:cubicBezTo>
                  <a:lnTo>
                    <a:pt x="268481" y="199495"/>
                  </a:lnTo>
                  <a:cubicBezTo>
                    <a:pt x="268613" y="199407"/>
                    <a:pt x="268700" y="199276"/>
                    <a:pt x="268832" y="199188"/>
                  </a:cubicBezTo>
                  <a:cubicBezTo>
                    <a:pt x="269622" y="199144"/>
                    <a:pt x="270500" y="199056"/>
                    <a:pt x="270324" y="198530"/>
                  </a:cubicBezTo>
                  <a:cubicBezTo>
                    <a:pt x="270280" y="198442"/>
                    <a:pt x="270237" y="198310"/>
                    <a:pt x="270192" y="198267"/>
                  </a:cubicBezTo>
                  <a:cubicBezTo>
                    <a:pt x="271509" y="197565"/>
                    <a:pt x="273133" y="197389"/>
                    <a:pt x="274669" y="197828"/>
                  </a:cubicBezTo>
                  <a:cubicBezTo>
                    <a:pt x="277346" y="198530"/>
                    <a:pt x="278268" y="200197"/>
                    <a:pt x="278750" y="201162"/>
                  </a:cubicBezTo>
                  <a:close/>
                  <a:moveTo>
                    <a:pt x="269710" y="209059"/>
                  </a:moveTo>
                  <a:cubicBezTo>
                    <a:pt x="269490" y="208927"/>
                    <a:pt x="269271" y="208752"/>
                    <a:pt x="269096" y="208620"/>
                  </a:cubicBezTo>
                  <a:lnTo>
                    <a:pt x="269315" y="208795"/>
                  </a:lnTo>
                  <a:lnTo>
                    <a:pt x="269710" y="209059"/>
                  </a:lnTo>
                  <a:close/>
                  <a:moveTo>
                    <a:pt x="270192" y="198267"/>
                  </a:moveTo>
                  <a:cubicBezTo>
                    <a:pt x="269798" y="197696"/>
                    <a:pt x="269227" y="198354"/>
                    <a:pt x="268657" y="199188"/>
                  </a:cubicBezTo>
                  <a:lnTo>
                    <a:pt x="268832" y="199188"/>
                  </a:lnTo>
                  <a:cubicBezTo>
                    <a:pt x="269227" y="198837"/>
                    <a:pt x="269666" y="198486"/>
                    <a:pt x="270192" y="198267"/>
                  </a:cubicBezTo>
                  <a:close/>
                  <a:moveTo>
                    <a:pt x="124054" y="169356"/>
                  </a:moveTo>
                  <a:cubicBezTo>
                    <a:pt x="120587" y="168610"/>
                    <a:pt x="116242" y="168742"/>
                    <a:pt x="113258" y="168566"/>
                  </a:cubicBezTo>
                  <a:cubicBezTo>
                    <a:pt x="107553" y="168347"/>
                    <a:pt x="100575" y="168522"/>
                    <a:pt x="94212" y="167645"/>
                  </a:cubicBezTo>
                  <a:cubicBezTo>
                    <a:pt x="90833" y="167206"/>
                    <a:pt x="87673" y="166373"/>
                    <a:pt x="85215" y="164706"/>
                  </a:cubicBezTo>
                  <a:cubicBezTo>
                    <a:pt x="84162" y="164004"/>
                    <a:pt x="83460" y="163083"/>
                    <a:pt x="82758" y="162117"/>
                  </a:cubicBezTo>
                  <a:cubicBezTo>
                    <a:pt x="79773" y="157818"/>
                    <a:pt x="78238" y="152598"/>
                    <a:pt x="75253" y="148518"/>
                  </a:cubicBezTo>
                  <a:cubicBezTo>
                    <a:pt x="73717" y="146412"/>
                    <a:pt x="71874" y="144525"/>
                    <a:pt x="69855" y="142727"/>
                  </a:cubicBezTo>
                  <a:cubicBezTo>
                    <a:pt x="66608" y="139875"/>
                    <a:pt x="62834" y="137331"/>
                    <a:pt x="59191" y="134742"/>
                  </a:cubicBezTo>
                  <a:cubicBezTo>
                    <a:pt x="56339" y="132768"/>
                    <a:pt x="53486" y="130838"/>
                    <a:pt x="51335" y="128337"/>
                  </a:cubicBezTo>
                  <a:cubicBezTo>
                    <a:pt x="49800" y="126495"/>
                    <a:pt x="49229" y="124389"/>
                    <a:pt x="48615" y="122327"/>
                  </a:cubicBezTo>
                  <a:cubicBezTo>
                    <a:pt x="47825" y="119695"/>
                    <a:pt x="47035" y="117106"/>
                    <a:pt x="45806" y="114650"/>
                  </a:cubicBezTo>
                  <a:cubicBezTo>
                    <a:pt x="44885" y="112807"/>
                    <a:pt x="43831" y="111052"/>
                    <a:pt x="42339" y="109385"/>
                  </a:cubicBezTo>
                  <a:cubicBezTo>
                    <a:pt x="40364" y="107148"/>
                    <a:pt x="38038" y="105130"/>
                    <a:pt x="35274" y="103375"/>
                  </a:cubicBezTo>
                  <a:cubicBezTo>
                    <a:pt x="31236" y="100787"/>
                    <a:pt x="26453" y="98637"/>
                    <a:pt x="21713" y="96444"/>
                  </a:cubicBezTo>
                  <a:cubicBezTo>
                    <a:pt x="17763" y="94601"/>
                    <a:pt x="13857" y="92846"/>
                    <a:pt x="10873" y="90302"/>
                  </a:cubicBezTo>
                  <a:cubicBezTo>
                    <a:pt x="8240" y="87889"/>
                    <a:pt x="4159" y="88064"/>
                    <a:pt x="1701" y="90653"/>
                  </a:cubicBezTo>
                  <a:cubicBezTo>
                    <a:pt x="-713" y="93285"/>
                    <a:pt x="-537" y="97365"/>
                    <a:pt x="2096" y="99822"/>
                  </a:cubicBezTo>
                  <a:cubicBezTo>
                    <a:pt x="7801" y="105569"/>
                    <a:pt x="16754" y="109517"/>
                    <a:pt x="24039" y="114255"/>
                  </a:cubicBezTo>
                  <a:cubicBezTo>
                    <a:pt x="26409" y="115790"/>
                    <a:pt x="28559" y="117458"/>
                    <a:pt x="30095" y="119476"/>
                  </a:cubicBezTo>
                  <a:cubicBezTo>
                    <a:pt x="31587" y="121406"/>
                    <a:pt x="31894" y="123687"/>
                    <a:pt x="32377" y="125881"/>
                  </a:cubicBezTo>
                  <a:cubicBezTo>
                    <a:pt x="33035" y="128513"/>
                    <a:pt x="33738" y="131145"/>
                    <a:pt x="34835" y="133689"/>
                  </a:cubicBezTo>
                  <a:cubicBezTo>
                    <a:pt x="35625" y="135576"/>
                    <a:pt x="36765" y="137418"/>
                    <a:pt x="38126" y="139173"/>
                  </a:cubicBezTo>
                  <a:cubicBezTo>
                    <a:pt x="39706" y="141191"/>
                    <a:pt x="41593" y="143034"/>
                    <a:pt x="43612" y="144789"/>
                  </a:cubicBezTo>
                  <a:cubicBezTo>
                    <a:pt x="46815" y="147552"/>
                    <a:pt x="50546" y="150053"/>
                    <a:pt x="54100" y="152598"/>
                  </a:cubicBezTo>
                  <a:cubicBezTo>
                    <a:pt x="56865" y="154572"/>
                    <a:pt x="59630" y="156502"/>
                    <a:pt x="61605" y="159046"/>
                  </a:cubicBezTo>
                  <a:cubicBezTo>
                    <a:pt x="64721" y="162863"/>
                    <a:pt x="66388" y="167864"/>
                    <a:pt x="69548" y="171901"/>
                  </a:cubicBezTo>
                  <a:cubicBezTo>
                    <a:pt x="71479" y="174357"/>
                    <a:pt x="73717" y="176595"/>
                    <a:pt x="76614" y="178306"/>
                  </a:cubicBezTo>
                  <a:cubicBezTo>
                    <a:pt x="80168" y="180367"/>
                    <a:pt x="84338" y="181771"/>
                    <a:pt x="88902" y="182386"/>
                  </a:cubicBezTo>
                  <a:cubicBezTo>
                    <a:pt x="96801" y="183438"/>
                    <a:pt x="105929" y="182473"/>
                    <a:pt x="113214" y="182210"/>
                  </a:cubicBezTo>
                  <a:lnTo>
                    <a:pt x="123001" y="181991"/>
                  </a:lnTo>
                  <a:cubicBezTo>
                    <a:pt x="125721" y="184140"/>
                    <a:pt x="129584" y="183658"/>
                    <a:pt x="131734" y="180982"/>
                  </a:cubicBezTo>
                  <a:cubicBezTo>
                    <a:pt x="133840" y="178306"/>
                    <a:pt x="133401" y="174401"/>
                    <a:pt x="130725" y="172295"/>
                  </a:cubicBezTo>
                  <a:cubicBezTo>
                    <a:pt x="129057" y="170848"/>
                    <a:pt x="126731" y="169926"/>
                    <a:pt x="124054" y="169356"/>
                  </a:cubicBezTo>
                  <a:close/>
                  <a:moveTo>
                    <a:pt x="248820" y="120572"/>
                  </a:moveTo>
                  <a:cubicBezTo>
                    <a:pt x="249303" y="121669"/>
                    <a:pt x="250181" y="120309"/>
                    <a:pt x="250751" y="119256"/>
                  </a:cubicBezTo>
                  <a:lnTo>
                    <a:pt x="250707" y="119300"/>
                  </a:lnTo>
                  <a:cubicBezTo>
                    <a:pt x="250181" y="119826"/>
                    <a:pt x="249523" y="120265"/>
                    <a:pt x="248820" y="120572"/>
                  </a:cubicBezTo>
                  <a:close/>
                  <a:moveTo>
                    <a:pt x="182027" y="70604"/>
                  </a:moveTo>
                  <a:cubicBezTo>
                    <a:pt x="185493" y="71043"/>
                    <a:pt x="188653" y="68674"/>
                    <a:pt x="189224" y="65252"/>
                  </a:cubicBezTo>
                  <a:cubicBezTo>
                    <a:pt x="189180" y="65296"/>
                    <a:pt x="189136" y="65252"/>
                    <a:pt x="189136" y="65208"/>
                  </a:cubicBezTo>
                  <a:cubicBezTo>
                    <a:pt x="189136" y="65076"/>
                    <a:pt x="189180" y="65033"/>
                    <a:pt x="189268" y="64989"/>
                  </a:cubicBezTo>
                  <a:cubicBezTo>
                    <a:pt x="189312" y="64725"/>
                    <a:pt x="189356" y="64243"/>
                    <a:pt x="189575" y="64331"/>
                  </a:cubicBezTo>
                  <a:cubicBezTo>
                    <a:pt x="189750" y="64418"/>
                    <a:pt x="189619" y="64769"/>
                    <a:pt x="189443" y="64989"/>
                  </a:cubicBezTo>
                  <a:cubicBezTo>
                    <a:pt x="189882" y="65076"/>
                    <a:pt x="190540" y="65427"/>
                    <a:pt x="190979" y="65515"/>
                  </a:cubicBezTo>
                  <a:cubicBezTo>
                    <a:pt x="193656" y="66085"/>
                    <a:pt x="196509" y="67489"/>
                    <a:pt x="199098" y="68718"/>
                  </a:cubicBezTo>
                  <a:cubicBezTo>
                    <a:pt x="204584" y="71131"/>
                    <a:pt x="210157" y="74070"/>
                    <a:pt x="215731" y="77097"/>
                  </a:cubicBezTo>
                  <a:cubicBezTo>
                    <a:pt x="219329" y="79071"/>
                    <a:pt x="222884" y="81133"/>
                    <a:pt x="226307" y="83195"/>
                  </a:cubicBezTo>
                  <a:cubicBezTo>
                    <a:pt x="232275" y="86836"/>
                    <a:pt x="237893" y="90521"/>
                    <a:pt x="242282" y="94689"/>
                  </a:cubicBezTo>
                  <a:cubicBezTo>
                    <a:pt x="243993" y="96224"/>
                    <a:pt x="245485" y="97891"/>
                    <a:pt x="246319" y="99822"/>
                  </a:cubicBezTo>
                  <a:cubicBezTo>
                    <a:pt x="247021" y="101401"/>
                    <a:pt x="247548" y="103068"/>
                    <a:pt x="247109" y="104735"/>
                  </a:cubicBezTo>
                  <a:lnTo>
                    <a:pt x="245792" y="108025"/>
                  </a:lnTo>
                  <a:lnTo>
                    <a:pt x="243642" y="109166"/>
                  </a:lnTo>
                  <a:cubicBezTo>
                    <a:pt x="241755" y="110175"/>
                    <a:pt x="241009" y="111272"/>
                    <a:pt x="240833" y="111579"/>
                  </a:cubicBezTo>
                  <a:cubicBezTo>
                    <a:pt x="239473" y="114036"/>
                    <a:pt x="239560" y="116054"/>
                    <a:pt x="240438" y="117589"/>
                  </a:cubicBezTo>
                  <a:cubicBezTo>
                    <a:pt x="241097" y="118730"/>
                    <a:pt x="242194" y="121099"/>
                    <a:pt x="245573" y="121143"/>
                  </a:cubicBezTo>
                  <a:cubicBezTo>
                    <a:pt x="245836" y="121143"/>
                    <a:pt x="246538" y="121274"/>
                    <a:pt x="247767" y="120923"/>
                  </a:cubicBezTo>
                  <a:cubicBezTo>
                    <a:pt x="248118" y="120836"/>
                    <a:pt x="248469" y="120704"/>
                    <a:pt x="248820" y="120572"/>
                  </a:cubicBezTo>
                  <a:lnTo>
                    <a:pt x="248776" y="120528"/>
                  </a:lnTo>
                  <a:cubicBezTo>
                    <a:pt x="248645" y="120090"/>
                    <a:pt x="249567" y="119695"/>
                    <a:pt x="250707" y="119300"/>
                  </a:cubicBezTo>
                  <a:lnTo>
                    <a:pt x="250795" y="119212"/>
                  </a:lnTo>
                  <a:lnTo>
                    <a:pt x="250751" y="119256"/>
                  </a:lnTo>
                  <a:cubicBezTo>
                    <a:pt x="252068" y="118818"/>
                    <a:pt x="253648" y="118423"/>
                    <a:pt x="254218" y="117984"/>
                  </a:cubicBezTo>
                  <a:cubicBezTo>
                    <a:pt x="255491" y="117019"/>
                    <a:pt x="256544" y="115790"/>
                    <a:pt x="257466" y="114518"/>
                  </a:cubicBezTo>
                  <a:cubicBezTo>
                    <a:pt x="258782" y="112763"/>
                    <a:pt x="259660" y="110789"/>
                    <a:pt x="260362" y="108991"/>
                  </a:cubicBezTo>
                  <a:cubicBezTo>
                    <a:pt x="261854" y="105174"/>
                    <a:pt x="261854" y="101225"/>
                    <a:pt x="261152" y="97321"/>
                  </a:cubicBezTo>
                  <a:cubicBezTo>
                    <a:pt x="260187" y="92364"/>
                    <a:pt x="257378" y="87626"/>
                    <a:pt x="253648" y="83458"/>
                  </a:cubicBezTo>
                  <a:cubicBezTo>
                    <a:pt x="247591" y="76965"/>
                    <a:pt x="239692" y="70604"/>
                    <a:pt x="230696" y="65471"/>
                  </a:cubicBezTo>
                  <a:cubicBezTo>
                    <a:pt x="222489" y="60733"/>
                    <a:pt x="213361" y="57136"/>
                    <a:pt x="204891" y="54109"/>
                  </a:cubicBezTo>
                  <a:cubicBezTo>
                    <a:pt x="197606" y="51696"/>
                    <a:pt x="188917" y="49810"/>
                    <a:pt x="183782" y="52310"/>
                  </a:cubicBezTo>
                  <a:cubicBezTo>
                    <a:pt x="180052" y="54153"/>
                    <a:pt x="176804" y="57224"/>
                    <a:pt x="176409" y="63365"/>
                  </a:cubicBezTo>
                  <a:cubicBezTo>
                    <a:pt x="175970" y="66919"/>
                    <a:pt x="178472" y="70165"/>
                    <a:pt x="182027" y="70604"/>
                  </a:cubicBezTo>
                  <a:close/>
                  <a:moveTo>
                    <a:pt x="189312" y="64989"/>
                  </a:moveTo>
                  <a:lnTo>
                    <a:pt x="189312" y="64989"/>
                  </a:lnTo>
                  <a:lnTo>
                    <a:pt x="189224" y="65252"/>
                  </a:lnTo>
                  <a:cubicBezTo>
                    <a:pt x="189268" y="65252"/>
                    <a:pt x="189399" y="65120"/>
                    <a:pt x="189443" y="64989"/>
                  </a:cubicBezTo>
                  <a:lnTo>
                    <a:pt x="189399" y="64989"/>
                  </a:lnTo>
                  <a:cubicBezTo>
                    <a:pt x="189356" y="64989"/>
                    <a:pt x="189356" y="64989"/>
                    <a:pt x="189312" y="64989"/>
                  </a:cubicBezTo>
                  <a:close/>
                  <a:moveTo>
                    <a:pt x="288142" y="71525"/>
                  </a:moveTo>
                  <a:cubicBezTo>
                    <a:pt x="285289" y="69683"/>
                    <a:pt x="281734" y="68367"/>
                    <a:pt x="278048" y="67358"/>
                  </a:cubicBezTo>
                  <a:cubicBezTo>
                    <a:pt x="274142" y="66261"/>
                    <a:pt x="270017" y="65910"/>
                    <a:pt x="266857" y="64067"/>
                  </a:cubicBezTo>
                  <a:cubicBezTo>
                    <a:pt x="264005" y="61918"/>
                    <a:pt x="259923" y="62488"/>
                    <a:pt x="257773" y="65340"/>
                  </a:cubicBezTo>
                  <a:cubicBezTo>
                    <a:pt x="255667" y="68191"/>
                    <a:pt x="256237" y="72271"/>
                    <a:pt x="259089" y="74421"/>
                  </a:cubicBezTo>
                  <a:cubicBezTo>
                    <a:pt x="263741" y="78808"/>
                    <a:pt x="270895" y="81572"/>
                    <a:pt x="276688" y="84950"/>
                  </a:cubicBezTo>
                  <a:cubicBezTo>
                    <a:pt x="277609" y="85476"/>
                    <a:pt x="278443" y="86046"/>
                    <a:pt x="279189" y="86661"/>
                  </a:cubicBezTo>
                  <a:cubicBezTo>
                    <a:pt x="279672" y="87055"/>
                    <a:pt x="280330" y="87275"/>
                    <a:pt x="280506" y="87933"/>
                  </a:cubicBezTo>
                  <a:cubicBezTo>
                    <a:pt x="280725" y="88722"/>
                    <a:pt x="280901" y="89556"/>
                    <a:pt x="280725" y="90390"/>
                  </a:cubicBezTo>
                  <a:cubicBezTo>
                    <a:pt x="280330" y="91969"/>
                    <a:pt x="279979" y="93548"/>
                    <a:pt x="279233" y="94908"/>
                  </a:cubicBezTo>
                  <a:cubicBezTo>
                    <a:pt x="279277" y="94820"/>
                    <a:pt x="279584" y="94557"/>
                    <a:pt x="279584" y="94557"/>
                  </a:cubicBezTo>
                  <a:cubicBezTo>
                    <a:pt x="279584" y="94557"/>
                    <a:pt x="277258" y="97628"/>
                    <a:pt x="276688" y="98681"/>
                  </a:cubicBezTo>
                  <a:cubicBezTo>
                    <a:pt x="274713" y="102366"/>
                    <a:pt x="275590" y="105218"/>
                    <a:pt x="276293" y="106051"/>
                  </a:cubicBezTo>
                  <a:cubicBezTo>
                    <a:pt x="278092" y="108991"/>
                    <a:pt x="281910" y="109868"/>
                    <a:pt x="284806" y="108069"/>
                  </a:cubicBezTo>
                  <a:cubicBezTo>
                    <a:pt x="285684" y="107543"/>
                    <a:pt x="286386" y="106797"/>
                    <a:pt x="286869" y="106007"/>
                  </a:cubicBezTo>
                  <a:cubicBezTo>
                    <a:pt x="287527" y="106578"/>
                    <a:pt x="287659" y="105569"/>
                    <a:pt x="287659" y="104560"/>
                  </a:cubicBezTo>
                  <a:lnTo>
                    <a:pt x="287440" y="104779"/>
                  </a:lnTo>
                  <a:cubicBezTo>
                    <a:pt x="287571" y="104384"/>
                    <a:pt x="287659" y="103989"/>
                    <a:pt x="287703" y="103595"/>
                  </a:cubicBezTo>
                  <a:lnTo>
                    <a:pt x="287659" y="104560"/>
                  </a:lnTo>
                  <a:cubicBezTo>
                    <a:pt x="288756" y="103770"/>
                    <a:pt x="290424" y="102936"/>
                    <a:pt x="290599" y="102761"/>
                  </a:cubicBezTo>
                  <a:cubicBezTo>
                    <a:pt x="292881" y="100217"/>
                    <a:pt x="294681" y="97014"/>
                    <a:pt x="295953" y="93724"/>
                  </a:cubicBezTo>
                  <a:cubicBezTo>
                    <a:pt x="297095" y="90872"/>
                    <a:pt x="297182" y="87845"/>
                    <a:pt x="296919" y="84950"/>
                  </a:cubicBezTo>
                  <a:cubicBezTo>
                    <a:pt x="296085" y="78983"/>
                    <a:pt x="292881" y="74596"/>
                    <a:pt x="288142" y="71525"/>
                  </a:cubicBezTo>
                  <a:close/>
                  <a:moveTo>
                    <a:pt x="255315" y="145666"/>
                  </a:moveTo>
                  <a:cubicBezTo>
                    <a:pt x="251980" y="145008"/>
                    <a:pt x="248689" y="147158"/>
                    <a:pt x="248030" y="150536"/>
                  </a:cubicBezTo>
                  <a:cubicBezTo>
                    <a:pt x="247328" y="153870"/>
                    <a:pt x="249523" y="157160"/>
                    <a:pt x="252858" y="157818"/>
                  </a:cubicBezTo>
                  <a:cubicBezTo>
                    <a:pt x="261635" y="160977"/>
                    <a:pt x="268876" y="157862"/>
                    <a:pt x="274449" y="152905"/>
                  </a:cubicBezTo>
                  <a:cubicBezTo>
                    <a:pt x="275810" y="151676"/>
                    <a:pt x="276995" y="150229"/>
                    <a:pt x="277960" y="148649"/>
                  </a:cubicBezTo>
                  <a:cubicBezTo>
                    <a:pt x="279803" y="145710"/>
                    <a:pt x="281076" y="142332"/>
                    <a:pt x="281603" y="138998"/>
                  </a:cubicBezTo>
                  <a:cubicBezTo>
                    <a:pt x="282568" y="132681"/>
                    <a:pt x="281778" y="126670"/>
                    <a:pt x="279584" y="122985"/>
                  </a:cubicBezTo>
                  <a:cubicBezTo>
                    <a:pt x="278268" y="119651"/>
                    <a:pt x="274494" y="118072"/>
                    <a:pt x="271158" y="119388"/>
                  </a:cubicBezTo>
                  <a:cubicBezTo>
                    <a:pt x="267867" y="120704"/>
                    <a:pt x="266243" y="124477"/>
                    <a:pt x="267603" y="127811"/>
                  </a:cubicBezTo>
                  <a:cubicBezTo>
                    <a:pt x="267691" y="128293"/>
                    <a:pt x="267340" y="128820"/>
                    <a:pt x="267296" y="129434"/>
                  </a:cubicBezTo>
                  <a:cubicBezTo>
                    <a:pt x="267164" y="131145"/>
                    <a:pt x="266287" y="132856"/>
                    <a:pt x="265541" y="134786"/>
                  </a:cubicBezTo>
                  <a:cubicBezTo>
                    <a:pt x="265058" y="136015"/>
                    <a:pt x="264356" y="137155"/>
                    <a:pt x="263698" y="138340"/>
                  </a:cubicBezTo>
                  <a:cubicBezTo>
                    <a:pt x="263127" y="139393"/>
                    <a:pt x="262644" y="140489"/>
                    <a:pt x="261942" y="141411"/>
                  </a:cubicBezTo>
                  <a:cubicBezTo>
                    <a:pt x="260318" y="143516"/>
                    <a:pt x="258651" y="145842"/>
                    <a:pt x="255315" y="145666"/>
                  </a:cubicBezTo>
                  <a:close/>
                  <a:moveTo>
                    <a:pt x="134235" y="40904"/>
                  </a:moveTo>
                  <a:cubicBezTo>
                    <a:pt x="137132" y="42746"/>
                    <a:pt x="140950" y="41957"/>
                    <a:pt x="142837" y="39061"/>
                  </a:cubicBezTo>
                  <a:cubicBezTo>
                    <a:pt x="143671" y="37789"/>
                    <a:pt x="143934" y="36341"/>
                    <a:pt x="143758" y="34894"/>
                  </a:cubicBezTo>
                  <a:cubicBezTo>
                    <a:pt x="144329" y="34718"/>
                    <a:pt x="145119" y="34499"/>
                    <a:pt x="145514" y="34279"/>
                  </a:cubicBezTo>
                  <a:cubicBezTo>
                    <a:pt x="146962" y="33402"/>
                    <a:pt x="149156" y="31647"/>
                    <a:pt x="149463" y="32568"/>
                  </a:cubicBezTo>
                  <a:cubicBezTo>
                    <a:pt x="149507" y="32656"/>
                    <a:pt x="149332" y="32700"/>
                    <a:pt x="149288" y="32700"/>
                  </a:cubicBezTo>
                  <a:cubicBezTo>
                    <a:pt x="150385" y="32393"/>
                    <a:pt x="151570" y="32437"/>
                    <a:pt x="152711" y="32393"/>
                  </a:cubicBezTo>
                  <a:cubicBezTo>
                    <a:pt x="154115" y="32305"/>
                    <a:pt x="155476" y="32218"/>
                    <a:pt x="156880" y="32349"/>
                  </a:cubicBezTo>
                  <a:cubicBezTo>
                    <a:pt x="160435" y="32700"/>
                    <a:pt x="163946" y="33183"/>
                    <a:pt x="167062" y="34148"/>
                  </a:cubicBezTo>
                  <a:cubicBezTo>
                    <a:pt x="170265" y="35727"/>
                    <a:pt x="174127" y="34455"/>
                    <a:pt x="175751" y="31252"/>
                  </a:cubicBezTo>
                  <a:cubicBezTo>
                    <a:pt x="177331" y="28050"/>
                    <a:pt x="176014" y="24145"/>
                    <a:pt x="172811" y="22566"/>
                  </a:cubicBezTo>
                  <a:cubicBezTo>
                    <a:pt x="169739" y="20416"/>
                    <a:pt x="166316" y="18442"/>
                    <a:pt x="162498" y="16863"/>
                  </a:cubicBezTo>
                  <a:cubicBezTo>
                    <a:pt x="160786" y="16161"/>
                    <a:pt x="159031" y="15722"/>
                    <a:pt x="157187" y="15371"/>
                  </a:cubicBezTo>
                  <a:cubicBezTo>
                    <a:pt x="155037" y="14933"/>
                    <a:pt x="152843" y="14801"/>
                    <a:pt x="150648" y="14977"/>
                  </a:cubicBezTo>
                  <a:cubicBezTo>
                    <a:pt x="148323" y="15152"/>
                    <a:pt x="146041" y="15722"/>
                    <a:pt x="143846" y="16600"/>
                  </a:cubicBezTo>
                  <a:cubicBezTo>
                    <a:pt x="142574" y="17170"/>
                    <a:pt x="139897" y="18530"/>
                    <a:pt x="137439" y="20811"/>
                  </a:cubicBezTo>
                  <a:cubicBezTo>
                    <a:pt x="134191" y="23838"/>
                    <a:pt x="130944" y="27523"/>
                    <a:pt x="130373" y="30550"/>
                  </a:cubicBezTo>
                  <a:cubicBezTo>
                    <a:pt x="129803" y="33314"/>
                    <a:pt x="129540" y="35771"/>
                    <a:pt x="131032" y="37745"/>
                  </a:cubicBezTo>
                  <a:cubicBezTo>
                    <a:pt x="131866" y="38842"/>
                    <a:pt x="132612" y="40202"/>
                    <a:pt x="134235" y="40904"/>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6" name="Google Shape;1796;p28"/>
            <p:cNvSpPr/>
            <p:nvPr/>
          </p:nvSpPr>
          <p:spPr>
            <a:xfrm>
              <a:off x="5326415" y="1533241"/>
              <a:ext cx="187150" cy="236490"/>
            </a:xfrm>
            <a:custGeom>
              <a:avLst/>
              <a:gdLst/>
              <a:ahLst/>
              <a:cxnLst/>
              <a:rect l="l" t="t" r="r" b="b"/>
              <a:pathLst>
                <a:path w="374301" h="472980" extrusionOk="0">
                  <a:moveTo>
                    <a:pt x="105014" y="19541"/>
                  </a:moveTo>
                  <a:cubicBezTo>
                    <a:pt x="122173" y="61262"/>
                    <a:pt x="16409" y="88593"/>
                    <a:pt x="1707" y="47706"/>
                  </a:cubicBezTo>
                  <a:cubicBezTo>
                    <a:pt x="-11195" y="11908"/>
                    <a:pt x="52527" y="-2570"/>
                    <a:pt x="75566" y="370"/>
                  </a:cubicBezTo>
                  <a:cubicBezTo>
                    <a:pt x="82193" y="1203"/>
                    <a:pt x="89522" y="2826"/>
                    <a:pt x="95447" y="6029"/>
                  </a:cubicBezTo>
                  <a:cubicBezTo>
                    <a:pt x="95929" y="6292"/>
                    <a:pt x="101327" y="11469"/>
                    <a:pt x="101371" y="11381"/>
                  </a:cubicBezTo>
                  <a:lnTo>
                    <a:pt x="105014" y="19541"/>
                  </a:lnTo>
                  <a:close/>
                  <a:moveTo>
                    <a:pt x="362709" y="427052"/>
                  </a:moveTo>
                  <a:cubicBezTo>
                    <a:pt x="364772" y="429948"/>
                    <a:pt x="358189" y="421349"/>
                    <a:pt x="354986" y="419901"/>
                  </a:cubicBezTo>
                  <a:cubicBezTo>
                    <a:pt x="348183" y="416830"/>
                    <a:pt x="340679" y="415163"/>
                    <a:pt x="333350" y="414023"/>
                  </a:cubicBezTo>
                  <a:cubicBezTo>
                    <a:pt x="313470" y="410864"/>
                    <a:pt x="279722" y="411390"/>
                    <a:pt x="283803" y="440389"/>
                  </a:cubicBezTo>
                  <a:cubicBezTo>
                    <a:pt x="287972" y="469606"/>
                    <a:pt x="328522" y="477591"/>
                    <a:pt x="351826" y="470615"/>
                  </a:cubicBezTo>
                  <a:cubicBezTo>
                    <a:pt x="366132" y="466360"/>
                    <a:pt x="387987" y="452058"/>
                    <a:pt x="362709" y="427052"/>
                  </a:cubicBez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7" name="Google Shape;1797;p28"/>
            <p:cNvSpPr/>
            <p:nvPr/>
          </p:nvSpPr>
          <p:spPr>
            <a:xfrm>
              <a:off x="5187243" y="1555934"/>
              <a:ext cx="285349" cy="205059"/>
            </a:xfrm>
            <a:custGeom>
              <a:avLst/>
              <a:gdLst/>
              <a:ahLst/>
              <a:cxnLst/>
              <a:rect l="l" t="t" r="r" b="b"/>
              <a:pathLst>
                <a:path w="570698" h="410119" extrusionOk="0">
                  <a:moveTo>
                    <a:pt x="183723" y="124937"/>
                  </a:moveTo>
                  <a:cubicBezTo>
                    <a:pt x="168187" y="147310"/>
                    <a:pt x="149799" y="169421"/>
                    <a:pt x="129041" y="188943"/>
                  </a:cubicBezTo>
                  <a:cubicBezTo>
                    <a:pt x="108152" y="208553"/>
                    <a:pt x="84936" y="225531"/>
                    <a:pt x="60492" y="238254"/>
                  </a:cubicBezTo>
                  <a:cubicBezTo>
                    <a:pt x="51364" y="242991"/>
                    <a:pt x="40963" y="248782"/>
                    <a:pt x="30211" y="252950"/>
                  </a:cubicBezTo>
                  <a:cubicBezTo>
                    <a:pt x="22488" y="255933"/>
                    <a:pt x="14632" y="258083"/>
                    <a:pt x="6996" y="258565"/>
                  </a:cubicBezTo>
                  <a:cubicBezTo>
                    <a:pt x="3441" y="258829"/>
                    <a:pt x="325" y="256197"/>
                    <a:pt x="18" y="252643"/>
                  </a:cubicBezTo>
                  <a:cubicBezTo>
                    <a:pt x="-245" y="249046"/>
                    <a:pt x="2388" y="245931"/>
                    <a:pt x="5943" y="245668"/>
                  </a:cubicBezTo>
                  <a:cubicBezTo>
                    <a:pt x="12306" y="245053"/>
                    <a:pt x="18713" y="242948"/>
                    <a:pt x="25033" y="240228"/>
                  </a:cubicBezTo>
                  <a:cubicBezTo>
                    <a:pt x="35126" y="235885"/>
                    <a:pt x="44913" y="230006"/>
                    <a:pt x="53515" y="225224"/>
                  </a:cubicBezTo>
                  <a:cubicBezTo>
                    <a:pt x="76379" y="212545"/>
                    <a:pt x="97751" y="195568"/>
                    <a:pt x="117324" y="176660"/>
                  </a:cubicBezTo>
                  <a:cubicBezTo>
                    <a:pt x="136941" y="157664"/>
                    <a:pt x="154671" y="136606"/>
                    <a:pt x="169504" y="115110"/>
                  </a:cubicBezTo>
                  <a:cubicBezTo>
                    <a:pt x="178369" y="102563"/>
                    <a:pt x="185215" y="88656"/>
                    <a:pt x="193597" y="75802"/>
                  </a:cubicBezTo>
                  <a:cubicBezTo>
                    <a:pt x="197459" y="69923"/>
                    <a:pt x="201628" y="64264"/>
                    <a:pt x="206411" y="58999"/>
                  </a:cubicBezTo>
                  <a:cubicBezTo>
                    <a:pt x="219051" y="45136"/>
                    <a:pt x="235069" y="32984"/>
                    <a:pt x="252447" y="23026"/>
                  </a:cubicBezTo>
                  <a:cubicBezTo>
                    <a:pt x="269519" y="13287"/>
                    <a:pt x="287863" y="5609"/>
                    <a:pt x="305417" y="301"/>
                  </a:cubicBezTo>
                  <a:cubicBezTo>
                    <a:pt x="308665" y="-752"/>
                    <a:pt x="312176" y="1047"/>
                    <a:pt x="313229" y="4293"/>
                  </a:cubicBezTo>
                  <a:cubicBezTo>
                    <a:pt x="314282" y="7540"/>
                    <a:pt x="312483" y="11049"/>
                    <a:pt x="309191" y="12102"/>
                  </a:cubicBezTo>
                  <a:cubicBezTo>
                    <a:pt x="292734" y="17674"/>
                    <a:pt x="275619" y="25570"/>
                    <a:pt x="259732" y="35310"/>
                  </a:cubicBezTo>
                  <a:cubicBezTo>
                    <a:pt x="244021" y="44961"/>
                    <a:pt x="229583" y="56455"/>
                    <a:pt x="218305" y="69528"/>
                  </a:cubicBezTo>
                  <a:cubicBezTo>
                    <a:pt x="214223" y="74266"/>
                    <a:pt x="210712" y="79355"/>
                    <a:pt x="207421" y="84620"/>
                  </a:cubicBezTo>
                  <a:cubicBezTo>
                    <a:pt x="199171" y="97825"/>
                    <a:pt x="192456" y="112039"/>
                    <a:pt x="183723" y="124937"/>
                  </a:cubicBezTo>
                  <a:close/>
                  <a:moveTo>
                    <a:pt x="565175" y="397239"/>
                  </a:moveTo>
                  <a:cubicBezTo>
                    <a:pt x="532963" y="392238"/>
                    <a:pt x="500795" y="388729"/>
                    <a:pt x="469637" y="380832"/>
                  </a:cubicBezTo>
                  <a:cubicBezTo>
                    <a:pt x="449581" y="375743"/>
                    <a:pt x="429964" y="368899"/>
                    <a:pt x="411050" y="358327"/>
                  </a:cubicBezTo>
                  <a:cubicBezTo>
                    <a:pt x="405432" y="355212"/>
                    <a:pt x="400386" y="351527"/>
                    <a:pt x="395602" y="347578"/>
                  </a:cubicBezTo>
                  <a:cubicBezTo>
                    <a:pt x="383314" y="337444"/>
                    <a:pt x="372650" y="325599"/>
                    <a:pt x="359967" y="315553"/>
                  </a:cubicBezTo>
                  <a:cubicBezTo>
                    <a:pt x="351278" y="308753"/>
                    <a:pt x="341974" y="302831"/>
                    <a:pt x="332319" y="297566"/>
                  </a:cubicBezTo>
                  <a:cubicBezTo>
                    <a:pt x="318100" y="289801"/>
                    <a:pt x="303091" y="283484"/>
                    <a:pt x="288126" y="277649"/>
                  </a:cubicBezTo>
                  <a:cubicBezTo>
                    <a:pt x="274127" y="272253"/>
                    <a:pt x="259952" y="267296"/>
                    <a:pt x="245558" y="263040"/>
                  </a:cubicBezTo>
                  <a:cubicBezTo>
                    <a:pt x="231119" y="258785"/>
                    <a:pt x="216505" y="255187"/>
                    <a:pt x="201672" y="252511"/>
                  </a:cubicBezTo>
                  <a:cubicBezTo>
                    <a:pt x="201628" y="252511"/>
                    <a:pt x="201540" y="252467"/>
                    <a:pt x="201496" y="252467"/>
                  </a:cubicBezTo>
                  <a:cubicBezTo>
                    <a:pt x="205358" y="251283"/>
                    <a:pt x="209001" y="250142"/>
                    <a:pt x="209396" y="250055"/>
                  </a:cubicBezTo>
                  <a:cubicBezTo>
                    <a:pt x="215101" y="248256"/>
                    <a:pt x="220806" y="246369"/>
                    <a:pt x="226511" y="244352"/>
                  </a:cubicBezTo>
                  <a:cubicBezTo>
                    <a:pt x="232172" y="242333"/>
                    <a:pt x="237834" y="240228"/>
                    <a:pt x="243407" y="237990"/>
                  </a:cubicBezTo>
                  <a:cubicBezTo>
                    <a:pt x="264428" y="229567"/>
                    <a:pt x="288829" y="217942"/>
                    <a:pt x="306076" y="200876"/>
                  </a:cubicBezTo>
                  <a:cubicBezTo>
                    <a:pt x="318627" y="188548"/>
                    <a:pt x="327360" y="173325"/>
                    <a:pt x="329423" y="154944"/>
                  </a:cubicBezTo>
                  <a:cubicBezTo>
                    <a:pt x="329905" y="150250"/>
                    <a:pt x="329861" y="145424"/>
                    <a:pt x="329291" y="140642"/>
                  </a:cubicBezTo>
                  <a:cubicBezTo>
                    <a:pt x="328720" y="135860"/>
                    <a:pt x="327579" y="131166"/>
                    <a:pt x="325956" y="126735"/>
                  </a:cubicBezTo>
                  <a:cubicBezTo>
                    <a:pt x="314282" y="95675"/>
                    <a:pt x="282641" y="93043"/>
                    <a:pt x="258986" y="104581"/>
                  </a:cubicBezTo>
                  <a:cubicBezTo>
                    <a:pt x="242661" y="112565"/>
                    <a:pt x="230944" y="127130"/>
                    <a:pt x="231953" y="141651"/>
                  </a:cubicBezTo>
                  <a:cubicBezTo>
                    <a:pt x="232523" y="150513"/>
                    <a:pt x="237438" y="159901"/>
                    <a:pt x="249814" y="167842"/>
                  </a:cubicBezTo>
                  <a:cubicBezTo>
                    <a:pt x="252754" y="169860"/>
                    <a:pt x="256792" y="169070"/>
                    <a:pt x="258767" y="166087"/>
                  </a:cubicBezTo>
                  <a:cubicBezTo>
                    <a:pt x="260786" y="163148"/>
                    <a:pt x="259996" y="159112"/>
                    <a:pt x="257011" y="157137"/>
                  </a:cubicBezTo>
                  <a:cubicBezTo>
                    <a:pt x="249639" y="151917"/>
                    <a:pt x="246128" y="146433"/>
                    <a:pt x="245996" y="140993"/>
                  </a:cubicBezTo>
                  <a:cubicBezTo>
                    <a:pt x="245733" y="131561"/>
                    <a:pt x="254861" y="123533"/>
                    <a:pt x="265613" y="118707"/>
                  </a:cubicBezTo>
                  <a:cubicBezTo>
                    <a:pt x="281324" y="111644"/>
                    <a:pt x="302521" y="112126"/>
                    <a:pt x="309630" y="132614"/>
                  </a:cubicBezTo>
                  <a:cubicBezTo>
                    <a:pt x="310771" y="135816"/>
                    <a:pt x="311517" y="139238"/>
                    <a:pt x="311912" y="142704"/>
                  </a:cubicBezTo>
                  <a:cubicBezTo>
                    <a:pt x="312351" y="146170"/>
                    <a:pt x="312351" y="149723"/>
                    <a:pt x="312000" y="153101"/>
                  </a:cubicBezTo>
                  <a:cubicBezTo>
                    <a:pt x="310596" y="167491"/>
                    <a:pt x="303662" y="179204"/>
                    <a:pt x="294139" y="189075"/>
                  </a:cubicBezTo>
                  <a:cubicBezTo>
                    <a:pt x="278735" y="205044"/>
                    <a:pt x="256748" y="216231"/>
                    <a:pt x="237790" y="224566"/>
                  </a:cubicBezTo>
                  <a:cubicBezTo>
                    <a:pt x="232436" y="226935"/>
                    <a:pt x="227038" y="229172"/>
                    <a:pt x="221596" y="231322"/>
                  </a:cubicBezTo>
                  <a:cubicBezTo>
                    <a:pt x="216154" y="233516"/>
                    <a:pt x="210712" y="235577"/>
                    <a:pt x="205183" y="237552"/>
                  </a:cubicBezTo>
                  <a:cubicBezTo>
                    <a:pt x="204524" y="237815"/>
                    <a:pt x="193685" y="241588"/>
                    <a:pt x="189428" y="243299"/>
                  </a:cubicBezTo>
                  <a:cubicBezTo>
                    <a:pt x="188375" y="243693"/>
                    <a:pt x="187629" y="244044"/>
                    <a:pt x="187277" y="244220"/>
                  </a:cubicBezTo>
                  <a:cubicBezTo>
                    <a:pt x="184820" y="245536"/>
                    <a:pt x="184030" y="247335"/>
                    <a:pt x="183854" y="248914"/>
                  </a:cubicBezTo>
                  <a:cubicBezTo>
                    <a:pt x="182933" y="248782"/>
                    <a:pt x="181967" y="248519"/>
                    <a:pt x="181090" y="248431"/>
                  </a:cubicBezTo>
                  <a:cubicBezTo>
                    <a:pt x="176218" y="247993"/>
                    <a:pt x="171918" y="248388"/>
                    <a:pt x="169065" y="249791"/>
                  </a:cubicBezTo>
                  <a:cubicBezTo>
                    <a:pt x="165993" y="251283"/>
                    <a:pt x="164676" y="254968"/>
                    <a:pt x="166168" y="258083"/>
                  </a:cubicBezTo>
                  <a:cubicBezTo>
                    <a:pt x="167617" y="261154"/>
                    <a:pt x="171347" y="262470"/>
                    <a:pt x="174419" y="260978"/>
                  </a:cubicBezTo>
                  <a:cubicBezTo>
                    <a:pt x="176175" y="260189"/>
                    <a:pt x="179115" y="260847"/>
                    <a:pt x="182231" y="261417"/>
                  </a:cubicBezTo>
                  <a:cubicBezTo>
                    <a:pt x="188594" y="262602"/>
                    <a:pt x="195528" y="264839"/>
                    <a:pt x="199039" y="265585"/>
                  </a:cubicBezTo>
                  <a:cubicBezTo>
                    <a:pt x="213302" y="268612"/>
                    <a:pt x="227345" y="272516"/>
                    <a:pt x="241169" y="277035"/>
                  </a:cubicBezTo>
                  <a:cubicBezTo>
                    <a:pt x="255037" y="281554"/>
                    <a:pt x="268685" y="286730"/>
                    <a:pt x="282158" y="292346"/>
                  </a:cubicBezTo>
                  <a:cubicBezTo>
                    <a:pt x="294051" y="297259"/>
                    <a:pt x="305900" y="302567"/>
                    <a:pt x="317354" y="308622"/>
                  </a:cubicBezTo>
                  <a:cubicBezTo>
                    <a:pt x="328545" y="314544"/>
                    <a:pt x="339297" y="321212"/>
                    <a:pt x="349127" y="329153"/>
                  </a:cubicBezTo>
                  <a:cubicBezTo>
                    <a:pt x="361722" y="339155"/>
                    <a:pt x="372255" y="351044"/>
                    <a:pt x="384499" y="361047"/>
                  </a:cubicBezTo>
                  <a:cubicBezTo>
                    <a:pt x="390116" y="365653"/>
                    <a:pt x="396129" y="369864"/>
                    <a:pt x="402755" y="373418"/>
                  </a:cubicBezTo>
                  <a:cubicBezTo>
                    <a:pt x="423206" y="384342"/>
                    <a:pt x="444315" y="391405"/>
                    <a:pt x="465863" y="396274"/>
                  </a:cubicBezTo>
                  <a:cubicBezTo>
                    <a:pt x="497723" y="403469"/>
                    <a:pt x="530506" y="405970"/>
                    <a:pt x="563332" y="410050"/>
                  </a:cubicBezTo>
                  <a:cubicBezTo>
                    <a:pt x="566843" y="410576"/>
                    <a:pt x="570134" y="408075"/>
                    <a:pt x="570617" y="404566"/>
                  </a:cubicBezTo>
                  <a:cubicBezTo>
                    <a:pt x="571188" y="401012"/>
                    <a:pt x="568686" y="397766"/>
                    <a:pt x="565175" y="397239"/>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8" name="Google Shape;1798;p28"/>
            <p:cNvSpPr/>
            <p:nvPr/>
          </p:nvSpPr>
          <p:spPr>
            <a:xfrm>
              <a:off x="5116146" y="1463404"/>
              <a:ext cx="73721" cy="107643"/>
            </a:xfrm>
            <a:custGeom>
              <a:avLst/>
              <a:gdLst/>
              <a:ahLst/>
              <a:cxnLst/>
              <a:rect l="l" t="t" r="r" b="b"/>
              <a:pathLst>
                <a:path w="147442" h="215287" extrusionOk="0">
                  <a:moveTo>
                    <a:pt x="375" y="129777"/>
                  </a:moveTo>
                  <a:cubicBezTo>
                    <a:pt x="-2346" y="131839"/>
                    <a:pt x="10425" y="85073"/>
                    <a:pt x="16963" y="62919"/>
                  </a:cubicBezTo>
                  <a:cubicBezTo>
                    <a:pt x="27233" y="28393"/>
                    <a:pt x="41013" y="-4817"/>
                    <a:pt x="55319" y="579"/>
                  </a:cubicBezTo>
                  <a:cubicBezTo>
                    <a:pt x="68353" y="5493"/>
                    <a:pt x="59488" y="31376"/>
                    <a:pt x="45357" y="58970"/>
                  </a:cubicBezTo>
                  <a:cubicBezTo>
                    <a:pt x="64053" y="35017"/>
                    <a:pt x="83274" y="16416"/>
                    <a:pt x="93412" y="24313"/>
                  </a:cubicBezTo>
                  <a:cubicBezTo>
                    <a:pt x="103155" y="31902"/>
                    <a:pt x="90384" y="50153"/>
                    <a:pt x="71250" y="69587"/>
                  </a:cubicBezTo>
                  <a:cubicBezTo>
                    <a:pt x="94465" y="54891"/>
                    <a:pt x="115486" y="45766"/>
                    <a:pt x="121982" y="55241"/>
                  </a:cubicBezTo>
                  <a:cubicBezTo>
                    <a:pt x="130012" y="66911"/>
                    <a:pt x="103593" y="83450"/>
                    <a:pt x="72610" y="97927"/>
                  </a:cubicBezTo>
                  <a:cubicBezTo>
                    <a:pt x="105305" y="86696"/>
                    <a:pt x="136683" y="79721"/>
                    <a:pt x="140896" y="92400"/>
                  </a:cubicBezTo>
                  <a:cubicBezTo>
                    <a:pt x="145197" y="105297"/>
                    <a:pt x="116320" y="114203"/>
                    <a:pt x="83055" y="120082"/>
                  </a:cubicBezTo>
                  <a:cubicBezTo>
                    <a:pt x="117198" y="120213"/>
                    <a:pt x="148005" y="123855"/>
                    <a:pt x="147435" y="136665"/>
                  </a:cubicBezTo>
                  <a:cubicBezTo>
                    <a:pt x="146909" y="148948"/>
                    <a:pt x="121016" y="149168"/>
                    <a:pt x="90647" y="145219"/>
                  </a:cubicBezTo>
                  <a:cubicBezTo>
                    <a:pt x="120884" y="153116"/>
                    <a:pt x="145811" y="163250"/>
                    <a:pt x="142081" y="174569"/>
                  </a:cubicBezTo>
                  <a:cubicBezTo>
                    <a:pt x="138000" y="187203"/>
                    <a:pt x="108684" y="179263"/>
                    <a:pt x="77350" y="166584"/>
                  </a:cubicBezTo>
                  <a:cubicBezTo>
                    <a:pt x="105744" y="184132"/>
                    <a:pt x="129047" y="202646"/>
                    <a:pt x="121147" y="212736"/>
                  </a:cubicBezTo>
                  <a:cubicBezTo>
                    <a:pt x="105744" y="232390"/>
                    <a:pt x="287" y="132146"/>
                    <a:pt x="682" y="129953"/>
                  </a:cubicBezTo>
                  <a:lnTo>
                    <a:pt x="375" y="129777"/>
                  </a:lnTo>
                  <a:lnTo>
                    <a:pt x="375" y="129777"/>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9" name="Google Shape;1799;p28"/>
            <p:cNvSpPr/>
            <p:nvPr/>
          </p:nvSpPr>
          <p:spPr>
            <a:xfrm>
              <a:off x="5037540" y="1532727"/>
              <a:ext cx="61535" cy="22467"/>
            </a:xfrm>
            <a:custGeom>
              <a:avLst/>
              <a:gdLst/>
              <a:ahLst/>
              <a:cxnLst/>
              <a:rect l="l" t="t" r="r" b="b"/>
              <a:pathLst>
                <a:path w="123069" h="44933" extrusionOk="0">
                  <a:moveTo>
                    <a:pt x="119011" y="170"/>
                  </a:moveTo>
                  <a:cubicBezTo>
                    <a:pt x="120635" y="-401"/>
                    <a:pt x="122390" y="520"/>
                    <a:pt x="122917" y="2144"/>
                  </a:cubicBezTo>
                  <a:cubicBezTo>
                    <a:pt x="123444" y="3767"/>
                    <a:pt x="122566" y="5522"/>
                    <a:pt x="120942" y="6048"/>
                  </a:cubicBezTo>
                  <a:cubicBezTo>
                    <a:pt x="120942" y="6048"/>
                    <a:pt x="108654" y="10567"/>
                    <a:pt x="92022" y="16445"/>
                  </a:cubicBezTo>
                  <a:cubicBezTo>
                    <a:pt x="83157" y="19560"/>
                    <a:pt x="73107" y="23157"/>
                    <a:pt x="62969" y="26536"/>
                  </a:cubicBezTo>
                  <a:cubicBezTo>
                    <a:pt x="54982" y="29212"/>
                    <a:pt x="46995" y="31756"/>
                    <a:pt x="39534" y="34037"/>
                  </a:cubicBezTo>
                  <a:cubicBezTo>
                    <a:pt x="19830" y="40223"/>
                    <a:pt x="4251" y="44786"/>
                    <a:pt x="4251" y="44786"/>
                  </a:cubicBezTo>
                  <a:cubicBezTo>
                    <a:pt x="2539" y="45312"/>
                    <a:pt x="696" y="44391"/>
                    <a:pt x="169" y="42724"/>
                  </a:cubicBezTo>
                  <a:cubicBezTo>
                    <a:pt x="-401" y="41013"/>
                    <a:pt x="520" y="39170"/>
                    <a:pt x="2188" y="38644"/>
                  </a:cubicBezTo>
                  <a:cubicBezTo>
                    <a:pt x="2188" y="38644"/>
                    <a:pt x="17416" y="32984"/>
                    <a:pt x="36945" y="26185"/>
                  </a:cubicBezTo>
                  <a:cubicBezTo>
                    <a:pt x="44274" y="23596"/>
                    <a:pt x="52217" y="20876"/>
                    <a:pt x="60204" y="18244"/>
                  </a:cubicBezTo>
                  <a:cubicBezTo>
                    <a:pt x="70386" y="14910"/>
                    <a:pt x="80568" y="11795"/>
                    <a:pt x="89564" y="9031"/>
                  </a:cubicBezTo>
                  <a:cubicBezTo>
                    <a:pt x="106460" y="3855"/>
                    <a:pt x="119011" y="170"/>
                    <a:pt x="119011" y="170"/>
                  </a:cubicBezTo>
                  <a:lnTo>
                    <a:pt x="119011" y="17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0" name="Google Shape;1800;p28"/>
            <p:cNvSpPr/>
            <p:nvPr/>
          </p:nvSpPr>
          <p:spPr>
            <a:xfrm>
              <a:off x="5086515" y="1513251"/>
              <a:ext cx="44527" cy="27500"/>
            </a:xfrm>
            <a:custGeom>
              <a:avLst/>
              <a:gdLst/>
              <a:ahLst/>
              <a:cxnLst/>
              <a:rect l="l" t="t" r="r" b="b"/>
              <a:pathLst>
                <a:path w="89054" h="54999" extrusionOk="0">
                  <a:moveTo>
                    <a:pt x="172" y="45352"/>
                  </a:moveTo>
                  <a:cubicBezTo>
                    <a:pt x="-2988" y="36972"/>
                    <a:pt x="38308" y="10826"/>
                    <a:pt x="50026" y="4508"/>
                  </a:cubicBezTo>
                  <a:cubicBezTo>
                    <a:pt x="55511" y="1569"/>
                    <a:pt x="63806" y="-1765"/>
                    <a:pt x="70301" y="1087"/>
                  </a:cubicBezTo>
                  <a:cubicBezTo>
                    <a:pt x="76445" y="3763"/>
                    <a:pt x="74338" y="16924"/>
                    <a:pt x="71705" y="20916"/>
                  </a:cubicBezTo>
                  <a:cubicBezTo>
                    <a:pt x="71310" y="21574"/>
                    <a:pt x="66219" y="26926"/>
                    <a:pt x="66351" y="27102"/>
                  </a:cubicBezTo>
                  <a:cubicBezTo>
                    <a:pt x="66922" y="28023"/>
                    <a:pt x="71968" y="28549"/>
                    <a:pt x="73066" y="28988"/>
                  </a:cubicBezTo>
                  <a:cubicBezTo>
                    <a:pt x="79385" y="31401"/>
                    <a:pt x="87197" y="35218"/>
                    <a:pt x="88820" y="42018"/>
                  </a:cubicBezTo>
                  <a:cubicBezTo>
                    <a:pt x="91103" y="51625"/>
                    <a:pt x="76094" y="54257"/>
                    <a:pt x="68853" y="54652"/>
                  </a:cubicBezTo>
                  <a:cubicBezTo>
                    <a:pt x="46339" y="55968"/>
                    <a:pt x="3288" y="53687"/>
                    <a:pt x="172" y="45352"/>
                  </a:cubicBezTo>
                  <a:lnTo>
                    <a:pt x="172" y="45352"/>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1" name="Google Shape;1801;p28"/>
            <p:cNvSpPr/>
            <p:nvPr/>
          </p:nvSpPr>
          <p:spPr>
            <a:xfrm>
              <a:off x="5123834" y="1494300"/>
              <a:ext cx="34998" cy="52432"/>
            </a:xfrm>
            <a:custGeom>
              <a:avLst/>
              <a:gdLst/>
              <a:ahLst/>
              <a:cxnLst/>
              <a:rect l="l" t="t" r="r" b="b"/>
              <a:pathLst>
                <a:path w="69996" h="104864" extrusionOk="0">
                  <a:moveTo>
                    <a:pt x="62018" y="98696"/>
                  </a:moveTo>
                  <a:cubicBezTo>
                    <a:pt x="63642" y="99397"/>
                    <a:pt x="64388" y="101328"/>
                    <a:pt x="63642" y="102951"/>
                  </a:cubicBezTo>
                  <a:cubicBezTo>
                    <a:pt x="62896" y="104574"/>
                    <a:pt x="60965" y="105320"/>
                    <a:pt x="59341" y="104574"/>
                  </a:cubicBezTo>
                  <a:cubicBezTo>
                    <a:pt x="56094" y="103390"/>
                    <a:pt x="52846" y="102337"/>
                    <a:pt x="49555" y="101240"/>
                  </a:cubicBezTo>
                  <a:cubicBezTo>
                    <a:pt x="47360" y="100494"/>
                    <a:pt x="45210" y="99748"/>
                    <a:pt x="43016" y="99003"/>
                  </a:cubicBezTo>
                  <a:cubicBezTo>
                    <a:pt x="41216" y="98345"/>
                    <a:pt x="39417" y="97643"/>
                    <a:pt x="37618" y="96897"/>
                  </a:cubicBezTo>
                  <a:cubicBezTo>
                    <a:pt x="35818" y="96195"/>
                    <a:pt x="34063" y="95405"/>
                    <a:pt x="32264" y="94616"/>
                  </a:cubicBezTo>
                  <a:lnTo>
                    <a:pt x="24277" y="91062"/>
                  </a:lnTo>
                  <a:cubicBezTo>
                    <a:pt x="23618" y="90755"/>
                    <a:pt x="22258" y="89790"/>
                    <a:pt x="21249" y="89263"/>
                  </a:cubicBezTo>
                  <a:cubicBezTo>
                    <a:pt x="21161" y="89263"/>
                    <a:pt x="21029" y="89263"/>
                    <a:pt x="20941" y="89307"/>
                  </a:cubicBezTo>
                  <a:lnTo>
                    <a:pt x="21117" y="89220"/>
                  </a:lnTo>
                  <a:cubicBezTo>
                    <a:pt x="20546" y="88912"/>
                    <a:pt x="20108" y="88781"/>
                    <a:pt x="20020" y="89044"/>
                  </a:cubicBezTo>
                  <a:cubicBezTo>
                    <a:pt x="20020" y="89088"/>
                    <a:pt x="20020" y="89132"/>
                    <a:pt x="19976" y="89220"/>
                  </a:cubicBezTo>
                  <a:cubicBezTo>
                    <a:pt x="19625" y="89132"/>
                    <a:pt x="19274" y="88956"/>
                    <a:pt x="18967" y="88737"/>
                  </a:cubicBezTo>
                  <a:cubicBezTo>
                    <a:pt x="17430" y="87816"/>
                    <a:pt x="17430" y="86543"/>
                    <a:pt x="17387" y="86236"/>
                  </a:cubicBezTo>
                  <a:cubicBezTo>
                    <a:pt x="17211" y="85052"/>
                    <a:pt x="17782" y="84175"/>
                    <a:pt x="18659" y="83429"/>
                  </a:cubicBezTo>
                  <a:cubicBezTo>
                    <a:pt x="18967" y="83165"/>
                    <a:pt x="19888" y="82683"/>
                    <a:pt x="21380" y="82902"/>
                  </a:cubicBezTo>
                  <a:cubicBezTo>
                    <a:pt x="22258" y="83034"/>
                    <a:pt x="25330" y="84043"/>
                    <a:pt x="26602" y="84394"/>
                  </a:cubicBezTo>
                  <a:lnTo>
                    <a:pt x="35204" y="86982"/>
                  </a:lnTo>
                  <a:cubicBezTo>
                    <a:pt x="37925" y="87903"/>
                    <a:pt x="40734" y="88781"/>
                    <a:pt x="43455" y="89790"/>
                  </a:cubicBezTo>
                  <a:cubicBezTo>
                    <a:pt x="45254" y="90492"/>
                    <a:pt x="47053" y="91281"/>
                    <a:pt x="48853" y="92071"/>
                  </a:cubicBezTo>
                  <a:cubicBezTo>
                    <a:pt x="53329" y="94089"/>
                    <a:pt x="57673" y="96327"/>
                    <a:pt x="62018" y="98696"/>
                  </a:cubicBezTo>
                  <a:close/>
                  <a:moveTo>
                    <a:pt x="67197" y="80182"/>
                  </a:moveTo>
                  <a:cubicBezTo>
                    <a:pt x="62764" y="79305"/>
                    <a:pt x="58420" y="78120"/>
                    <a:pt x="53987" y="77024"/>
                  </a:cubicBezTo>
                  <a:cubicBezTo>
                    <a:pt x="51047" y="76322"/>
                    <a:pt x="48107" y="75576"/>
                    <a:pt x="45122" y="74962"/>
                  </a:cubicBezTo>
                  <a:cubicBezTo>
                    <a:pt x="41875" y="74260"/>
                    <a:pt x="38627" y="73777"/>
                    <a:pt x="35380" y="73251"/>
                  </a:cubicBezTo>
                  <a:lnTo>
                    <a:pt x="24803" y="71715"/>
                  </a:lnTo>
                  <a:cubicBezTo>
                    <a:pt x="24057" y="71584"/>
                    <a:pt x="22302" y="71671"/>
                    <a:pt x="21117" y="71584"/>
                  </a:cubicBezTo>
                  <a:cubicBezTo>
                    <a:pt x="21073" y="71540"/>
                    <a:pt x="20985" y="71452"/>
                    <a:pt x="20941" y="71408"/>
                  </a:cubicBezTo>
                  <a:lnTo>
                    <a:pt x="21029" y="71584"/>
                  </a:lnTo>
                  <a:cubicBezTo>
                    <a:pt x="20327" y="71496"/>
                    <a:pt x="19888" y="71364"/>
                    <a:pt x="19932" y="71101"/>
                  </a:cubicBezTo>
                  <a:cubicBezTo>
                    <a:pt x="19976" y="71057"/>
                    <a:pt x="19976" y="70970"/>
                    <a:pt x="20020" y="70926"/>
                  </a:cubicBezTo>
                  <a:cubicBezTo>
                    <a:pt x="19669" y="70794"/>
                    <a:pt x="19230" y="70750"/>
                    <a:pt x="18835" y="70750"/>
                  </a:cubicBezTo>
                  <a:cubicBezTo>
                    <a:pt x="17211" y="70750"/>
                    <a:pt x="16597" y="71628"/>
                    <a:pt x="16377" y="71847"/>
                  </a:cubicBezTo>
                  <a:cubicBezTo>
                    <a:pt x="15543" y="72637"/>
                    <a:pt x="14446" y="75532"/>
                    <a:pt x="17782" y="77024"/>
                  </a:cubicBezTo>
                  <a:cubicBezTo>
                    <a:pt x="18615" y="77375"/>
                    <a:pt x="21951" y="78164"/>
                    <a:pt x="23311" y="78559"/>
                  </a:cubicBezTo>
                  <a:lnTo>
                    <a:pt x="33844" y="81323"/>
                  </a:lnTo>
                  <a:cubicBezTo>
                    <a:pt x="37003" y="82025"/>
                    <a:pt x="40163" y="82858"/>
                    <a:pt x="43323" y="83516"/>
                  </a:cubicBezTo>
                  <a:cubicBezTo>
                    <a:pt x="45473" y="83955"/>
                    <a:pt x="47624" y="84350"/>
                    <a:pt x="49818" y="84701"/>
                  </a:cubicBezTo>
                  <a:cubicBezTo>
                    <a:pt x="55304" y="85578"/>
                    <a:pt x="60789" y="86149"/>
                    <a:pt x="66363" y="86587"/>
                  </a:cubicBezTo>
                  <a:cubicBezTo>
                    <a:pt x="68118" y="86807"/>
                    <a:pt x="69742" y="85578"/>
                    <a:pt x="69961" y="83823"/>
                  </a:cubicBezTo>
                  <a:cubicBezTo>
                    <a:pt x="70225" y="82025"/>
                    <a:pt x="68996" y="80402"/>
                    <a:pt x="67197" y="80182"/>
                  </a:cubicBezTo>
                  <a:close/>
                  <a:moveTo>
                    <a:pt x="21029" y="67372"/>
                  </a:moveTo>
                  <a:lnTo>
                    <a:pt x="31825" y="65837"/>
                  </a:lnTo>
                  <a:cubicBezTo>
                    <a:pt x="34326" y="65398"/>
                    <a:pt x="36872" y="65135"/>
                    <a:pt x="39373" y="64740"/>
                  </a:cubicBezTo>
                  <a:cubicBezTo>
                    <a:pt x="41918" y="64389"/>
                    <a:pt x="44464" y="63950"/>
                    <a:pt x="46966" y="63512"/>
                  </a:cubicBezTo>
                  <a:cubicBezTo>
                    <a:pt x="52144" y="62634"/>
                    <a:pt x="57235" y="61669"/>
                    <a:pt x="62369" y="60704"/>
                  </a:cubicBezTo>
                  <a:cubicBezTo>
                    <a:pt x="64125" y="60441"/>
                    <a:pt x="65397" y="58817"/>
                    <a:pt x="65178" y="57063"/>
                  </a:cubicBezTo>
                  <a:cubicBezTo>
                    <a:pt x="64958" y="55308"/>
                    <a:pt x="63335" y="54036"/>
                    <a:pt x="61536" y="54255"/>
                  </a:cubicBezTo>
                  <a:cubicBezTo>
                    <a:pt x="55260" y="54694"/>
                    <a:pt x="49028" y="54869"/>
                    <a:pt x="42796" y="55483"/>
                  </a:cubicBezTo>
                  <a:cubicBezTo>
                    <a:pt x="41085" y="55659"/>
                    <a:pt x="39417" y="55878"/>
                    <a:pt x="37750" y="56141"/>
                  </a:cubicBezTo>
                  <a:cubicBezTo>
                    <a:pt x="35204" y="56536"/>
                    <a:pt x="32703" y="57107"/>
                    <a:pt x="30245" y="57677"/>
                  </a:cubicBezTo>
                  <a:lnTo>
                    <a:pt x="19669" y="60441"/>
                  </a:lnTo>
                  <a:cubicBezTo>
                    <a:pt x="18703" y="60704"/>
                    <a:pt x="16684" y="60835"/>
                    <a:pt x="15412" y="61055"/>
                  </a:cubicBezTo>
                  <a:cubicBezTo>
                    <a:pt x="14227" y="61274"/>
                    <a:pt x="13305" y="61537"/>
                    <a:pt x="12910" y="61845"/>
                  </a:cubicBezTo>
                  <a:cubicBezTo>
                    <a:pt x="11725" y="62722"/>
                    <a:pt x="11286" y="63731"/>
                    <a:pt x="11374" y="64784"/>
                  </a:cubicBezTo>
                  <a:cubicBezTo>
                    <a:pt x="11462" y="65442"/>
                    <a:pt x="11550" y="66758"/>
                    <a:pt x="13217" y="67635"/>
                  </a:cubicBezTo>
                  <a:cubicBezTo>
                    <a:pt x="14534" y="68425"/>
                    <a:pt x="16289" y="68118"/>
                    <a:pt x="17211" y="66890"/>
                  </a:cubicBezTo>
                  <a:cubicBezTo>
                    <a:pt x="18528" y="67021"/>
                    <a:pt x="20283" y="67460"/>
                    <a:pt x="21029" y="67372"/>
                  </a:cubicBezTo>
                  <a:close/>
                  <a:moveTo>
                    <a:pt x="32220" y="50482"/>
                  </a:moveTo>
                  <a:cubicBezTo>
                    <a:pt x="35116" y="49561"/>
                    <a:pt x="38013" y="48552"/>
                    <a:pt x="40865" y="47455"/>
                  </a:cubicBezTo>
                  <a:cubicBezTo>
                    <a:pt x="45166" y="45788"/>
                    <a:pt x="49379" y="43945"/>
                    <a:pt x="53592" y="42103"/>
                  </a:cubicBezTo>
                  <a:cubicBezTo>
                    <a:pt x="55260" y="41489"/>
                    <a:pt x="56138" y="39646"/>
                    <a:pt x="55567" y="37979"/>
                  </a:cubicBezTo>
                  <a:cubicBezTo>
                    <a:pt x="54953" y="36312"/>
                    <a:pt x="53109" y="35435"/>
                    <a:pt x="51398" y="36005"/>
                  </a:cubicBezTo>
                  <a:cubicBezTo>
                    <a:pt x="47053" y="37277"/>
                    <a:pt x="42621" y="38330"/>
                    <a:pt x="38232" y="39558"/>
                  </a:cubicBezTo>
                  <a:cubicBezTo>
                    <a:pt x="35336" y="40392"/>
                    <a:pt x="32439" y="41226"/>
                    <a:pt x="29543" y="42191"/>
                  </a:cubicBezTo>
                  <a:cubicBezTo>
                    <a:pt x="25944" y="43375"/>
                    <a:pt x="22389" y="44691"/>
                    <a:pt x="18835" y="46051"/>
                  </a:cubicBezTo>
                  <a:cubicBezTo>
                    <a:pt x="15236" y="47411"/>
                    <a:pt x="11725" y="48815"/>
                    <a:pt x="8171" y="50219"/>
                  </a:cubicBezTo>
                  <a:cubicBezTo>
                    <a:pt x="6547" y="50745"/>
                    <a:pt x="5625" y="52500"/>
                    <a:pt x="6152" y="54123"/>
                  </a:cubicBezTo>
                  <a:cubicBezTo>
                    <a:pt x="6679" y="55747"/>
                    <a:pt x="8390" y="56668"/>
                    <a:pt x="10058" y="56141"/>
                  </a:cubicBezTo>
                  <a:cubicBezTo>
                    <a:pt x="13744" y="55264"/>
                    <a:pt x="17474" y="54430"/>
                    <a:pt x="21161" y="53465"/>
                  </a:cubicBezTo>
                  <a:cubicBezTo>
                    <a:pt x="24847" y="52544"/>
                    <a:pt x="28578" y="51623"/>
                    <a:pt x="32220" y="50482"/>
                  </a:cubicBezTo>
                  <a:close/>
                  <a:moveTo>
                    <a:pt x="8697" y="45130"/>
                  </a:moveTo>
                  <a:lnTo>
                    <a:pt x="8522" y="45262"/>
                  </a:lnTo>
                  <a:cubicBezTo>
                    <a:pt x="8653" y="45086"/>
                    <a:pt x="8741" y="44911"/>
                    <a:pt x="8873" y="44735"/>
                  </a:cubicBezTo>
                  <a:cubicBezTo>
                    <a:pt x="8829" y="44823"/>
                    <a:pt x="8785" y="44998"/>
                    <a:pt x="8697" y="45130"/>
                  </a:cubicBezTo>
                  <a:cubicBezTo>
                    <a:pt x="8917" y="45042"/>
                    <a:pt x="9136" y="44954"/>
                    <a:pt x="9356" y="44823"/>
                  </a:cubicBezTo>
                  <a:cubicBezTo>
                    <a:pt x="12910" y="42542"/>
                    <a:pt x="21907" y="37146"/>
                    <a:pt x="22609" y="36751"/>
                  </a:cubicBezTo>
                  <a:cubicBezTo>
                    <a:pt x="24759" y="35347"/>
                    <a:pt x="26910" y="33943"/>
                    <a:pt x="28928" y="32408"/>
                  </a:cubicBezTo>
                  <a:cubicBezTo>
                    <a:pt x="30245" y="31399"/>
                    <a:pt x="31561" y="30346"/>
                    <a:pt x="32834" y="29249"/>
                  </a:cubicBezTo>
                  <a:cubicBezTo>
                    <a:pt x="37486" y="25213"/>
                    <a:pt x="41743" y="20826"/>
                    <a:pt x="46439" y="16834"/>
                  </a:cubicBezTo>
                  <a:cubicBezTo>
                    <a:pt x="47843" y="15737"/>
                    <a:pt x="48150" y="13719"/>
                    <a:pt x="47053" y="12271"/>
                  </a:cubicBezTo>
                  <a:cubicBezTo>
                    <a:pt x="45956" y="10867"/>
                    <a:pt x="43937" y="10604"/>
                    <a:pt x="42533" y="11657"/>
                  </a:cubicBezTo>
                  <a:cubicBezTo>
                    <a:pt x="39022" y="13982"/>
                    <a:pt x="35643" y="16351"/>
                    <a:pt x="32308" y="18852"/>
                  </a:cubicBezTo>
                  <a:cubicBezTo>
                    <a:pt x="29850" y="20694"/>
                    <a:pt x="27393" y="22493"/>
                    <a:pt x="24979" y="24379"/>
                  </a:cubicBezTo>
                  <a:cubicBezTo>
                    <a:pt x="22653" y="26222"/>
                    <a:pt x="20371" y="28108"/>
                    <a:pt x="17913" y="29863"/>
                  </a:cubicBezTo>
                  <a:cubicBezTo>
                    <a:pt x="17255" y="30389"/>
                    <a:pt x="8829" y="36882"/>
                    <a:pt x="5538" y="39602"/>
                  </a:cubicBezTo>
                  <a:cubicBezTo>
                    <a:pt x="4879" y="40173"/>
                    <a:pt x="4353" y="40611"/>
                    <a:pt x="4133" y="40831"/>
                  </a:cubicBezTo>
                  <a:cubicBezTo>
                    <a:pt x="1983" y="43068"/>
                    <a:pt x="3607" y="45262"/>
                    <a:pt x="3958" y="45525"/>
                  </a:cubicBezTo>
                  <a:cubicBezTo>
                    <a:pt x="5186" y="46709"/>
                    <a:pt x="7117" y="46665"/>
                    <a:pt x="8302" y="45481"/>
                  </a:cubicBezTo>
                  <a:cubicBezTo>
                    <a:pt x="8478" y="45744"/>
                    <a:pt x="8610" y="45437"/>
                    <a:pt x="8697" y="45130"/>
                  </a:cubicBezTo>
                  <a:close/>
                  <a:moveTo>
                    <a:pt x="8566" y="35698"/>
                  </a:moveTo>
                  <a:lnTo>
                    <a:pt x="14490" y="28898"/>
                  </a:lnTo>
                  <a:cubicBezTo>
                    <a:pt x="16289" y="26704"/>
                    <a:pt x="18221" y="24643"/>
                    <a:pt x="20020" y="22361"/>
                  </a:cubicBezTo>
                  <a:cubicBezTo>
                    <a:pt x="21205" y="20870"/>
                    <a:pt x="22346" y="19290"/>
                    <a:pt x="23443" y="17711"/>
                  </a:cubicBezTo>
                  <a:cubicBezTo>
                    <a:pt x="26252" y="13543"/>
                    <a:pt x="28753" y="9244"/>
                    <a:pt x="30728" y="4725"/>
                  </a:cubicBezTo>
                  <a:cubicBezTo>
                    <a:pt x="31561" y="3146"/>
                    <a:pt x="30991" y="1216"/>
                    <a:pt x="29411" y="382"/>
                  </a:cubicBezTo>
                  <a:cubicBezTo>
                    <a:pt x="27831" y="-451"/>
                    <a:pt x="25856" y="119"/>
                    <a:pt x="25023" y="1698"/>
                  </a:cubicBezTo>
                  <a:cubicBezTo>
                    <a:pt x="24057" y="3234"/>
                    <a:pt x="22960" y="4682"/>
                    <a:pt x="21907" y="6173"/>
                  </a:cubicBezTo>
                  <a:cubicBezTo>
                    <a:pt x="19713" y="9112"/>
                    <a:pt x="17255" y="11876"/>
                    <a:pt x="14885" y="14772"/>
                  </a:cubicBezTo>
                  <a:cubicBezTo>
                    <a:pt x="13700" y="16219"/>
                    <a:pt x="12515" y="17711"/>
                    <a:pt x="11374" y="19203"/>
                  </a:cubicBezTo>
                  <a:cubicBezTo>
                    <a:pt x="10233" y="20738"/>
                    <a:pt x="9136" y="22317"/>
                    <a:pt x="8039" y="23897"/>
                  </a:cubicBezTo>
                  <a:lnTo>
                    <a:pt x="2948" y="31574"/>
                  </a:lnTo>
                  <a:cubicBezTo>
                    <a:pt x="2553" y="32144"/>
                    <a:pt x="2114" y="33680"/>
                    <a:pt x="1632" y="34689"/>
                  </a:cubicBezTo>
                  <a:cubicBezTo>
                    <a:pt x="1412" y="34777"/>
                    <a:pt x="1237" y="34952"/>
                    <a:pt x="1061" y="35128"/>
                  </a:cubicBezTo>
                  <a:lnTo>
                    <a:pt x="1500" y="34952"/>
                  </a:lnTo>
                  <a:cubicBezTo>
                    <a:pt x="1237" y="35435"/>
                    <a:pt x="1017" y="35698"/>
                    <a:pt x="798" y="35610"/>
                  </a:cubicBezTo>
                  <a:cubicBezTo>
                    <a:pt x="754" y="35566"/>
                    <a:pt x="754" y="35566"/>
                    <a:pt x="710" y="35522"/>
                  </a:cubicBezTo>
                  <a:cubicBezTo>
                    <a:pt x="579" y="35742"/>
                    <a:pt x="447" y="35961"/>
                    <a:pt x="359" y="36180"/>
                  </a:cubicBezTo>
                  <a:cubicBezTo>
                    <a:pt x="-606" y="38242"/>
                    <a:pt x="666" y="39383"/>
                    <a:pt x="798" y="39602"/>
                  </a:cubicBezTo>
                  <a:cubicBezTo>
                    <a:pt x="1149" y="40085"/>
                    <a:pt x="3694" y="41796"/>
                    <a:pt x="5845" y="39339"/>
                  </a:cubicBezTo>
                  <a:cubicBezTo>
                    <a:pt x="6327" y="38769"/>
                    <a:pt x="7864" y="36531"/>
                    <a:pt x="8566" y="35698"/>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2" name="Google Shape;1802;p28"/>
            <p:cNvSpPr/>
            <p:nvPr/>
          </p:nvSpPr>
          <p:spPr>
            <a:xfrm>
              <a:off x="4670900" y="1318599"/>
              <a:ext cx="250841" cy="360520"/>
            </a:xfrm>
            <a:custGeom>
              <a:avLst/>
              <a:gdLst/>
              <a:ahLst/>
              <a:cxnLst/>
              <a:rect l="l" t="t" r="r" b="b"/>
              <a:pathLst>
                <a:path w="501682" h="721039" extrusionOk="0">
                  <a:moveTo>
                    <a:pt x="34" y="665107"/>
                  </a:moveTo>
                  <a:cubicBezTo>
                    <a:pt x="34" y="665107"/>
                    <a:pt x="-7163" y="137391"/>
                    <a:pt x="188873" y="12756"/>
                  </a:cubicBezTo>
                  <a:cubicBezTo>
                    <a:pt x="276995" y="-43266"/>
                    <a:pt x="278838" y="98742"/>
                    <a:pt x="234558" y="177094"/>
                  </a:cubicBezTo>
                  <a:cubicBezTo>
                    <a:pt x="234382" y="177357"/>
                    <a:pt x="234251" y="177620"/>
                    <a:pt x="234075" y="177927"/>
                  </a:cubicBezTo>
                  <a:cubicBezTo>
                    <a:pt x="275283" y="139234"/>
                    <a:pt x="344666" y="92556"/>
                    <a:pt x="334968" y="179902"/>
                  </a:cubicBezTo>
                  <a:cubicBezTo>
                    <a:pt x="333564" y="192492"/>
                    <a:pt x="330448" y="204820"/>
                    <a:pt x="326586" y="216884"/>
                  </a:cubicBezTo>
                  <a:cubicBezTo>
                    <a:pt x="318116" y="243426"/>
                    <a:pt x="306486" y="269397"/>
                    <a:pt x="292838" y="294622"/>
                  </a:cubicBezTo>
                  <a:cubicBezTo>
                    <a:pt x="306837" y="283304"/>
                    <a:pt x="321232" y="272687"/>
                    <a:pt x="336109" y="262992"/>
                  </a:cubicBezTo>
                  <a:cubicBezTo>
                    <a:pt x="360290" y="247155"/>
                    <a:pt x="419535" y="209163"/>
                    <a:pt x="446656" y="239785"/>
                  </a:cubicBezTo>
                  <a:cubicBezTo>
                    <a:pt x="457891" y="252463"/>
                    <a:pt x="454863" y="271766"/>
                    <a:pt x="449640" y="286287"/>
                  </a:cubicBezTo>
                  <a:cubicBezTo>
                    <a:pt x="436870" y="321866"/>
                    <a:pt x="410319" y="352794"/>
                    <a:pt x="385568" y="380652"/>
                  </a:cubicBezTo>
                  <a:cubicBezTo>
                    <a:pt x="373280" y="394515"/>
                    <a:pt x="360685" y="407764"/>
                    <a:pt x="347738" y="420486"/>
                  </a:cubicBezTo>
                  <a:cubicBezTo>
                    <a:pt x="350459" y="419521"/>
                    <a:pt x="353224" y="418556"/>
                    <a:pt x="355945" y="417591"/>
                  </a:cubicBezTo>
                  <a:cubicBezTo>
                    <a:pt x="391229" y="405483"/>
                    <a:pt x="433622" y="391883"/>
                    <a:pt x="471364" y="398902"/>
                  </a:cubicBezTo>
                  <a:cubicBezTo>
                    <a:pt x="500767" y="404342"/>
                    <a:pt x="508359" y="428471"/>
                    <a:pt x="495984" y="454047"/>
                  </a:cubicBezTo>
                  <a:cubicBezTo>
                    <a:pt x="479702" y="487564"/>
                    <a:pt x="444155" y="508929"/>
                    <a:pt x="413084" y="526872"/>
                  </a:cubicBezTo>
                  <a:cubicBezTo>
                    <a:pt x="395881" y="536830"/>
                    <a:pt x="378239" y="546526"/>
                    <a:pt x="360334" y="555826"/>
                  </a:cubicBezTo>
                  <a:cubicBezTo>
                    <a:pt x="362001" y="555782"/>
                    <a:pt x="363669" y="555738"/>
                    <a:pt x="365337" y="555695"/>
                  </a:cubicBezTo>
                  <a:cubicBezTo>
                    <a:pt x="393643" y="554949"/>
                    <a:pt x="435597" y="556440"/>
                    <a:pt x="456092" y="579823"/>
                  </a:cubicBezTo>
                  <a:cubicBezTo>
                    <a:pt x="486241" y="614130"/>
                    <a:pt x="417253" y="656465"/>
                    <a:pt x="394476" y="669012"/>
                  </a:cubicBezTo>
                  <a:cubicBezTo>
                    <a:pt x="385963" y="673706"/>
                    <a:pt x="377230" y="678005"/>
                    <a:pt x="368365" y="681953"/>
                  </a:cubicBezTo>
                  <a:cubicBezTo>
                    <a:pt x="286694" y="718497"/>
                    <a:pt x="185669" y="736879"/>
                    <a:pt x="99785" y="703669"/>
                  </a:cubicBezTo>
                  <a:cubicBezTo>
                    <a:pt x="82144" y="696869"/>
                    <a:pt x="12058" y="681339"/>
                    <a:pt x="34" y="665107"/>
                  </a:cubicBezTo>
                  <a:lnTo>
                    <a:pt x="34" y="665107"/>
                  </a:ln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3" name="Google Shape;1803;p28"/>
            <p:cNvSpPr/>
            <p:nvPr/>
          </p:nvSpPr>
          <p:spPr>
            <a:xfrm>
              <a:off x="4669097" y="1395810"/>
              <a:ext cx="199588" cy="265930"/>
            </a:xfrm>
            <a:custGeom>
              <a:avLst/>
              <a:gdLst/>
              <a:ahLst/>
              <a:cxnLst/>
              <a:rect l="l" t="t" r="r" b="b"/>
              <a:pathLst>
                <a:path w="399175" h="531859" extrusionOk="0">
                  <a:moveTo>
                    <a:pt x="249751" y="18196"/>
                  </a:moveTo>
                  <a:lnTo>
                    <a:pt x="250190" y="18064"/>
                  </a:lnTo>
                  <a:lnTo>
                    <a:pt x="250233" y="18108"/>
                  </a:lnTo>
                  <a:cubicBezTo>
                    <a:pt x="250365" y="18239"/>
                    <a:pt x="249882" y="18152"/>
                    <a:pt x="249751" y="18196"/>
                  </a:cubicBezTo>
                  <a:close/>
                  <a:moveTo>
                    <a:pt x="398391" y="382933"/>
                  </a:moveTo>
                  <a:cubicBezTo>
                    <a:pt x="396284" y="378020"/>
                    <a:pt x="390579" y="375738"/>
                    <a:pt x="385664" y="377844"/>
                  </a:cubicBezTo>
                  <a:cubicBezTo>
                    <a:pt x="336381" y="397805"/>
                    <a:pt x="287712" y="417766"/>
                    <a:pt x="238472" y="436718"/>
                  </a:cubicBezTo>
                  <a:cubicBezTo>
                    <a:pt x="222147" y="442992"/>
                    <a:pt x="205821" y="449221"/>
                    <a:pt x="189320" y="455231"/>
                  </a:cubicBezTo>
                  <a:cubicBezTo>
                    <a:pt x="172995" y="461198"/>
                    <a:pt x="156582" y="467120"/>
                    <a:pt x="139905" y="472472"/>
                  </a:cubicBezTo>
                  <a:cubicBezTo>
                    <a:pt x="125555" y="477210"/>
                    <a:pt x="111073" y="481641"/>
                    <a:pt x="96590" y="485941"/>
                  </a:cubicBezTo>
                  <a:cubicBezTo>
                    <a:pt x="95405" y="486291"/>
                    <a:pt x="94177" y="486599"/>
                    <a:pt x="92992" y="486950"/>
                  </a:cubicBezTo>
                  <a:lnTo>
                    <a:pt x="138282" y="457469"/>
                  </a:lnTo>
                  <a:cubicBezTo>
                    <a:pt x="161980" y="441632"/>
                    <a:pt x="186599" y="425531"/>
                    <a:pt x="210693" y="408158"/>
                  </a:cubicBezTo>
                  <a:cubicBezTo>
                    <a:pt x="234391" y="391005"/>
                    <a:pt x="257738" y="372799"/>
                    <a:pt x="279944" y="353628"/>
                  </a:cubicBezTo>
                  <a:cubicBezTo>
                    <a:pt x="310269" y="327481"/>
                    <a:pt x="338355" y="299272"/>
                    <a:pt x="362624" y="269221"/>
                  </a:cubicBezTo>
                  <a:cubicBezTo>
                    <a:pt x="366091" y="265141"/>
                    <a:pt x="365565" y="259000"/>
                    <a:pt x="361483" y="255534"/>
                  </a:cubicBezTo>
                  <a:cubicBezTo>
                    <a:pt x="357358" y="252068"/>
                    <a:pt x="351258" y="252594"/>
                    <a:pt x="347791" y="256674"/>
                  </a:cubicBezTo>
                  <a:cubicBezTo>
                    <a:pt x="322996" y="284708"/>
                    <a:pt x="294207" y="310284"/>
                    <a:pt x="264101" y="334676"/>
                  </a:cubicBezTo>
                  <a:cubicBezTo>
                    <a:pt x="241720" y="352750"/>
                    <a:pt x="218460" y="370035"/>
                    <a:pt x="195289" y="386925"/>
                  </a:cubicBezTo>
                  <a:cubicBezTo>
                    <a:pt x="171459" y="404342"/>
                    <a:pt x="147849" y="421495"/>
                    <a:pt x="124721" y="437815"/>
                  </a:cubicBezTo>
                  <a:lnTo>
                    <a:pt x="96590" y="457951"/>
                  </a:lnTo>
                  <a:cubicBezTo>
                    <a:pt x="101286" y="452818"/>
                    <a:pt x="106157" y="447686"/>
                    <a:pt x="110239" y="442816"/>
                  </a:cubicBezTo>
                  <a:cubicBezTo>
                    <a:pt x="135517" y="412151"/>
                    <a:pt x="159917" y="380915"/>
                    <a:pt x="183045" y="348802"/>
                  </a:cubicBezTo>
                  <a:cubicBezTo>
                    <a:pt x="206129" y="316733"/>
                    <a:pt x="227940" y="283786"/>
                    <a:pt x="249795" y="250796"/>
                  </a:cubicBezTo>
                  <a:cubicBezTo>
                    <a:pt x="261907" y="232239"/>
                    <a:pt x="274019" y="213725"/>
                    <a:pt x="286307" y="195300"/>
                  </a:cubicBezTo>
                  <a:cubicBezTo>
                    <a:pt x="294470" y="183060"/>
                    <a:pt x="302721" y="170908"/>
                    <a:pt x="311146" y="158888"/>
                  </a:cubicBezTo>
                  <a:lnTo>
                    <a:pt x="329534" y="133136"/>
                  </a:lnTo>
                  <a:cubicBezTo>
                    <a:pt x="330895" y="131293"/>
                    <a:pt x="332782" y="126029"/>
                    <a:pt x="334757" y="122475"/>
                  </a:cubicBezTo>
                  <a:cubicBezTo>
                    <a:pt x="334932" y="122519"/>
                    <a:pt x="335152" y="122475"/>
                    <a:pt x="335371" y="122475"/>
                  </a:cubicBezTo>
                  <a:cubicBezTo>
                    <a:pt x="336644" y="122387"/>
                    <a:pt x="337434" y="121466"/>
                    <a:pt x="338531" y="120940"/>
                  </a:cubicBezTo>
                  <a:cubicBezTo>
                    <a:pt x="337829" y="121159"/>
                    <a:pt x="336732" y="121203"/>
                    <a:pt x="335547" y="121159"/>
                  </a:cubicBezTo>
                  <a:cubicBezTo>
                    <a:pt x="336644" y="119448"/>
                    <a:pt x="337741" y="118571"/>
                    <a:pt x="338751" y="119492"/>
                  </a:cubicBezTo>
                  <a:cubicBezTo>
                    <a:pt x="339540" y="120194"/>
                    <a:pt x="339321" y="120589"/>
                    <a:pt x="338707" y="120852"/>
                  </a:cubicBezTo>
                  <a:cubicBezTo>
                    <a:pt x="341866" y="119229"/>
                    <a:pt x="344280" y="116421"/>
                    <a:pt x="344061" y="112648"/>
                  </a:cubicBezTo>
                  <a:cubicBezTo>
                    <a:pt x="343841" y="107823"/>
                    <a:pt x="341428" y="105541"/>
                    <a:pt x="339804" y="104269"/>
                  </a:cubicBezTo>
                  <a:cubicBezTo>
                    <a:pt x="337390" y="102426"/>
                    <a:pt x="334450" y="101812"/>
                    <a:pt x="330939" y="102821"/>
                  </a:cubicBezTo>
                  <a:cubicBezTo>
                    <a:pt x="329227" y="103304"/>
                    <a:pt x="326287" y="105103"/>
                    <a:pt x="323478" y="108437"/>
                  </a:cubicBezTo>
                  <a:cubicBezTo>
                    <a:pt x="320494" y="112034"/>
                    <a:pt x="316457" y="118351"/>
                    <a:pt x="314131" y="121247"/>
                  </a:cubicBezTo>
                  <a:lnTo>
                    <a:pt x="294426" y="146692"/>
                  </a:lnTo>
                  <a:cubicBezTo>
                    <a:pt x="285474" y="158537"/>
                    <a:pt x="276653" y="170557"/>
                    <a:pt x="268007" y="182621"/>
                  </a:cubicBezTo>
                  <a:cubicBezTo>
                    <a:pt x="255017" y="200696"/>
                    <a:pt x="242378" y="218946"/>
                    <a:pt x="229651" y="237196"/>
                  </a:cubicBezTo>
                  <a:cubicBezTo>
                    <a:pt x="216222" y="256587"/>
                    <a:pt x="202618" y="275846"/>
                    <a:pt x="189013" y="295105"/>
                  </a:cubicBezTo>
                  <a:cubicBezTo>
                    <a:pt x="175453" y="314364"/>
                    <a:pt x="161760" y="333491"/>
                    <a:pt x="147980" y="352531"/>
                  </a:cubicBezTo>
                  <a:cubicBezTo>
                    <a:pt x="129592" y="377888"/>
                    <a:pt x="111073" y="403113"/>
                    <a:pt x="91631" y="427769"/>
                  </a:cubicBezTo>
                  <a:cubicBezTo>
                    <a:pt x="80704" y="441807"/>
                    <a:pt x="66748" y="457381"/>
                    <a:pt x="51827" y="471990"/>
                  </a:cubicBezTo>
                  <a:cubicBezTo>
                    <a:pt x="44454" y="479228"/>
                    <a:pt x="36906" y="486204"/>
                    <a:pt x="29314" y="492697"/>
                  </a:cubicBezTo>
                  <a:cubicBezTo>
                    <a:pt x="47088" y="435051"/>
                    <a:pt x="67670" y="376528"/>
                    <a:pt x="91368" y="318926"/>
                  </a:cubicBezTo>
                  <a:cubicBezTo>
                    <a:pt x="102076" y="292824"/>
                    <a:pt x="113267" y="266940"/>
                    <a:pt x="124940" y="241495"/>
                  </a:cubicBezTo>
                  <a:cubicBezTo>
                    <a:pt x="142758" y="202582"/>
                    <a:pt x="161629" y="164635"/>
                    <a:pt x="182255" y="128880"/>
                  </a:cubicBezTo>
                  <a:cubicBezTo>
                    <a:pt x="190812" y="113745"/>
                    <a:pt x="199633" y="98785"/>
                    <a:pt x="208718" y="83957"/>
                  </a:cubicBezTo>
                  <a:cubicBezTo>
                    <a:pt x="217802" y="69129"/>
                    <a:pt x="227062" y="54432"/>
                    <a:pt x="236673" y="39955"/>
                  </a:cubicBezTo>
                  <a:cubicBezTo>
                    <a:pt x="239306" y="35919"/>
                    <a:pt x="245582" y="12799"/>
                    <a:pt x="250190" y="18064"/>
                  </a:cubicBezTo>
                  <a:cubicBezTo>
                    <a:pt x="254841" y="16397"/>
                    <a:pt x="257431" y="11396"/>
                    <a:pt x="255982" y="6658"/>
                  </a:cubicBezTo>
                  <a:cubicBezTo>
                    <a:pt x="254534" y="1700"/>
                    <a:pt x="249356" y="-1064"/>
                    <a:pt x="244441" y="384"/>
                  </a:cubicBezTo>
                  <a:cubicBezTo>
                    <a:pt x="241500" y="1174"/>
                    <a:pt x="238209" y="3367"/>
                    <a:pt x="235049" y="6789"/>
                  </a:cubicBezTo>
                  <a:cubicBezTo>
                    <a:pt x="229256" y="13063"/>
                    <a:pt x="223200" y="24776"/>
                    <a:pt x="220347" y="28768"/>
                  </a:cubicBezTo>
                  <a:cubicBezTo>
                    <a:pt x="210166" y="43158"/>
                    <a:pt x="200204" y="57679"/>
                    <a:pt x="190505" y="72419"/>
                  </a:cubicBezTo>
                  <a:cubicBezTo>
                    <a:pt x="180807" y="87116"/>
                    <a:pt x="171371" y="101988"/>
                    <a:pt x="162199" y="117035"/>
                  </a:cubicBezTo>
                  <a:cubicBezTo>
                    <a:pt x="140388" y="153009"/>
                    <a:pt x="119806" y="191044"/>
                    <a:pt x="101242" y="230528"/>
                  </a:cubicBezTo>
                  <a:cubicBezTo>
                    <a:pt x="89130" y="256280"/>
                    <a:pt x="77851" y="282602"/>
                    <a:pt x="67406" y="309319"/>
                  </a:cubicBezTo>
                  <a:cubicBezTo>
                    <a:pt x="41031" y="376660"/>
                    <a:pt x="19791" y="446062"/>
                    <a:pt x="2324" y="513096"/>
                  </a:cubicBezTo>
                  <a:cubicBezTo>
                    <a:pt x="2061" y="514105"/>
                    <a:pt x="2632" y="514939"/>
                    <a:pt x="2675" y="515948"/>
                  </a:cubicBezTo>
                  <a:cubicBezTo>
                    <a:pt x="-3205" y="523230"/>
                    <a:pt x="2149" y="528539"/>
                    <a:pt x="4168" y="530074"/>
                  </a:cubicBezTo>
                  <a:cubicBezTo>
                    <a:pt x="5528" y="531127"/>
                    <a:pt x="8117" y="532355"/>
                    <a:pt x="12067" y="531653"/>
                  </a:cubicBezTo>
                  <a:cubicBezTo>
                    <a:pt x="14568" y="531215"/>
                    <a:pt x="23916" y="526214"/>
                    <a:pt x="28085" y="525204"/>
                  </a:cubicBezTo>
                  <a:lnTo>
                    <a:pt x="57796" y="518712"/>
                  </a:lnTo>
                  <a:cubicBezTo>
                    <a:pt x="72761" y="515465"/>
                    <a:pt x="87769" y="511999"/>
                    <a:pt x="102690" y="508270"/>
                  </a:cubicBezTo>
                  <a:cubicBezTo>
                    <a:pt x="117611" y="504498"/>
                    <a:pt x="132445" y="500418"/>
                    <a:pt x="147190" y="496162"/>
                  </a:cubicBezTo>
                  <a:cubicBezTo>
                    <a:pt x="164393" y="491073"/>
                    <a:pt x="181421" y="485721"/>
                    <a:pt x="198141" y="479843"/>
                  </a:cubicBezTo>
                  <a:cubicBezTo>
                    <a:pt x="214993" y="473920"/>
                    <a:pt x="231626" y="467559"/>
                    <a:pt x="248039" y="460847"/>
                  </a:cubicBezTo>
                  <a:cubicBezTo>
                    <a:pt x="297103" y="440710"/>
                    <a:pt x="344675" y="417722"/>
                    <a:pt x="393300" y="395699"/>
                  </a:cubicBezTo>
                  <a:cubicBezTo>
                    <a:pt x="398215" y="393550"/>
                    <a:pt x="400497" y="387847"/>
                    <a:pt x="398391" y="382933"/>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4" name="Google Shape;1804;p28"/>
            <p:cNvSpPr/>
            <p:nvPr/>
          </p:nvSpPr>
          <p:spPr>
            <a:xfrm>
              <a:off x="4736219" y="1724091"/>
              <a:ext cx="349224" cy="134538"/>
            </a:xfrm>
            <a:custGeom>
              <a:avLst/>
              <a:gdLst/>
              <a:ahLst/>
              <a:cxnLst/>
              <a:rect l="l" t="t" r="r" b="b"/>
              <a:pathLst>
                <a:path w="698447" h="269075" extrusionOk="0">
                  <a:moveTo>
                    <a:pt x="150922" y="57724"/>
                  </a:moveTo>
                  <a:cubicBezTo>
                    <a:pt x="105939" y="78650"/>
                    <a:pt x="57841" y="82115"/>
                    <a:pt x="9655" y="88433"/>
                  </a:cubicBezTo>
                  <a:cubicBezTo>
                    <a:pt x="9874" y="88652"/>
                    <a:pt x="10401" y="89179"/>
                    <a:pt x="10489" y="89222"/>
                  </a:cubicBezTo>
                  <a:cubicBezTo>
                    <a:pt x="14175" y="92820"/>
                    <a:pt x="17817" y="96461"/>
                    <a:pt x="21504" y="100015"/>
                  </a:cubicBezTo>
                  <a:cubicBezTo>
                    <a:pt x="31071" y="109052"/>
                    <a:pt x="40726" y="117958"/>
                    <a:pt x="50380" y="126907"/>
                  </a:cubicBezTo>
                  <a:cubicBezTo>
                    <a:pt x="78336" y="152922"/>
                    <a:pt x="111557" y="180122"/>
                    <a:pt x="125513" y="216929"/>
                  </a:cubicBezTo>
                  <a:cubicBezTo>
                    <a:pt x="130120" y="228993"/>
                    <a:pt x="136133" y="252201"/>
                    <a:pt x="122397" y="261106"/>
                  </a:cubicBezTo>
                  <a:cubicBezTo>
                    <a:pt x="102604" y="273960"/>
                    <a:pt x="71270" y="249788"/>
                    <a:pt x="57973" y="237153"/>
                  </a:cubicBezTo>
                  <a:cubicBezTo>
                    <a:pt x="17028" y="198196"/>
                    <a:pt x="1360" y="138796"/>
                    <a:pt x="0" y="83870"/>
                  </a:cubicBezTo>
                  <a:lnTo>
                    <a:pt x="3423" y="84397"/>
                  </a:lnTo>
                  <a:cubicBezTo>
                    <a:pt x="3291" y="83212"/>
                    <a:pt x="3160" y="81808"/>
                    <a:pt x="3335" y="81063"/>
                  </a:cubicBezTo>
                  <a:cubicBezTo>
                    <a:pt x="4388" y="77158"/>
                    <a:pt x="7636" y="73298"/>
                    <a:pt x="9962" y="70095"/>
                  </a:cubicBezTo>
                  <a:cubicBezTo>
                    <a:pt x="17115" y="60093"/>
                    <a:pt x="26112" y="50704"/>
                    <a:pt x="36205" y="43641"/>
                  </a:cubicBezTo>
                  <a:cubicBezTo>
                    <a:pt x="69558" y="20346"/>
                    <a:pt x="111030" y="6966"/>
                    <a:pt x="151361" y="2710"/>
                  </a:cubicBezTo>
                  <a:cubicBezTo>
                    <a:pt x="162640" y="1482"/>
                    <a:pt x="184670" y="-624"/>
                    <a:pt x="189629" y="13546"/>
                  </a:cubicBezTo>
                  <a:cubicBezTo>
                    <a:pt x="197046" y="34692"/>
                    <a:pt x="165404" y="50968"/>
                    <a:pt x="150922" y="57724"/>
                  </a:cubicBezTo>
                  <a:close/>
                  <a:moveTo>
                    <a:pt x="240800" y="114580"/>
                  </a:moveTo>
                  <a:cubicBezTo>
                    <a:pt x="226361" y="108701"/>
                    <a:pt x="211484" y="103744"/>
                    <a:pt x="196036" y="101199"/>
                  </a:cubicBezTo>
                  <a:cubicBezTo>
                    <a:pt x="190902" y="100366"/>
                    <a:pt x="185636" y="99708"/>
                    <a:pt x="180413" y="99927"/>
                  </a:cubicBezTo>
                  <a:cubicBezTo>
                    <a:pt x="178000" y="100058"/>
                    <a:pt x="172645" y="103568"/>
                    <a:pt x="173392" y="101287"/>
                  </a:cubicBezTo>
                  <a:lnTo>
                    <a:pt x="162815" y="100102"/>
                  </a:lnTo>
                  <a:cubicBezTo>
                    <a:pt x="188751" y="151167"/>
                    <a:pt x="230004" y="205303"/>
                    <a:pt x="281394" y="232240"/>
                  </a:cubicBezTo>
                  <a:cubicBezTo>
                    <a:pt x="297149" y="240487"/>
                    <a:pt x="333530" y="255666"/>
                    <a:pt x="347749" y="236451"/>
                  </a:cubicBezTo>
                  <a:cubicBezTo>
                    <a:pt x="357228" y="223641"/>
                    <a:pt x="348319" y="203680"/>
                    <a:pt x="341780" y="191704"/>
                  </a:cubicBezTo>
                  <a:cubicBezTo>
                    <a:pt x="321198" y="154150"/>
                    <a:pt x="279156" y="130285"/>
                    <a:pt x="240800" y="114580"/>
                  </a:cubicBezTo>
                  <a:close/>
                  <a:moveTo>
                    <a:pt x="371973" y="7448"/>
                  </a:moveTo>
                  <a:cubicBezTo>
                    <a:pt x="365829" y="-3388"/>
                    <a:pt x="348407" y="34"/>
                    <a:pt x="338971" y="2710"/>
                  </a:cubicBezTo>
                  <a:cubicBezTo>
                    <a:pt x="308208" y="11397"/>
                    <a:pt x="279989" y="32235"/>
                    <a:pt x="256950" y="53731"/>
                  </a:cubicBezTo>
                  <a:cubicBezTo>
                    <a:pt x="249050" y="61145"/>
                    <a:pt x="241282" y="68998"/>
                    <a:pt x="235051" y="77904"/>
                  </a:cubicBezTo>
                  <a:cubicBezTo>
                    <a:pt x="233032" y="80799"/>
                    <a:pt x="231189" y="83870"/>
                    <a:pt x="229784" y="87117"/>
                  </a:cubicBezTo>
                  <a:cubicBezTo>
                    <a:pt x="229258" y="88345"/>
                    <a:pt x="228643" y="91591"/>
                    <a:pt x="228380" y="92513"/>
                  </a:cubicBezTo>
                  <a:lnTo>
                    <a:pt x="235577" y="95101"/>
                  </a:lnTo>
                  <a:cubicBezTo>
                    <a:pt x="274153" y="80141"/>
                    <a:pt x="316327" y="74351"/>
                    <a:pt x="349899" y="48291"/>
                  </a:cubicBezTo>
                  <a:cubicBezTo>
                    <a:pt x="359817" y="40614"/>
                    <a:pt x="380356" y="22232"/>
                    <a:pt x="371973" y="7448"/>
                  </a:cubicBezTo>
                  <a:close/>
                  <a:moveTo>
                    <a:pt x="428103" y="117168"/>
                  </a:moveTo>
                  <a:cubicBezTo>
                    <a:pt x="462641" y="117519"/>
                    <a:pt x="503147" y="119932"/>
                    <a:pt x="535315" y="105981"/>
                  </a:cubicBezTo>
                  <a:cubicBezTo>
                    <a:pt x="556117" y="96988"/>
                    <a:pt x="573496" y="71367"/>
                    <a:pt x="540538" y="66892"/>
                  </a:cubicBezTo>
                  <a:cubicBezTo>
                    <a:pt x="511134" y="62944"/>
                    <a:pt x="480107" y="72683"/>
                    <a:pt x="454302" y="86152"/>
                  </a:cubicBezTo>
                  <a:cubicBezTo>
                    <a:pt x="446666" y="90100"/>
                    <a:pt x="439118" y="94487"/>
                    <a:pt x="432535" y="100058"/>
                  </a:cubicBezTo>
                  <a:cubicBezTo>
                    <a:pt x="431701" y="100804"/>
                    <a:pt x="425514" y="105542"/>
                    <a:pt x="427664" y="107429"/>
                  </a:cubicBezTo>
                  <a:lnTo>
                    <a:pt x="428103" y="117168"/>
                  </a:lnTo>
                  <a:close/>
                  <a:moveTo>
                    <a:pt x="422529" y="135813"/>
                  </a:moveTo>
                  <a:cubicBezTo>
                    <a:pt x="412480" y="128486"/>
                    <a:pt x="401508" y="121555"/>
                    <a:pt x="389703" y="117343"/>
                  </a:cubicBezTo>
                  <a:cubicBezTo>
                    <a:pt x="389133" y="117124"/>
                    <a:pt x="377064" y="113220"/>
                    <a:pt x="376801" y="115852"/>
                  </a:cubicBezTo>
                  <a:lnTo>
                    <a:pt x="371491" y="119844"/>
                  </a:lnTo>
                  <a:cubicBezTo>
                    <a:pt x="372368" y="120151"/>
                    <a:pt x="374080" y="127126"/>
                    <a:pt x="374387" y="127872"/>
                  </a:cubicBezTo>
                  <a:cubicBezTo>
                    <a:pt x="377722" y="136251"/>
                    <a:pt x="381014" y="144631"/>
                    <a:pt x="384700" y="152834"/>
                  </a:cubicBezTo>
                  <a:cubicBezTo>
                    <a:pt x="398612" y="183895"/>
                    <a:pt x="418755" y="214648"/>
                    <a:pt x="447895" y="233249"/>
                  </a:cubicBezTo>
                  <a:cubicBezTo>
                    <a:pt x="457638" y="239478"/>
                    <a:pt x="477781" y="249656"/>
                    <a:pt x="488314" y="239215"/>
                  </a:cubicBezTo>
                  <a:cubicBezTo>
                    <a:pt x="496476" y="231099"/>
                    <a:pt x="489586" y="215042"/>
                    <a:pt x="485637" y="206663"/>
                  </a:cubicBezTo>
                  <a:cubicBezTo>
                    <a:pt x="472120" y="178367"/>
                    <a:pt x="447588" y="154063"/>
                    <a:pt x="422529" y="135813"/>
                  </a:cubicBezTo>
                  <a:close/>
                  <a:moveTo>
                    <a:pt x="696770" y="240926"/>
                  </a:moveTo>
                  <a:cubicBezTo>
                    <a:pt x="690758" y="221799"/>
                    <a:pt x="676670" y="205654"/>
                    <a:pt x="661135" y="193458"/>
                  </a:cubicBezTo>
                  <a:cubicBezTo>
                    <a:pt x="637875" y="175164"/>
                    <a:pt x="609833" y="164723"/>
                    <a:pt x="581395" y="157616"/>
                  </a:cubicBezTo>
                  <a:cubicBezTo>
                    <a:pt x="572135" y="155291"/>
                    <a:pt x="562875" y="153317"/>
                    <a:pt x="553396" y="152440"/>
                  </a:cubicBezTo>
                  <a:cubicBezTo>
                    <a:pt x="549490" y="152045"/>
                    <a:pt x="542776" y="156432"/>
                    <a:pt x="541679" y="152659"/>
                  </a:cubicBezTo>
                  <a:lnTo>
                    <a:pt x="533779" y="150334"/>
                  </a:lnTo>
                  <a:cubicBezTo>
                    <a:pt x="548744" y="157660"/>
                    <a:pt x="558706" y="180122"/>
                    <a:pt x="568185" y="192669"/>
                  </a:cubicBezTo>
                  <a:cubicBezTo>
                    <a:pt x="587978" y="218859"/>
                    <a:pt x="609394" y="244260"/>
                    <a:pt x="639324" y="259088"/>
                  </a:cubicBezTo>
                  <a:cubicBezTo>
                    <a:pt x="646082" y="262422"/>
                    <a:pt x="653148" y="265099"/>
                    <a:pt x="660433" y="266941"/>
                  </a:cubicBezTo>
                  <a:cubicBezTo>
                    <a:pt x="665128" y="268126"/>
                    <a:pt x="669956" y="268915"/>
                    <a:pt x="674783" y="269047"/>
                  </a:cubicBezTo>
                  <a:cubicBezTo>
                    <a:pt x="693435" y="269705"/>
                    <a:pt x="702431" y="259001"/>
                    <a:pt x="696770" y="240926"/>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5" name="Google Shape;1805;p28"/>
            <p:cNvSpPr/>
            <p:nvPr/>
          </p:nvSpPr>
          <p:spPr>
            <a:xfrm>
              <a:off x="4961373" y="1282961"/>
              <a:ext cx="89514" cy="81069"/>
            </a:xfrm>
            <a:custGeom>
              <a:avLst/>
              <a:gdLst/>
              <a:ahLst/>
              <a:cxnLst/>
              <a:rect l="l" t="t" r="r" b="b"/>
              <a:pathLst>
                <a:path w="179029" h="162138" extrusionOk="0">
                  <a:moveTo>
                    <a:pt x="37699" y="138254"/>
                  </a:moveTo>
                  <a:cubicBezTo>
                    <a:pt x="36559" y="136104"/>
                    <a:pt x="41869" y="132814"/>
                    <a:pt x="42966" y="132068"/>
                  </a:cubicBezTo>
                  <a:cubicBezTo>
                    <a:pt x="51875" y="125927"/>
                    <a:pt x="62012" y="121803"/>
                    <a:pt x="72150" y="118249"/>
                  </a:cubicBezTo>
                  <a:cubicBezTo>
                    <a:pt x="101860" y="107808"/>
                    <a:pt x="140260" y="101710"/>
                    <a:pt x="168083" y="120794"/>
                  </a:cubicBezTo>
                  <a:cubicBezTo>
                    <a:pt x="194107" y="138693"/>
                    <a:pt x="168215" y="156109"/>
                    <a:pt x="147501" y="160321"/>
                  </a:cubicBezTo>
                  <a:cubicBezTo>
                    <a:pt x="118230" y="166243"/>
                    <a:pt x="91416" y="156197"/>
                    <a:pt x="62978" y="151547"/>
                  </a:cubicBezTo>
                  <a:cubicBezTo>
                    <a:pt x="54245" y="150099"/>
                    <a:pt x="40069" y="151854"/>
                    <a:pt x="32082" y="147818"/>
                  </a:cubicBezTo>
                  <a:lnTo>
                    <a:pt x="37699" y="138254"/>
                  </a:lnTo>
                  <a:lnTo>
                    <a:pt x="37699" y="138254"/>
                  </a:lnTo>
                  <a:close/>
                  <a:moveTo>
                    <a:pt x="14572" y="151503"/>
                  </a:moveTo>
                  <a:cubicBezTo>
                    <a:pt x="13036" y="152951"/>
                    <a:pt x="8077" y="142246"/>
                    <a:pt x="7945" y="141851"/>
                  </a:cubicBezTo>
                  <a:cubicBezTo>
                    <a:pt x="3776" y="131366"/>
                    <a:pt x="1757" y="120092"/>
                    <a:pt x="748" y="108905"/>
                  </a:cubicBezTo>
                  <a:cubicBezTo>
                    <a:pt x="-1841" y="79731"/>
                    <a:pt x="1977" y="47179"/>
                    <a:pt x="17161" y="21603"/>
                  </a:cubicBezTo>
                  <a:cubicBezTo>
                    <a:pt x="22208" y="13136"/>
                    <a:pt x="32126" y="-1385"/>
                    <a:pt x="43931" y="107"/>
                  </a:cubicBezTo>
                  <a:cubicBezTo>
                    <a:pt x="57536" y="1817"/>
                    <a:pt x="58984" y="27043"/>
                    <a:pt x="59730" y="36826"/>
                  </a:cubicBezTo>
                  <a:cubicBezTo>
                    <a:pt x="62758" y="75476"/>
                    <a:pt x="55078" y="114082"/>
                    <a:pt x="31161" y="145186"/>
                  </a:cubicBezTo>
                  <a:lnTo>
                    <a:pt x="14572" y="151503"/>
                  </a:lnTo>
                  <a:lnTo>
                    <a:pt x="14572" y="151503"/>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6" name="Google Shape;1806;p28"/>
            <p:cNvSpPr/>
            <p:nvPr/>
          </p:nvSpPr>
          <p:spPr>
            <a:xfrm>
              <a:off x="4920834" y="1262312"/>
              <a:ext cx="145597" cy="148574"/>
            </a:xfrm>
            <a:custGeom>
              <a:avLst/>
              <a:gdLst/>
              <a:ahLst/>
              <a:cxnLst/>
              <a:rect l="l" t="t" r="r" b="b"/>
              <a:pathLst>
                <a:path w="291194" h="297147" extrusionOk="0">
                  <a:moveTo>
                    <a:pt x="290105" y="9688"/>
                  </a:moveTo>
                  <a:cubicBezTo>
                    <a:pt x="287648" y="13373"/>
                    <a:pt x="284444" y="16970"/>
                    <a:pt x="280845" y="20436"/>
                  </a:cubicBezTo>
                  <a:cubicBezTo>
                    <a:pt x="273604" y="27455"/>
                    <a:pt x="264739" y="34036"/>
                    <a:pt x="258420" y="40265"/>
                  </a:cubicBezTo>
                  <a:cubicBezTo>
                    <a:pt x="248107" y="50443"/>
                    <a:pt x="237881" y="60665"/>
                    <a:pt x="227700" y="70975"/>
                  </a:cubicBezTo>
                  <a:cubicBezTo>
                    <a:pt x="217518" y="81240"/>
                    <a:pt x="207425" y="91594"/>
                    <a:pt x="197419" y="102035"/>
                  </a:cubicBezTo>
                  <a:cubicBezTo>
                    <a:pt x="178768" y="121250"/>
                    <a:pt x="160599" y="140904"/>
                    <a:pt x="142255" y="160426"/>
                  </a:cubicBezTo>
                  <a:cubicBezTo>
                    <a:pt x="139007" y="163848"/>
                    <a:pt x="135760" y="167270"/>
                    <a:pt x="132512" y="170692"/>
                  </a:cubicBezTo>
                  <a:cubicBezTo>
                    <a:pt x="133478" y="170516"/>
                    <a:pt x="134794" y="170341"/>
                    <a:pt x="135628" y="170165"/>
                  </a:cubicBezTo>
                  <a:cubicBezTo>
                    <a:pt x="147697" y="168059"/>
                    <a:pt x="159677" y="166261"/>
                    <a:pt x="171702" y="165647"/>
                  </a:cubicBezTo>
                  <a:cubicBezTo>
                    <a:pt x="183770" y="164989"/>
                    <a:pt x="195839" y="165515"/>
                    <a:pt x="208083" y="166305"/>
                  </a:cubicBezTo>
                  <a:cubicBezTo>
                    <a:pt x="213481" y="166787"/>
                    <a:pt x="219844" y="166480"/>
                    <a:pt x="225769" y="167050"/>
                  </a:cubicBezTo>
                  <a:cubicBezTo>
                    <a:pt x="228885" y="167401"/>
                    <a:pt x="231869" y="167840"/>
                    <a:pt x="234590" y="168761"/>
                  </a:cubicBezTo>
                  <a:cubicBezTo>
                    <a:pt x="238057" y="169683"/>
                    <a:pt x="240075" y="173236"/>
                    <a:pt x="239154" y="176658"/>
                  </a:cubicBezTo>
                  <a:cubicBezTo>
                    <a:pt x="238232" y="180124"/>
                    <a:pt x="234678" y="182186"/>
                    <a:pt x="231255" y="181221"/>
                  </a:cubicBezTo>
                  <a:cubicBezTo>
                    <a:pt x="229324" y="180826"/>
                    <a:pt x="227217" y="180782"/>
                    <a:pt x="225111" y="180782"/>
                  </a:cubicBezTo>
                  <a:cubicBezTo>
                    <a:pt x="219186" y="180826"/>
                    <a:pt x="212867" y="181703"/>
                    <a:pt x="207513" y="181747"/>
                  </a:cubicBezTo>
                  <a:cubicBezTo>
                    <a:pt x="195751" y="181659"/>
                    <a:pt x="184253" y="182405"/>
                    <a:pt x="172667" y="183107"/>
                  </a:cubicBezTo>
                  <a:cubicBezTo>
                    <a:pt x="161169" y="183809"/>
                    <a:pt x="149628" y="184379"/>
                    <a:pt x="137954" y="185871"/>
                  </a:cubicBezTo>
                  <a:cubicBezTo>
                    <a:pt x="132468" y="186441"/>
                    <a:pt x="123911" y="186617"/>
                    <a:pt x="116143" y="187933"/>
                  </a:cubicBezTo>
                  <a:cubicBezTo>
                    <a:pt x="106356" y="198242"/>
                    <a:pt x="96614" y="208552"/>
                    <a:pt x="86784" y="218817"/>
                  </a:cubicBezTo>
                  <a:cubicBezTo>
                    <a:pt x="61900" y="244701"/>
                    <a:pt x="36710" y="270277"/>
                    <a:pt x="11081" y="295239"/>
                  </a:cubicBezTo>
                  <a:cubicBezTo>
                    <a:pt x="8536" y="297784"/>
                    <a:pt x="4454" y="297784"/>
                    <a:pt x="1909" y="295239"/>
                  </a:cubicBezTo>
                  <a:cubicBezTo>
                    <a:pt x="-636" y="292739"/>
                    <a:pt x="-636" y="288659"/>
                    <a:pt x="1909" y="286114"/>
                  </a:cubicBezTo>
                  <a:cubicBezTo>
                    <a:pt x="27889" y="259178"/>
                    <a:pt x="53123" y="231408"/>
                    <a:pt x="78489" y="203682"/>
                  </a:cubicBezTo>
                  <a:cubicBezTo>
                    <a:pt x="83931" y="197716"/>
                    <a:pt x="89461" y="191793"/>
                    <a:pt x="94946" y="185827"/>
                  </a:cubicBezTo>
                  <a:cubicBezTo>
                    <a:pt x="95166" y="184423"/>
                    <a:pt x="95692" y="183019"/>
                    <a:pt x="96877" y="182010"/>
                  </a:cubicBezTo>
                  <a:cubicBezTo>
                    <a:pt x="97009" y="181879"/>
                    <a:pt x="97316" y="181835"/>
                    <a:pt x="97448" y="181703"/>
                  </a:cubicBezTo>
                  <a:cubicBezTo>
                    <a:pt x="97623" y="180562"/>
                    <a:pt x="97711" y="179422"/>
                    <a:pt x="97930" y="178325"/>
                  </a:cubicBezTo>
                  <a:cubicBezTo>
                    <a:pt x="99423" y="171218"/>
                    <a:pt x="101793" y="164199"/>
                    <a:pt x="103109" y="157180"/>
                  </a:cubicBezTo>
                  <a:cubicBezTo>
                    <a:pt x="104206" y="152135"/>
                    <a:pt x="104689" y="147046"/>
                    <a:pt x="105128" y="141957"/>
                  </a:cubicBezTo>
                  <a:cubicBezTo>
                    <a:pt x="105830" y="134192"/>
                    <a:pt x="106181" y="126383"/>
                    <a:pt x="105830" y="118530"/>
                  </a:cubicBezTo>
                  <a:lnTo>
                    <a:pt x="104426" y="93524"/>
                  </a:lnTo>
                  <a:lnTo>
                    <a:pt x="103680" y="85452"/>
                  </a:lnTo>
                  <a:cubicBezTo>
                    <a:pt x="103504" y="84267"/>
                    <a:pt x="102538" y="81898"/>
                    <a:pt x="102451" y="80758"/>
                  </a:cubicBezTo>
                  <a:cubicBezTo>
                    <a:pt x="102275" y="78783"/>
                    <a:pt x="102626" y="77248"/>
                    <a:pt x="103284" y="76327"/>
                  </a:cubicBezTo>
                  <a:cubicBezTo>
                    <a:pt x="104338" y="74704"/>
                    <a:pt x="105654" y="73387"/>
                    <a:pt x="107761" y="73168"/>
                  </a:cubicBezTo>
                  <a:cubicBezTo>
                    <a:pt x="108639" y="73036"/>
                    <a:pt x="109824" y="72861"/>
                    <a:pt x="111228" y="73475"/>
                  </a:cubicBezTo>
                  <a:cubicBezTo>
                    <a:pt x="113993" y="74440"/>
                    <a:pt x="115660" y="77160"/>
                    <a:pt x="115353" y="79924"/>
                  </a:cubicBezTo>
                  <a:cubicBezTo>
                    <a:pt x="115792" y="80933"/>
                    <a:pt x="116363" y="82337"/>
                    <a:pt x="116494" y="82951"/>
                  </a:cubicBezTo>
                  <a:lnTo>
                    <a:pt x="118381" y="91637"/>
                  </a:lnTo>
                  <a:cubicBezTo>
                    <a:pt x="119171" y="95893"/>
                    <a:pt x="119961" y="100148"/>
                    <a:pt x="120663" y="104448"/>
                  </a:cubicBezTo>
                  <a:cubicBezTo>
                    <a:pt x="121322" y="108747"/>
                    <a:pt x="121892" y="113134"/>
                    <a:pt x="122375" y="117477"/>
                  </a:cubicBezTo>
                  <a:cubicBezTo>
                    <a:pt x="122989" y="124716"/>
                    <a:pt x="123384" y="131998"/>
                    <a:pt x="122901" y="139237"/>
                  </a:cubicBezTo>
                  <a:cubicBezTo>
                    <a:pt x="122463" y="146037"/>
                    <a:pt x="121102" y="152661"/>
                    <a:pt x="119390" y="159329"/>
                  </a:cubicBezTo>
                  <a:cubicBezTo>
                    <a:pt x="122770" y="155688"/>
                    <a:pt x="126061" y="152003"/>
                    <a:pt x="129440" y="148406"/>
                  </a:cubicBezTo>
                  <a:cubicBezTo>
                    <a:pt x="147916" y="128796"/>
                    <a:pt x="166787" y="109580"/>
                    <a:pt x="185789" y="90585"/>
                  </a:cubicBezTo>
                  <a:cubicBezTo>
                    <a:pt x="196102" y="80363"/>
                    <a:pt x="206547" y="70185"/>
                    <a:pt x="217036" y="60139"/>
                  </a:cubicBezTo>
                  <a:cubicBezTo>
                    <a:pt x="227568" y="50092"/>
                    <a:pt x="238145" y="40134"/>
                    <a:pt x="248853" y="30263"/>
                  </a:cubicBezTo>
                  <a:cubicBezTo>
                    <a:pt x="255392" y="24209"/>
                    <a:pt x="264520" y="17891"/>
                    <a:pt x="272068" y="11092"/>
                  </a:cubicBezTo>
                  <a:cubicBezTo>
                    <a:pt x="275052" y="8372"/>
                    <a:pt x="277817" y="5608"/>
                    <a:pt x="279880" y="2668"/>
                  </a:cubicBezTo>
                  <a:cubicBezTo>
                    <a:pt x="281811" y="-139"/>
                    <a:pt x="285673" y="-841"/>
                    <a:pt x="288525" y="1089"/>
                  </a:cubicBezTo>
                  <a:cubicBezTo>
                    <a:pt x="291334" y="3019"/>
                    <a:pt x="292036" y="6880"/>
                    <a:pt x="290105" y="9688"/>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7" name="Google Shape;1807;p28"/>
            <p:cNvSpPr/>
            <p:nvPr/>
          </p:nvSpPr>
          <p:spPr>
            <a:xfrm>
              <a:off x="5003361" y="1144153"/>
              <a:ext cx="164813" cy="174303"/>
            </a:xfrm>
            <a:custGeom>
              <a:avLst/>
              <a:gdLst/>
              <a:ahLst/>
              <a:cxnLst/>
              <a:rect l="l" t="t" r="r" b="b"/>
              <a:pathLst>
                <a:path w="329626" h="348607" extrusionOk="0">
                  <a:moveTo>
                    <a:pt x="85073" y="147735"/>
                  </a:moveTo>
                  <a:cubicBezTo>
                    <a:pt x="48209" y="140497"/>
                    <a:pt x="2130" y="141111"/>
                    <a:pt x="67" y="188579"/>
                  </a:cubicBezTo>
                  <a:cubicBezTo>
                    <a:pt x="-2215" y="241925"/>
                    <a:pt x="54178" y="232712"/>
                    <a:pt x="98063" y="212312"/>
                  </a:cubicBezTo>
                  <a:cubicBezTo>
                    <a:pt x="66378" y="235169"/>
                    <a:pt x="34429" y="269037"/>
                    <a:pt x="58961" y="302290"/>
                  </a:cubicBezTo>
                  <a:cubicBezTo>
                    <a:pt x="84108" y="336334"/>
                    <a:pt x="116978" y="302729"/>
                    <a:pt x="139842" y="261974"/>
                  </a:cubicBezTo>
                  <a:cubicBezTo>
                    <a:pt x="134707" y="309661"/>
                    <a:pt x="142519" y="359980"/>
                    <a:pt x="186098" y="346336"/>
                  </a:cubicBezTo>
                  <a:cubicBezTo>
                    <a:pt x="223576" y="334667"/>
                    <a:pt x="219933" y="295315"/>
                    <a:pt x="208128" y="260701"/>
                  </a:cubicBezTo>
                  <a:cubicBezTo>
                    <a:pt x="231212" y="291586"/>
                    <a:pt x="263029" y="319619"/>
                    <a:pt x="290852" y="292683"/>
                  </a:cubicBezTo>
                  <a:cubicBezTo>
                    <a:pt x="320212" y="264255"/>
                    <a:pt x="288702" y="231747"/>
                    <a:pt x="250390" y="209592"/>
                  </a:cubicBezTo>
                  <a:cubicBezTo>
                    <a:pt x="291423" y="221525"/>
                    <a:pt x="334080" y="219814"/>
                    <a:pt x="329252" y="173663"/>
                  </a:cubicBezTo>
                  <a:cubicBezTo>
                    <a:pt x="324205" y="125405"/>
                    <a:pt x="275931" y="128739"/>
                    <a:pt x="239024" y="138742"/>
                  </a:cubicBezTo>
                  <a:cubicBezTo>
                    <a:pt x="274790" y="121983"/>
                    <a:pt x="314858" y="93512"/>
                    <a:pt x="294977" y="55125"/>
                  </a:cubicBezTo>
                  <a:cubicBezTo>
                    <a:pt x="272684" y="12001"/>
                    <a:pt x="227394" y="53063"/>
                    <a:pt x="197947" y="95574"/>
                  </a:cubicBezTo>
                  <a:cubicBezTo>
                    <a:pt x="207777" y="56134"/>
                    <a:pt x="210103" y="5552"/>
                    <a:pt x="159898" y="375"/>
                  </a:cubicBezTo>
                  <a:cubicBezTo>
                    <a:pt x="105217" y="-5240"/>
                    <a:pt x="110351" y="53326"/>
                    <a:pt x="128388" y="101321"/>
                  </a:cubicBezTo>
                  <a:cubicBezTo>
                    <a:pt x="106006" y="67540"/>
                    <a:pt x="72961" y="33058"/>
                    <a:pt x="42592" y="60653"/>
                  </a:cubicBezTo>
                  <a:cubicBezTo>
                    <a:pt x="11258" y="89125"/>
                    <a:pt x="45445" y="124221"/>
                    <a:pt x="85073" y="147735"/>
                  </a:cubicBezTo>
                  <a:lnTo>
                    <a:pt x="85073" y="147735"/>
                  </a:lnTo>
                  <a:close/>
                  <a:moveTo>
                    <a:pt x="133128" y="190509"/>
                  </a:moveTo>
                  <a:cubicBezTo>
                    <a:pt x="138175" y="183490"/>
                    <a:pt x="135717" y="175549"/>
                    <a:pt x="133128" y="169670"/>
                  </a:cubicBezTo>
                  <a:cubicBezTo>
                    <a:pt x="153666" y="175066"/>
                    <a:pt x="151340" y="146595"/>
                    <a:pt x="155158" y="149709"/>
                  </a:cubicBezTo>
                  <a:cubicBezTo>
                    <a:pt x="155158" y="149709"/>
                    <a:pt x="154500" y="148174"/>
                    <a:pt x="153184" y="145454"/>
                  </a:cubicBezTo>
                  <a:cubicBezTo>
                    <a:pt x="162048" y="150411"/>
                    <a:pt x="172317" y="145015"/>
                    <a:pt x="177803" y="142866"/>
                  </a:cubicBezTo>
                  <a:cubicBezTo>
                    <a:pt x="182104" y="151420"/>
                    <a:pt x="194831" y="153746"/>
                    <a:pt x="192242" y="156202"/>
                  </a:cubicBezTo>
                  <a:cubicBezTo>
                    <a:pt x="192242" y="156202"/>
                    <a:pt x="193997" y="155720"/>
                    <a:pt x="197025" y="154798"/>
                  </a:cubicBezTo>
                  <a:cubicBezTo>
                    <a:pt x="198122" y="158133"/>
                    <a:pt x="183816" y="176163"/>
                    <a:pt x="199395" y="187306"/>
                  </a:cubicBezTo>
                  <a:cubicBezTo>
                    <a:pt x="199175" y="187219"/>
                    <a:pt x="198956" y="187175"/>
                    <a:pt x="198693" y="187087"/>
                  </a:cubicBezTo>
                  <a:cubicBezTo>
                    <a:pt x="182982" y="182524"/>
                    <a:pt x="180041" y="195949"/>
                    <a:pt x="178242" y="203275"/>
                  </a:cubicBezTo>
                  <a:cubicBezTo>
                    <a:pt x="175214" y="202793"/>
                    <a:pt x="169333" y="200424"/>
                    <a:pt x="163497" y="200906"/>
                  </a:cubicBezTo>
                  <a:cubicBezTo>
                    <a:pt x="161565" y="187306"/>
                    <a:pt x="142344" y="187964"/>
                    <a:pt x="144933" y="184499"/>
                  </a:cubicBezTo>
                  <a:cubicBezTo>
                    <a:pt x="144933" y="184499"/>
                    <a:pt x="140325" y="186648"/>
                    <a:pt x="133128" y="190509"/>
                  </a:cubicBezTo>
                  <a:lnTo>
                    <a:pt x="133128" y="190509"/>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8" name="Google Shape;1808;p28"/>
            <p:cNvSpPr/>
            <p:nvPr/>
          </p:nvSpPr>
          <p:spPr>
            <a:xfrm>
              <a:off x="5063857" y="1210684"/>
              <a:ext cx="42283" cy="42595"/>
            </a:xfrm>
            <a:custGeom>
              <a:avLst/>
              <a:gdLst/>
              <a:ahLst/>
              <a:cxnLst/>
              <a:rect l="l" t="t" r="r" b="b"/>
              <a:pathLst>
                <a:path w="84567" h="85190" extrusionOk="0">
                  <a:moveTo>
                    <a:pt x="22" y="43890"/>
                  </a:moveTo>
                  <a:cubicBezTo>
                    <a:pt x="-724" y="20419"/>
                    <a:pt x="17664" y="765"/>
                    <a:pt x="41011" y="19"/>
                  </a:cubicBezTo>
                  <a:cubicBezTo>
                    <a:pt x="64314" y="-683"/>
                    <a:pt x="83843" y="17787"/>
                    <a:pt x="84545" y="41301"/>
                  </a:cubicBezTo>
                  <a:cubicBezTo>
                    <a:pt x="85291" y="64772"/>
                    <a:pt x="66903" y="84426"/>
                    <a:pt x="43556" y="85172"/>
                  </a:cubicBezTo>
                  <a:cubicBezTo>
                    <a:pt x="20253" y="85874"/>
                    <a:pt x="724" y="67404"/>
                    <a:pt x="22" y="43890"/>
                  </a:cubicBezTo>
                  <a:lnTo>
                    <a:pt x="22" y="4389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9" name="Google Shape;1809;p28"/>
            <p:cNvSpPr/>
            <p:nvPr/>
          </p:nvSpPr>
          <p:spPr>
            <a:xfrm>
              <a:off x="5019465" y="1336643"/>
              <a:ext cx="330766" cy="148327"/>
            </a:xfrm>
            <a:custGeom>
              <a:avLst/>
              <a:gdLst/>
              <a:ahLst/>
              <a:cxnLst/>
              <a:rect l="l" t="t" r="r" b="b"/>
              <a:pathLst>
                <a:path w="661532" h="296655" extrusionOk="0">
                  <a:moveTo>
                    <a:pt x="83540" y="142012"/>
                  </a:moveTo>
                  <a:cubicBezTo>
                    <a:pt x="100173" y="150655"/>
                    <a:pt x="91834" y="180004"/>
                    <a:pt x="87138" y="192946"/>
                  </a:cubicBezTo>
                  <a:cubicBezTo>
                    <a:pt x="72876" y="232078"/>
                    <a:pt x="41103" y="267087"/>
                    <a:pt x="12358" y="296655"/>
                  </a:cubicBezTo>
                  <a:lnTo>
                    <a:pt x="10515" y="288978"/>
                  </a:lnTo>
                  <a:cubicBezTo>
                    <a:pt x="8364" y="291698"/>
                    <a:pt x="2791" y="277747"/>
                    <a:pt x="2703" y="277484"/>
                  </a:cubicBezTo>
                  <a:cubicBezTo>
                    <a:pt x="-896" y="264060"/>
                    <a:pt x="-501" y="250021"/>
                    <a:pt x="1562" y="236377"/>
                  </a:cubicBezTo>
                  <a:cubicBezTo>
                    <a:pt x="6433" y="203913"/>
                    <a:pt x="21398" y="169124"/>
                    <a:pt x="49397" y="150172"/>
                  </a:cubicBezTo>
                  <a:cubicBezTo>
                    <a:pt x="58393" y="144030"/>
                    <a:pt x="72525" y="136265"/>
                    <a:pt x="83540" y="142012"/>
                  </a:cubicBezTo>
                  <a:close/>
                  <a:moveTo>
                    <a:pt x="263426" y="40540"/>
                  </a:moveTo>
                  <a:cubicBezTo>
                    <a:pt x="259082" y="40277"/>
                    <a:pt x="254737" y="40935"/>
                    <a:pt x="250568" y="42076"/>
                  </a:cubicBezTo>
                  <a:cubicBezTo>
                    <a:pt x="245302" y="43524"/>
                    <a:pt x="240387" y="45805"/>
                    <a:pt x="235647" y="48481"/>
                  </a:cubicBezTo>
                  <a:cubicBezTo>
                    <a:pt x="204532" y="65985"/>
                    <a:pt x="183643" y="98054"/>
                    <a:pt x="171837" y="131001"/>
                  </a:cubicBezTo>
                  <a:cubicBezTo>
                    <a:pt x="167010" y="144469"/>
                    <a:pt x="162665" y="159560"/>
                    <a:pt x="163894" y="174038"/>
                  </a:cubicBezTo>
                  <a:cubicBezTo>
                    <a:pt x="164114" y="176802"/>
                    <a:pt x="164947" y="184610"/>
                    <a:pt x="168458" y="185927"/>
                  </a:cubicBezTo>
                  <a:lnTo>
                    <a:pt x="180263" y="184084"/>
                  </a:lnTo>
                  <a:cubicBezTo>
                    <a:pt x="198125" y="168861"/>
                    <a:pt x="218707" y="157937"/>
                    <a:pt x="235559" y="141179"/>
                  </a:cubicBezTo>
                  <a:cubicBezTo>
                    <a:pt x="246179" y="130650"/>
                    <a:pt x="255834" y="118981"/>
                    <a:pt x="264304" y="106697"/>
                  </a:cubicBezTo>
                  <a:cubicBezTo>
                    <a:pt x="274749" y="91474"/>
                    <a:pt x="300027" y="42558"/>
                    <a:pt x="263426" y="40540"/>
                  </a:cubicBezTo>
                  <a:close/>
                  <a:moveTo>
                    <a:pt x="495449" y="9042"/>
                  </a:moveTo>
                  <a:cubicBezTo>
                    <a:pt x="486321" y="-3725"/>
                    <a:pt x="464992" y="-303"/>
                    <a:pt x="452310" y="3295"/>
                  </a:cubicBezTo>
                  <a:cubicBezTo>
                    <a:pt x="417552" y="13253"/>
                    <a:pt x="387798" y="37075"/>
                    <a:pt x="368445" y="67301"/>
                  </a:cubicBezTo>
                  <a:cubicBezTo>
                    <a:pt x="360282" y="80068"/>
                    <a:pt x="353699" y="93974"/>
                    <a:pt x="348564" y="108232"/>
                  </a:cubicBezTo>
                  <a:cubicBezTo>
                    <a:pt x="346633" y="113541"/>
                    <a:pt x="344746" y="118981"/>
                    <a:pt x="343649" y="124508"/>
                  </a:cubicBezTo>
                  <a:cubicBezTo>
                    <a:pt x="343342" y="126219"/>
                    <a:pt x="344044" y="129553"/>
                    <a:pt x="343912" y="131264"/>
                  </a:cubicBezTo>
                  <a:lnTo>
                    <a:pt x="344264" y="130913"/>
                  </a:lnTo>
                  <a:cubicBezTo>
                    <a:pt x="359887" y="122841"/>
                    <a:pt x="379021" y="120604"/>
                    <a:pt x="395566" y="114769"/>
                  </a:cubicBezTo>
                  <a:cubicBezTo>
                    <a:pt x="426198" y="103977"/>
                    <a:pt x="455162" y="86385"/>
                    <a:pt x="477500" y="62607"/>
                  </a:cubicBezTo>
                  <a:cubicBezTo>
                    <a:pt x="488998" y="50323"/>
                    <a:pt x="508000" y="26590"/>
                    <a:pt x="495449" y="9042"/>
                  </a:cubicBezTo>
                  <a:close/>
                  <a:moveTo>
                    <a:pt x="644002" y="83446"/>
                  </a:moveTo>
                  <a:cubicBezTo>
                    <a:pt x="639832" y="82129"/>
                    <a:pt x="635444" y="81471"/>
                    <a:pt x="631055" y="81252"/>
                  </a:cubicBezTo>
                  <a:cubicBezTo>
                    <a:pt x="590066" y="79146"/>
                    <a:pt x="553027" y="105951"/>
                    <a:pt x="526783" y="134949"/>
                  </a:cubicBezTo>
                  <a:cubicBezTo>
                    <a:pt x="518884" y="143679"/>
                    <a:pt x="497248" y="162895"/>
                    <a:pt x="491850" y="173467"/>
                  </a:cubicBezTo>
                  <a:cubicBezTo>
                    <a:pt x="490534" y="176143"/>
                    <a:pt x="596649" y="181671"/>
                    <a:pt x="635575" y="151357"/>
                  </a:cubicBezTo>
                  <a:cubicBezTo>
                    <a:pt x="653613" y="137274"/>
                    <a:pt x="679110" y="94413"/>
                    <a:pt x="644002" y="83446"/>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0" name="Google Shape;1810;p28"/>
            <p:cNvSpPr/>
            <p:nvPr/>
          </p:nvSpPr>
          <p:spPr>
            <a:xfrm>
              <a:off x="4818125" y="961429"/>
              <a:ext cx="130302" cy="347112"/>
            </a:xfrm>
            <a:custGeom>
              <a:avLst/>
              <a:gdLst/>
              <a:ahLst/>
              <a:cxnLst/>
              <a:rect l="l" t="t" r="r" b="b"/>
              <a:pathLst>
                <a:path w="260604" h="694224" extrusionOk="0">
                  <a:moveTo>
                    <a:pt x="198374" y="562931"/>
                  </a:moveTo>
                  <a:cubicBezTo>
                    <a:pt x="208687" y="571003"/>
                    <a:pt x="204211" y="587499"/>
                    <a:pt x="199998" y="598510"/>
                  </a:cubicBezTo>
                  <a:cubicBezTo>
                    <a:pt x="186964" y="632641"/>
                    <a:pt x="151153" y="660850"/>
                    <a:pt x="114772" y="678573"/>
                  </a:cubicBezTo>
                  <a:cubicBezTo>
                    <a:pt x="99500" y="686031"/>
                    <a:pt x="83219" y="692129"/>
                    <a:pt x="66323" y="694191"/>
                  </a:cubicBezTo>
                  <a:cubicBezTo>
                    <a:pt x="65972" y="694235"/>
                    <a:pt x="47803" y="694586"/>
                    <a:pt x="50304" y="691427"/>
                  </a:cubicBezTo>
                  <a:lnTo>
                    <a:pt x="40737" y="692831"/>
                  </a:lnTo>
                  <a:cubicBezTo>
                    <a:pt x="65884" y="653699"/>
                    <a:pt x="96472" y="609478"/>
                    <a:pt x="137593" y="580216"/>
                  </a:cubicBezTo>
                  <a:cubicBezTo>
                    <a:pt x="151197" y="570477"/>
                    <a:pt x="182839" y="550735"/>
                    <a:pt x="198374" y="562931"/>
                  </a:cubicBezTo>
                  <a:close/>
                  <a:moveTo>
                    <a:pt x="258234" y="351959"/>
                  </a:moveTo>
                  <a:cubicBezTo>
                    <a:pt x="243839" y="318179"/>
                    <a:pt x="194907" y="361874"/>
                    <a:pt x="180557" y="377886"/>
                  </a:cubicBezTo>
                  <a:cubicBezTo>
                    <a:pt x="168927" y="390872"/>
                    <a:pt x="158438" y="404735"/>
                    <a:pt x="149617" y="418993"/>
                  </a:cubicBezTo>
                  <a:cubicBezTo>
                    <a:pt x="135530" y="441718"/>
                    <a:pt x="129474" y="465583"/>
                    <a:pt x="117493" y="488615"/>
                  </a:cubicBezTo>
                  <a:lnTo>
                    <a:pt x="119205" y="500504"/>
                  </a:lnTo>
                  <a:cubicBezTo>
                    <a:pt x="121882" y="503268"/>
                    <a:pt x="131273" y="500943"/>
                    <a:pt x="134565" y="500021"/>
                  </a:cubicBezTo>
                  <a:cubicBezTo>
                    <a:pt x="151943" y="495327"/>
                    <a:pt x="168181" y="485105"/>
                    <a:pt x="182356" y="475059"/>
                  </a:cubicBezTo>
                  <a:cubicBezTo>
                    <a:pt x="216982" y="450579"/>
                    <a:pt x="247701" y="417852"/>
                    <a:pt x="258015" y="381396"/>
                  </a:cubicBezTo>
                  <a:cubicBezTo>
                    <a:pt x="259594" y="375868"/>
                    <a:pt x="260648" y="370253"/>
                    <a:pt x="260604" y="364725"/>
                  </a:cubicBezTo>
                  <a:cubicBezTo>
                    <a:pt x="260604" y="360338"/>
                    <a:pt x="259902" y="355951"/>
                    <a:pt x="258234" y="351959"/>
                  </a:cubicBezTo>
                  <a:close/>
                  <a:moveTo>
                    <a:pt x="151197" y="298964"/>
                  </a:moveTo>
                  <a:cubicBezTo>
                    <a:pt x="166162" y="288303"/>
                    <a:pt x="180249" y="276458"/>
                    <a:pt x="192537" y="263560"/>
                  </a:cubicBezTo>
                  <a:cubicBezTo>
                    <a:pt x="221589" y="233027"/>
                    <a:pt x="239714" y="195298"/>
                    <a:pt x="239978" y="158447"/>
                  </a:cubicBezTo>
                  <a:cubicBezTo>
                    <a:pt x="240065" y="144979"/>
                    <a:pt x="237081" y="123439"/>
                    <a:pt x="219176" y="120017"/>
                  </a:cubicBezTo>
                  <a:cubicBezTo>
                    <a:pt x="194556" y="115279"/>
                    <a:pt x="172964" y="142829"/>
                    <a:pt x="162388" y="158667"/>
                  </a:cubicBezTo>
                  <a:cubicBezTo>
                    <a:pt x="141850" y="189376"/>
                    <a:pt x="130747" y="223858"/>
                    <a:pt x="128157" y="257199"/>
                  </a:cubicBezTo>
                  <a:cubicBezTo>
                    <a:pt x="126753" y="275142"/>
                    <a:pt x="130395" y="294138"/>
                    <a:pt x="126051" y="312169"/>
                  </a:cubicBezTo>
                  <a:lnTo>
                    <a:pt x="125788" y="312607"/>
                  </a:lnTo>
                  <a:cubicBezTo>
                    <a:pt x="127718" y="311818"/>
                    <a:pt x="131844" y="311160"/>
                    <a:pt x="133731" y="310151"/>
                  </a:cubicBezTo>
                  <a:cubicBezTo>
                    <a:pt x="139831" y="306860"/>
                    <a:pt x="145580" y="302912"/>
                    <a:pt x="151197" y="298964"/>
                  </a:cubicBezTo>
                  <a:close/>
                  <a:moveTo>
                    <a:pt x="90284" y="21133"/>
                  </a:moveTo>
                  <a:cubicBezTo>
                    <a:pt x="88616" y="17097"/>
                    <a:pt x="86422" y="13193"/>
                    <a:pt x="83526" y="9771"/>
                  </a:cubicBezTo>
                  <a:cubicBezTo>
                    <a:pt x="59169" y="-18920"/>
                    <a:pt x="17390" y="22493"/>
                    <a:pt x="6814" y="45262"/>
                  </a:cubicBezTo>
                  <a:cubicBezTo>
                    <a:pt x="-15919" y="94309"/>
                    <a:pt x="25290" y="192315"/>
                    <a:pt x="27967" y="189990"/>
                  </a:cubicBezTo>
                  <a:cubicBezTo>
                    <a:pt x="38587" y="180602"/>
                    <a:pt x="53991" y="152393"/>
                    <a:pt x="61627" y="141382"/>
                  </a:cubicBezTo>
                  <a:cubicBezTo>
                    <a:pt x="86905" y="104838"/>
                    <a:pt x="106171" y="59037"/>
                    <a:pt x="90284" y="21133"/>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1" name="Google Shape;1811;p28"/>
            <p:cNvSpPr/>
            <p:nvPr/>
          </p:nvSpPr>
          <p:spPr>
            <a:xfrm>
              <a:off x="4646313" y="976075"/>
              <a:ext cx="278868" cy="515242"/>
            </a:xfrm>
            <a:custGeom>
              <a:avLst/>
              <a:gdLst/>
              <a:ahLst/>
              <a:cxnLst/>
              <a:rect l="l" t="t" r="r" b="b"/>
              <a:pathLst>
                <a:path w="557737" h="1030483" extrusionOk="0">
                  <a:moveTo>
                    <a:pt x="557009" y="372022"/>
                  </a:moveTo>
                  <a:cubicBezTo>
                    <a:pt x="556175" y="371890"/>
                    <a:pt x="556000" y="372987"/>
                    <a:pt x="555912" y="374216"/>
                  </a:cubicBezTo>
                  <a:cubicBezTo>
                    <a:pt x="556087" y="374084"/>
                    <a:pt x="556263" y="373952"/>
                    <a:pt x="556439" y="373821"/>
                  </a:cubicBezTo>
                  <a:lnTo>
                    <a:pt x="556087" y="374259"/>
                  </a:lnTo>
                  <a:lnTo>
                    <a:pt x="555912" y="374435"/>
                  </a:lnTo>
                  <a:cubicBezTo>
                    <a:pt x="555868" y="375400"/>
                    <a:pt x="555824" y="376453"/>
                    <a:pt x="555517" y="376936"/>
                  </a:cubicBezTo>
                  <a:lnTo>
                    <a:pt x="549900" y="385753"/>
                  </a:lnTo>
                  <a:cubicBezTo>
                    <a:pt x="546915" y="390228"/>
                    <a:pt x="543756" y="394659"/>
                    <a:pt x="540552" y="399002"/>
                  </a:cubicBezTo>
                  <a:cubicBezTo>
                    <a:pt x="537348" y="403302"/>
                    <a:pt x="534057" y="407513"/>
                    <a:pt x="530765" y="411725"/>
                  </a:cubicBezTo>
                  <a:cubicBezTo>
                    <a:pt x="526684" y="416901"/>
                    <a:pt x="522559" y="421946"/>
                    <a:pt x="518170" y="426728"/>
                  </a:cubicBezTo>
                  <a:cubicBezTo>
                    <a:pt x="513782" y="431554"/>
                    <a:pt x="509218" y="436204"/>
                    <a:pt x="504478" y="440679"/>
                  </a:cubicBezTo>
                  <a:cubicBezTo>
                    <a:pt x="498773" y="445987"/>
                    <a:pt x="492848" y="451032"/>
                    <a:pt x="486748" y="455946"/>
                  </a:cubicBezTo>
                  <a:cubicBezTo>
                    <a:pt x="477884" y="463097"/>
                    <a:pt x="468536" y="469897"/>
                    <a:pt x="458793" y="476740"/>
                  </a:cubicBezTo>
                  <a:cubicBezTo>
                    <a:pt x="457608" y="477662"/>
                    <a:pt x="456160" y="477881"/>
                    <a:pt x="454712" y="477837"/>
                  </a:cubicBezTo>
                  <a:cubicBezTo>
                    <a:pt x="452913" y="483760"/>
                    <a:pt x="451245" y="489638"/>
                    <a:pt x="449358" y="495605"/>
                  </a:cubicBezTo>
                  <a:cubicBezTo>
                    <a:pt x="434305" y="542809"/>
                    <a:pt x="416444" y="590233"/>
                    <a:pt x="403893" y="636648"/>
                  </a:cubicBezTo>
                  <a:cubicBezTo>
                    <a:pt x="402532" y="641649"/>
                    <a:pt x="401786" y="647133"/>
                    <a:pt x="400557" y="652309"/>
                  </a:cubicBezTo>
                  <a:cubicBezTo>
                    <a:pt x="405472" y="648580"/>
                    <a:pt x="410256" y="644939"/>
                    <a:pt x="415654" y="640859"/>
                  </a:cubicBezTo>
                  <a:cubicBezTo>
                    <a:pt x="420569" y="637086"/>
                    <a:pt x="425572" y="633182"/>
                    <a:pt x="430575" y="629277"/>
                  </a:cubicBezTo>
                  <a:cubicBezTo>
                    <a:pt x="433866" y="626733"/>
                    <a:pt x="437202" y="624145"/>
                    <a:pt x="440493" y="621600"/>
                  </a:cubicBezTo>
                  <a:cubicBezTo>
                    <a:pt x="445452" y="617696"/>
                    <a:pt x="450367" y="613879"/>
                    <a:pt x="454931" y="609931"/>
                  </a:cubicBezTo>
                  <a:cubicBezTo>
                    <a:pt x="463884" y="602209"/>
                    <a:pt x="471783" y="594444"/>
                    <a:pt x="476874" y="586416"/>
                  </a:cubicBezTo>
                  <a:cubicBezTo>
                    <a:pt x="478542" y="583433"/>
                    <a:pt x="482316" y="582380"/>
                    <a:pt x="485300" y="584047"/>
                  </a:cubicBezTo>
                  <a:cubicBezTo>
                    <a:pt x="488284" y="585714"/>
                    <a:pt x="489338" y="589487"/>
                    <a:pt x="487670" y="592470"/>
                  </a:cubicBezTo>
                  <a:cubicBezTo>
                    <a:pt x="481482" y="604929"/>
                    <a:pt x="470555" y="617827"/>
                    <a:pt x="457433" y="629848"/>
                  </a:cubicBezTo>
                  <a:cubicBezTo>
                    <a:pt x="454010" y="633006"/>
                    <a:pt x="450411" y="636033"/>
                    <a:pt x="446681" y="638973"/>
                  </a:cubicBezTo>
                  <a:cubicBezTo>
                    <a:pt x="442994" y="641824"/>
                    <a:pt x="439220" y="644588"/>
                    <a:pt x="435358" y="647220"/>
                  </a:cubicBezTo>
                  <a:cubicBezTo>
                    <a:pt x="423071" y="655600"/>
                    <a:pt x="410475" y="662750"/>
                    <a:pt x="399943" y="669024"/>
                  </a:cubicBezTo>
                  <a:cubicBezTo>
                    <a:pt x="399021" y="669638"/>
                    <a:pt x="397968" y="669506"/>
                    <a:pt x="396915" y="669594"/>
                  </a:cubicBezTo>
                  <a:cubicBezTo>
                    <a:pt x="393272" y="689336"/>
                    <a:pt x="390595" y="709428"/>
                    <a:pt x="390946" y="729302"/>
                  </a:cubicBezTo>
                  <a:cubicBezTo>
                    <a:pt x="391341" y="750535"/>
                    <a:pt x="394589" y="771066"/>
                    <a:pt x="402093" y="789316"/>
                  </a:cubicBezTo>
                  <a:cubicBezTo>
                    <a:pt x="405297" y="797081"/>
                    <a:pt x="408895" y="804495"/>
                    <a:pt x="413460" y="811295"/>
                  </a:cubicBezTo>
                  <a:cubicBezTo>
                    <a:pt x="417848" y="817788"/>
                    <a:pt x="423071" y="823710"/>
                    <a:pt x="429741" y="828931"/>
                  </a:cubicBezTo>
                  <a:cubicBezTo>
                    <a:pt x="432330" y="830949"/>
                    <a:pt x="445803" y="837091"/>
                    <a:pt x="451157" y="839109"/>
                  </a:cubicBezTo>
                  <a:lnTo>
                    <a:pt x="451201" y="839109"/>
                  </a:lnTo>
                  <a:cubicBezTo>
                    <a:pt x="452649" y="839109"/>
                    <a:pt x="454098" y="839592"/>
                    <a:pt x="455283" y="840644"/>
                  </a:cubicBezTo>
                  <a:cubicBezTo>
                    <a:pt x="456731" y="841873"/>
                    <a:pt x="457126" y="843101"/>
                    <a:pt x="457345" y="843759"/>
                  </a:cubicBezTo>
                  <a:cubicBezTo>
                    <a:pt x="458003" y="845953"/>
                    <a:pt x="457433" y="847708"/>
                    <a:pt x="456467" y="849155"/>
                  </a:cubicBezTo>
                  <a:cubicBezTo>
                    <a:pt x="455765" y="850164"/>
                    <a:pt x="454098" y="852095"/>
                    <a:pt x="450631" y="851788"/>
                  </a:cubicBezTo>
                  <a:cubicBezTo>
                    <a:pt x="450016" y="851744"/>
                    <a:pt x="448700" y="851437"/>
                    <a:pt x="446856" y="850778"/>
                  </a:cubicBezTo>
                  <a:cubicBezTo>
                    <a:pt x="440581" y="848541"/>
                    <a:pt x="424958" y="841434"/>
                    <a:pt x="421929" y="839153"/>
                  </a:cubicBezTo>
                  <a:cubicBezTo>
                    <a:pt x="413986" y="833143"/>
                    <a:pt x="407711" y="826299"/>
                    <a:pt x="402488" y="818841"/>
                  </a:cubicBezTo>
                  <a:cubicBezTo>
                    <a:pt x="397266" y="811339"/>
                    <a:pt x="393141" y="803179"/>
                    <a:pt x="389454" y="794668"/>
                  </a:cubicBezTo>
                  <a:cubicBezTo>
                    <a:pt x="380984" y="774971"/>
                    <a:pt x="376991" y="752728"/>
                    <a:pt x="376245" y="729696"/>
                  </a:cubicBezTo>
                  <a:cubicBezTo>
                    <a:pt x="375191" y="697189"/>
                    <a:pt x="380589" y="663058"/>
                    <a:pt x="388445" y="632568"/>
                  </a:cubicBezTo>
                  <a:cubicBezTo>
                    <a:pt x="400601" y="585758"/>
                    <a:pt x="417804" y="537808"/>
                    <a:pt x="432813" y="490340"/>
                  </a:cubicBezTo>
                  <a:cubicBezTo>
                    <a:pt x="448129" y="441820"/>
                    <a:pt x="461075" y="393782"/>
                    <a:pt x="462787" y="347718"/>
                  </a:cubicBezTo>
                  <a:cubicBezTo>
                    <a:pt x="465025" y="286738"/>
                    <a:pt x="447471" y="229356"/>
                    <a:pt x="388971" y="179300"/>
                  </a:cubicBezTo>
                  <a:cubicBezTo>
                    <a:pt x="380458" y="171974"/>
                    <a:pt x="370759" y="166139"/>
                    <a:pt x="360490" y="161050"/>
                  </a:cubicBezTo>
                  <a:cubicBezTo>
                    <a:pt x="344954" y="153416"/>
                    <a:pt x="328058" y="147494"/>
                    <a:pt x="311426" y="141089"/>
                  </a:cubicBezTo>
                  <a:cubicBezTo>
                    <a:pt x="308091" y="139817"/>
                    <a:pt x="306379" y="136088"/>
                    <a:pt x="307652" y="132753"/>
                  </a:cubicBezTo>
                  <a:cubicBezTo>
                    <a:pt x="308880" y="129419"/>
                    <a:pt x="312611" y="127708"/>
                    <a:pt x="315990" y="128981"/>
                  </a:cubicBezTo>
                  <a:cubicBezTo>
                    <a:pt x="332140" y="134903"/>
                    <a:pt x="348465" y="140519"/>
                    <a:pt x="363737" y="147450"/>
                  </a:cubicBezTo>
                  <a:cubicBezTo>
                    <a:pt x="364308" y="146222"/>
                    <a:pt x="364922" y="144906"/>
                    <a:pt x="365010" y="144642"/>
                  </a:cubicBezTo>
                  <a:cubicBezTo>
                    <a:pt x="366765" y="139904"/>
                    <a:pt x="368301" y="135210"/>
                    <a:pt x="369662" y="130472"/>
                  </a:cubicBezTo>
                  <a:cubicBezTo>
                    <a:pt x="371110" y="125646"/>
                    <a:pt x="372339" y="120821"/>
                    <a:pt x="373436" y="116039"/>
                  </a:cubicBezTo>
                  <a:cubicBezTo>
                    <a:pt x="376113" y="105115"/>
                    <a:pt x="378044" y="94235"/>
                    <a:pt x="379931" y="83487"/>
                  </a:cubicBezTo>
                  <a:cubicBezTo>
                    <a:pt x="381204" y="76161"/>
                    <a:pt x="382389" y="68878"/>
                    <a:pt x="383486" y="61596"/>
                  </a:cubicBezTo>
                  <a:cubicBezTo>
                    <a:pt x="386382" y="42995"/>
                    <a:pt x="388664" y="24613"/>
                    <a:pt x="389893" y="6275"/>
                  </a:cubicBezTo>
                  <a:cubicBezTo>
                    <a:pt x="390025" y="2722"/>
                    <a:pt x="393009" y="-86"/>
                    <a:pt x="396564" y="2"/>
                  </a:cubicBezTo>
                  <a:cubicBezTo>
                    <a:pt x="400118" y="90"/>
                    <a:pt x="402927" y="3073"/>
                    <a:pt x="402839" y="6670"/>
                  </a:cubicBezTo>
                  <a:cubicBezTo>
                    <a:pt x="402971" y="25535"/>
                    <a:pt x="402620" y="44618"/>
                    <a:pt x="400513" y="63877"/>
                  </a:cubicBezTo>
                  <a:cubicBezTo>
                    <a:pt x="399680" y="71423"/>
                    <a:pt x="398538" y="79012"/>
                    <a:pt x="397046" y="86602"/>
                  </a:cubicBezTo>
                  <a:cubicBezTo>
                    <a:pt x="394896" y="97789"/>
                    <a:pt x="391956" y="108932"/>
                    <a:pt x="388620" y="120119"/>
                  </a:cubicBezTo>
                  <a:cubicBezTo>
                    <a:pt x="387041" y="125120"/>
                    <a:pt x="385373" y="130165"/>
                    <a:pt x="383442" y="135122"/>
                  </a:cubicBezTo>
                  <a:cubicBezTo>
                    <a:pt x="381555" y="140036"/>
                    <a:pt x="379492" y="144906"/>
                    <a:pt x="377210" y="149775"/>
                  </a:cubicBezTo>
                  <a:cubicBezTo>
                    <a:pt x="377079" y="150038"/>
                    <a:pt x="375543" y="151837"/>
                    <a:pt x="374401" y="153460"/>
                  </a:cubicBezTo>
                  <a:cubicBezTo>
                    <a:pt x="382740" y="157891"/>
                    <a:pt x="391122" y="162278"/>
                    <a:pt x="398319" y="168245"/>
                  </a:cubicBezTo>
                  <a:cubicBezTo>
                    <a:pt x="437684" y="201103"/>
                    <a:pt x="460242" y="237209"/>
                    <a:pt x="471257" y="275507"/>
                  </a:cubicBezTo>
                  <a:lnTo>
                    <a:pt x="472266" y="273796"/>
                  </a:lnTo>
                  <a:lnTo>
                    <a:pt x="485520" y="249317"/>
                  </a:lnTo>
                  <a:cubicBezTo>
                    <a:pt x="492585" y="236068"/>
                    <a:pt x="498773" y="222775"/>
                    <a:pt x="504654" y="209658"/>
                  </a:cubicBezTo>
                  <a:cubicBezTo>
                    <a:pt x="508647" y="200709"/>
                    <a:pt x="512509" y="191803"/>
                    <a:pt x="515932" y="182809"/>
                  </a:cubicBezTo>
                  <a:cubicBezTo>
                    <a:pt x="521725" y="167674"/>
                    <a:pt x="526640" y="152364"/>
                    <a:pt x="529800" y="136439"/>
                  </a:cubicBezTo>
                  <a:cubicBezTo>
                    <a:pt x="530371" y="132929"/>
                    <a:pt x="533662" y="130516"/>
                    <a:pt x="537217" y="131086"/>
                  </a:cubicBezTo>
                  <a:cubicBezTo>
                    <a:pt x="540728" y="131657"/>
                    <a:pt x="543141" y="134991"/>
                    <a:pt x="542571" y="138500"/>
                  </a:cubicBezTo>
                  <a:cubicBezTo>
                    <a:pt x="539894" y="159690"/>
                    <a:pt x="534935" y="180221"/>
                    <a:pt x="527386" y="200358"/>
                  </a:cubicBezTo>
                  <a:cubicBezTo>
                    <a:pt x="524490" y="208254"/>
                    <a:pt x="521111" y="216019"/>
                    <a:pt x="517380" y="223740"/>
                  </a:cubicBezTo>
                  <a:cubicBezTo>
                    <a:pt x="511983" y="234927"/>
                    <a:pt x="505707" y="245895"/>
                    <a:pt x="499124" y="256950"/>
                  </a:cubicBezTo>
                  <a:lnTo>
                    <a:pt x="483720" y="280991"/>
                  </a:lnTo>
                  <a:lnTo>
                    <a:pt x="478410" y="288537"/>
                  </a:lnTo>
                  <a:cubicBezTo>
                    <a:pt x="478015" y="289370"/>
                    <a:pt x="476742" y="291915"/>
                    <a:pt x="475996" y="292617"/>
                  </a:cubicBezTo>
                  <a:cubicBezTo>
                    <a:pt x="475777" y="292836"/>
                    <a:pt x="475514" y="292836"/>
                    <a:pt x="475250" y="293056"/>
                  </a:cubicBezTo>
                  <a:cubicBezTo>
                    <a:pt x="478805" y="311086"/>
                    <a:pt x="480297" y="329468"/>
                    <a:pt x="479771" y="348244"/>
                  </a:cubicBezTo>
                  <a:cubicBezTo>
                    <a:pt x="478761" y="383692"/>
                    <a:pt x="471257" y="420323"/>
                    <a:pt x="460856" y="457394"/>
                  </a:cubicBezTo>
                  <a:cubicBezTo>
                    <a:pt x="469326" y="449892"/>
                    <a:pt x="477840" y="442434"/>
                    <a:pt x="485739" y="434713"/>
                  </a:cubicBezTo>
                  <a:cubicBezTo>
                    <a:pt x="490215" y="430370"/>
                    <a:pt x="494604" y="425939"/>
                    <a:pt x="498992" y="421508"/>
                  </a:cubicBezTo>
                  <a:cubicBezTo>
                    <a:pt x="505487" y="414971"/>
                    <a:pt x="512070" y="408391"/>
                    <a:pt x="518302" y="401240"/>
                  </a:cubicBezTo>
                  <a:lnTo>
                    <a:pt x="538753" y="377637"/>
                  </a:lnTo>
                  <a:lnTo>
                    <a:pt x="544545" y="370267"/>
                  </a:lnTo>
                  <a:cubicBezTo>
                    <a:pt x="544721" y="369521"/>
                    <a:pt x="545072" y="368337"/>
                    <a:pt x="545248" y="367898"/>
                  </a:cubicBezTo>
                  <a:cubicBezTo>
                    <a:pt x="545818" y="366626"/>
                    <a:pt x="546477" y="365705"/>
                    <a:pt x="547179" y="365222"/>
                  </a:cubicBezTo>
                  <a:cubicBezTo>
                    <a:pt x="548934" y="363862"/>
                    <a:pt x="550777" y="363248"/>
                    <a:pt x="552840" y="363862"/>
                  </a:cubicBezTo>
                  <a:cubicBezTo>
                    <a:pt x="553805" y="364169"/>
                    <a:pt x="555078" y="364564"/>
                    <a:pt x="556219" y="365968"/>
                  </a:cubicBezTo>
                  <a:cubicBezTo>
                    <a:pt x="557755" y="367723"/>
                    <a:pt x="558106" y="370092"/>
                    <a:pt x="557360" y="372154"/>
                  </a:cubicBezTo>
                  <a:cubicBezTo>
                    <a:pt x="557272" y="372110"/>
                    <a:pt x="557185" y="372066"/>
                    <a:pt x="557009" y="372022"/>
                  </a:cubicBezTo>
                  <a:close/>
                  <a:moveTo>
                    <a:pt x="255603" y="418919"/>
                  </a:moveTo>
                  <a:cubicBezTo>
                    <a:pt x="236074" y="409312"/>
                    <a:pt x="211411" y="412383"/>
                    <a:pt x="190741" y="437608"/>
                  </a:cubicBezTo>
                  <a:cubicBezTo>
                    <a:pt x="188108" y="440811"/>
                    <a:pt x="185825" y="444145"/>
                    <a:pt x="183895" y="447698"/>
                  </a:cubicBezTo>
                  <a:cubicBezTo>
                    <a:pt x="181964" y="451296"/>
                    <a:pt x="180384" y="455069"/>
                    <a:pt x="179155" y="459061"/>
                  </a:cubicBezTo>
                  <a:cubicBezTo>
                    <a:pt x="177882" y="463404"/>
                    <a:pt x="176829" y="468054"/>
                    <a:pt x="176522" y="472660"/>
                  </a:cubicBezTo>
                  <a:cubicBezTo>
                    <a:pt x="176302" y="476038"/>
                    <a:pt x="176390" y="479416"/>
                    <a:pt x="177004" y="482663"/>
                  </a:cubicBezTo>
                  <a:cubicBezTo>
                    <a:pt x="177663" y="486304"/>
                    <a:pt x="178585" y="489594"/>
                    <a:pt x="179945" y="492621"/>
                  </a:cubicBezTo>
                  <a:cubicBezTo>
                    <a:pt x="181393" y="495868"/>
                    <a:pt x="183324" y="498851"/>
                    <a:pt x="186045" y="501790"/>
                  </a:cubicBezTo>
                  <a:cubicBezTo>
                    <a:pt x="197543" y="514030"/>
                    <a:pt x="216809" y="511573"/>
                    <a:pt x="228307" y="503721"/>
                  </a:cubicBezTo>
                  <a:cubicBezTo>
                    <a:pt x="235636" y="498719"/>
                    <a:pt x="239410" y="491612"/>
                    <a:pt x="238488" y="485602"/>
                  </a:cubicBezTo>
                  <a:cubicBezTo>
                    <a:pt x="237830" y="481391"/>
                    <a:pt x="235153" y="476960"/>
                    <a:pt x="228702" y="473801"/>
                  </a:cubicBezTo>
                  <a:cubicBezTo>
                    <a:pt x="225498" y="472222"/>
                    <a:pt x="221636" y="473538"/>
                    <a:pt x="220012" y="476697"/>
                  </a:cubicBezTo>
                  <a:cubicBezTo>
                    <a:pt x="218432" y="479899"/>
                    <a:pt x="219749" y="483804"/>
                    <a:pt x="222909" y="485383"/>
                  </a:cubicBezTo>
                  <a:cubicBezTo>
                    <a:pt x="224313" y="486085"/>
                    <a:pt x="225322" y="486611"/>
                    <a:pt x="225542" y="487489"/>
                  </a:cubicBezTo>
                  <a:cubicBezTo>
                    <a:pt x="225717" y="488366"/>
                    <a:pt x="224840" y="489068"/>
                    <a:pt x="224138" y="489902"/>
                  </a:cubicBezTo>
                  <a:cubicBezTo>
                    <a:pt x="221548" y="492841"/>
                    <a:pt x="216940" y="495210"/>
                    <a:pt x="212025" y="496263"/>
                  </a:cubicBezTo>
                  <a:cubicBezTo>
                    <a:pt x="206539" y="497447"/>
                    <a:pt x="200396" y="496921"/>
                    <a:pt x="196270" y="492358"/>
                  </a:cubicBezTo>
                  <a:cubicBezTo>
                    <a:pt x="194734" y="490647"/>
                    <a:pt x="193637" y="488892"/>
                    <a:pt x="192803" y="486962"/>
                  </a:cubicBezTo>
                  <a:cubicBezTo>
                    <a:pt x="191882" y="484900"/>
                    <a:pt x="191355" y="482663"/>
                    <a:pt x="190916" y="480162"/>
                  </a:cubicBezTo>
                  <a:cubicBezTo>
                    <a:pt x="190477" y="477530"/>
                    <a:pt x="190565" y="474810"/>
                    <a:pt x="190960" y="472090"/>
                  </a:cubicBezTo>
                  <a:cubicBezTo>
                    <a:pt x="191355" y="469063"/>
                    <a:pt x="192101" y="466124"/>
                    <a:pt x="192979" y="463316"/>
                  </a:cubicBezTo>
                  <a:cubicBezTo>
                    <a:pt x="193944" y="460289"/>
                    <a:pt x="195173" y="457438"/>
                    <a:pt x="196709" y="454761"/>
                  </a:cubicBezTo>
                  <a:cubicBezTo>
                    <a:pt x="198245" y="452041"/>
                    <a:pt x="200044" y="449497"/>
                    <a:pt x="202107" y="447040"/>
                  </a:cubicBezTo>
                  <a:cubicBezTo>
                    <a:pt x="217248" y="429097"/>
                    <a:pt x="234626" y="425807"/>
                    <a:pt x="248626" y="432914"/>
                  </a:cubicBezTo>
                  <a:cubicBezTo>
                    <a:pt x="262932" y="440153"/>
                    <a:pt x="273158" y="457350"/>
                    <a:pt x="274079" y="478451"/>
                  </a:cubicBezTo>
                  <a:cubicBezTo>
                    <a:pt x="274518" y="489068"/>
                    <a:pt x="272280" y="499509"/>
                    <a:pt x="268594" y="509555"/>
                  </a:cubicBezTo>
                  <a:cubicBezTo>
                    <a:pt x="262713" y="525305"/>
                    <a:pt x="253102" y="540045"/>
                    <a:pt x="243491" y="552812"/>
                  </a:cubicBezTo>
                  <a:cubicBezTo>
                    <a:pt x="229272" y="571588"/>
                    <a:pt x="213781" y="587688"/>
                    <a:pt x="197543" y="602692"/>
                  </a:cubicBezTo>
                  <a:cubicBezTo>
                    <a:pt x="172441" y="625943"/>
                    <a:pt x="145495" y="646562"/>
                    <a:pt x="118330" y="669901"/>
                  </a:cubicBezTo>
                  <a:cubicBezTo>
                    <a:pt x="86249" y="697583"/>
                    <a:pt x="61849" y="728863"/>
                    <a:pt x="43856" y="763652"/>
                  </a:cubicBezTo>
                  <a:cubicBezTo>
                    <a:pt x="26038" y="798134"/>
                    <a:pt x="14497" y="836082"/>
                    <a:pt x="7958" y="877452"/>
                  </a:cubicBezTo>
                  <a:cubicBezTo>
                    <a:pt x="5105" y="895351"/>
                    <a:pt x="3086" y="913381"/>
                    <a:pt x="1814" y="931500"/>
                  </a:cubicBezTo>
                  <a:cubicBezTo>
                    <a:pt x="497" y="949530"/>
                    <a:pt x="-29" y="967649"/>
                    <a:pt x="14" y="985767"/>
                  </a:cubicBezTo>
                  <a:cubicBezTo>
                    <a:pt x="58" y="991690"/>
                    <a:pt x="-468" y="1005509"/>
                    <a:pt x="2253" y="1015643"/>
                  </a:cubicBezTo>
                  <a:cubicBezTo>
                    <a:pt x="3920" y="1021960"/>
                    <a:pt x="6948" y="1027005"/>
                    <a:pt x="11161" y="1029550"/>
                  </a:cubicBezTo>
                  <a:cubicBezTo>
                    <a:pt x="14058" y="1031349"/>
                    <a:pt x="17876" y="1030471"/>
                    <a:pt x="19719" y="1027576"/>
                  </a:cubicBezTo>
                  <a:cubicBezTo>
                    <a:pt x="21518" y="1024680"/>
                    <a:pt x="20597" y="1020820"/>
                    <a:pt x="17700" y="1019021"/>
                  </a:cubicBezTo>
                  <a:cubicBezTo>
                    <a:pt x="15111" y="1017398"/>
                    <a:pt x="14409" y="1013318"/>
                    <a:pt x="13751" y="1009062"/>
                  </a:cubicBezTo>
                  <a:cubicBezTo>
                    <a:pt x="12390" y="1000464"/>
                    <a:pt x="13004" y="990461"/>
                    <a:pt x="13048" y="985811"/>
                  </a:cubicBezTo>
                  <a:cubicBezTo>
                    <a:pt x="13268" y="968044"/>
                    <a:pt x="14102" y="950276"/>
                    <a:pt x="15594" y="932597"/>
                  </a:cubicBezTo>
                  <a:cubicBezTo>
                    <a:pt x="17130" y="914917"/>
                    <a:pt x="19324" y="897281"/>
                    <a:pt x="22352" y="879821"/>
                  </a:cubicBezTo>
                  <a:cubicBezTo>
                    <a:pt x="29110" y="840250"/>
                    <a:pt x="40608" y="803969"/>
                    <a:pt x="58075" y="771110"/>
                  </a:cubicBezTo>
                  <a:cubicBezTo>
                    <a:pt x="75497" y="738339"/>
                    <a:pt x="98845" y="708902"/>
                    <a:pt x="129521" y="682931"/>
                  </a:cubicBezTo>
                  <a:cubicBezTo>
                    <a:pt x="156949" y="659548"/>
                    <a:pt x="184202" y="638973"/>
                    <a:pt x="209436" y="615546"/>
                  </a:cubicBezTo>
                  <a:cubicBezTo>
                    <a:pt x="226420" y="599840"/>
                    <a:pt x="242482" y="582863"/>
                    <a:pt x="257227" y="563121"/>
                  </a:cubicBezTo>
                  <a:cubicBezTo>
                    <a:pt x="267716" y="548995"/>
                    <a:pt x="278029" y="532675"/>
                    <a:pt x="284305" y="515302"/>
                  </a:cubicBezTo>
                  <a:cubicBezTo>
                    <a:pt x="288693" y="503150"/>
                    <a:pt x="291107" y="490472"/>
                    <a:pt x="290449" y="477662"/>
                  </a:cubicBezTo>
                  <a:cubicBezTo>
                    <a:pt x="288913" y="450067"/>
                    <a:pt x="274430" y="428132"/>
                    <a:pt x="255603" y="418919"/>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2" name="Google Shape;1812;p28"/>
            <p:cNvSpPr/>
            <p:nvPr/>
          </p:nvSpPr>
          <p:spPr>
            <a:xfrm>
              <a:off x="4764920" y="1092113"/>
              <a:ext cx="77677" cy="151572"/>
            </a:xfrm>
            <a:custGeom>
              <a:avLst/>
              <a:gdLst/>
              <a:ahLst/>
              <a:cxnLst/>
              <a:rect l="l" t="t" r="r" b="b"/>
              <a:pathLst>
                <a:path w="155354" h="303143" extrusionOk="0">
                  <a:moveTo>
                    <a:pt x="39365" y="19259"/>
                  </a:moveTo>
                  <a:cubicBezTo>
                    <a:pt x="39365" y="29876"/>
                    <a:pt x="30544" y="38474"/>
                    <a:pt x="19705" y="38474"/>
                  </a:cubicBezTo>
                  <a:cubicBezTo>
                    <a:pt x="8821" y="38474"/>
                    <a:pt x="0" y="29876"/>
                    <a:pt x="0" y="19259"/>
                  </a:cubicBezTo>
                  <a:cubicBezTo>
                    <a:pt x="0" y="8642"/>
                    <a:pt x="8821" y="0"/>
                    <a:pt x="19705" y="0"/>
                  </a:cubicBezTo>
                  <a:cubicBezTo>
                    <a:pt x="30544" y="0"/>
                    <a:pt x="39365" y="8642"/>
                    <a:pt x="39365" y="19259"/>
                  </a:cubicBezTo>
                  <a:close/>
                  <a:moveTo>
                    <a:pt x="111425" y="91557"/>
                  </a:moveTo>
                  <a:cubicBezTo>
                    <a:pt x="122309" y="91557"/>
                    <a:pt x="131130" y="82915"/>
                    <a:pt x="131130" y="72342"/>
                  </a:cubicBezTo>
                  <a:cubicBezTo>
                    <a:pt x="131130" y="61725"/>
                    <a:pt x="122309" y="53083"/>
                    <a:pt x="111425" y="53083"/>
                  </a:cubicBezTo>
                  <a:cubicBezTo>
                    <a:pt x="100586" y="53083"/>
                    <a:pt x="91765" y="61725"/>
                    <a:pt x="91765" y="72342"/>
                  </a:cubicBezTo>
                  <a:cubicBezTo>
                    <a:pt x="91765" y="82915"/>
                    <a:pt x="100586" y="91557"/>
                    <a:pt x="111425" y="91557"/>
                  </a:cubicBezTo>
                  <a:close/>
                  <a:moveTo>
                    <a:pt x="135694" y="153765"/>
                  </a:moveTo>
                  <a:cubicBezTo>
                    <a:pt x="124810" y="153765"/>
                    <a:pt x="115989" y="162364"/>
                    <a:pt x="115989" y="172981"/>
                  </a:cubicBezTo>
                  <a:cubicBezTo>
                    <a:pt x="115989" y="183597"/>
                    <a:pt x="124810" y="192196"/>
                    <a:pt x="135694" y="192196"/>
                  </a:cubicBezTo>
                  <a:cubicBezTo>
                    <a:pt x="146534" y="192196"/>
                    <a:pt x="155355" y="183597"/>
                    <a:pt x="155355" y="172981"/>
                  </a:cubicBezTo>
                  <a:cubicBezTo>
                    <a:pt x="155355" y="162364"/>
                    <a:pt x="146534" y="153765"/>
                    <a:pt x="135694" y="153765"/>
                  </a:cubicBezTo>
                  <a:close/>
                  <a:moveTo>
                    <a:pt x="110635" y="264669"/>
                  </a:moveTo>
                  <a:cubicBezTo>
                    <a:pt x="99796" y="264669"/>
                    <a:pt x="90975" y="273312"/>
                    <a:pt x="90975" y="283929"/>
                  </a:cubicBezTo>
                  <a:cubicBezTo>
                    <a:pt x="90975" y="294545"/>
                    <a:pt x="99796" y="303144"/>
                    <a:pt x="110635" y="303144"/>
                  </a:cubicBezTo>
                  <a:cubicBezTo>
                    <a:pt x="121519" y="303144"/>
                    <a:pt x="130296" y="294545"/>
                    <a:pt x="130296" y="283929"/>
                  </a:cubicBezTo>
                  <a:cubicBezTo>
                    <a:pt x="130296" y="273312"/>
                    <a:pt x="121519" y="264669"/>
                    <a:pt x="110635" y="264669"/>
                  </a:cubicBez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3" name="Google Shape;1813;p28"/>
            <p:cNvSpPr/>
            <p:nvPr/>
          </p:nvSpPr>
          <p:spPr>
            <a:xfrm>
              <a:off x="4666498" y="1544287"/>
              <a:ext cx="402449" cy="300952"/>
            </a:xfrm>
            <a:custGeom>
              <a:avLst/>
              <a:gdLst/>
              <a:ahLst/>
              <a:cxnLst/>
              <a:rect l="l" t="t" r="r" b="b"/>
              <a:pathLst>
                <a:path w="804898" h="601903" extrusionOk="0">
                  <a:moveTo>
                    <a:pt x="803913" y="596674"/>
                  </a:moveTo>
                  <a:cubicBezTo>
                    <a:pt x="802816" y="598911"/>
                    <a:pt x="799568" y="603649"/>
                    <a:pt x="792503" y="601236"/>
                  </a:cubicBezTo>
                  <a:cubicBezTo>
                    <a:pt x="792196" y="601148"/>
                    <a:pt x="791493" y="600885"/>
                    <a:pt x="790528" y="600271"/>
                  </a:cubicBezTo>
                  <a:cubicBezTo>
                    <a:pt x="790440" y="600227"/>
                    <a:pt x="790221" y="600095"/>
                    <a:pt x="789913" y="599876"/>
                  </a:cubicBezTo>
                  <a:lnTo>
                    <a:pt x="779117" y="591628"/>
                  </a:lnTo>
                  <a:cubicBezTo>
                    <a:pt x="756429" y="574431"/>
                    <a:pt x="703547" y="534685"/>
                    <a:pt x="680551" y="523366"/>
                  </a:cubicBezTo>
                  <a:cubicBezTo>
                    <a:pt x="678181" y="522182"/>
                    <a:pt x="665849" y="517312"/>
                    <a:pt x="652859" y="512399"/>
                  </a:cubicBezTo>
                  <a:cubicBezTo>
                    <a:pt x="642195" y="508319"/>
                    <a:pt x="631048" y="504283"/>
                    <a:pt x="624509" y="502265"/>
                  </a:cubicBezTo>
                  <a:cubicBezTo>
                    <a:pt x="602917" y="495553"/>
                    <a:pt x="580141" y="489805"/>
                    <a:pt x="557145" y="485418"/>
                  </a:cubicBezTo>
                  <a:cubicBezTo>
                    <a:pt x="550562" y="484146"/>
                    <a:pt x="543935" y="483313"/>
                    <a:pt x="537308" y="482304"/>
                  </a:cubicBezTo>
                  <a:lnTo>
                    <a:pt x="551264" y="501607"/>
                  </a:lnTo>
                  <a:cubicBezTo>
                    <a:pt x="555082" y="507090"/>
                    <a:pt x="559471" y="512706"/>
                    <a:pt x="563728" y="518672"/>
                  </a:cubicBezTo>
                  <a:cubicBezTo>
                    <a:pt x="569608" y="527051"/>
                    <a:pt x="575577" y="535782"/>
                    <a:pt x="582072" y="543941"/>
                  </a:cubicBezTo>
                  <a:cubicBezTo>
                    <a:pt x="589357" y="553154"/>
                    <a:pt x="596773" y="561884"/>
                    <a:pt x="605068" y="568596"/>
                  </a:cubicBezTo>
                  <a:cubicBezTo>
                    <a:pt x="609281" y="571536"/>
                    <a:pt x="610334" y="577327"/>
                    <a:pt x="607394" y="581538"/>
                  </a:cubicBezTo>
                  <a:cubicBezTo>
                    <a:pt x="604497" y="585750"/>
                    <a:pt x="598661" y="586803"/>
                    <a:pt x="594447" y="583863"/>
                  </a:cubicBezTo>
                  <a:cubicBezTo>
                    <a:pt x="581457" y="576142"/>
                    <a:pt x="568950" y="565218"/>
                    <a:pt x="557671" y="552891"/>
                  </a:cubicBezTo>
                  <a:cubicBezTo>
                    <a:pt x="552317" y="547100"/>
                    <a:pt x="547271" y="540958"/>
                    <a:pt x="542794" y="534685"/>
                  </a:cubicBezTo>
                  <a:cubicBezTo>
                    <a:pt x="538142" y="528148"/>
                    <a:pt x="534193" y="521348"/>
                    <a:pt x="530419" y="515031"/>
                  </a:cubicBezTo>
                  <a:cubicBezTo>
                    <a:pt x="527873" y="510512"/>
                    <a:pt x="525240" y="506037"/>
                    <a:pt x="522782" y="501431"/>
                  </a:cubicBezTo>
                  <a:cubicBezTo>
                    <a:pt x="521071" y="498185"/>
                    <a:pt x="519403" y="494938"/>
                    <a:pt x="517911" y="491648"/>
                  </a:cubicBezTo>
                  <a:cubicBezTo>
                    <a:pt x="517033" y="489674"/>
                    <a:pt x="517604" y="482216"/>
                    <a:pt x="515234" y="483269"/>
                  </a:cubicBezTo>
                  <a:cubicBezTo>
                    <a:pt x="514049" y="482172"/>
                    <a:pt x="513698" y="480593"/>
                    <a:pt x="513171" y="479145"/>
                  </a:cubicBezTo>
                  <a:cubicBezTo>
                    <a:pt x="504965" y="478268"/>
                    <a:pt x="496714" y="477390"/>
                    <a:pt x="488640" y="476952"/>
                  </a:cubicBezTo>
                  <a:cubicBezTo>
                    <a:pt x="445061" y="474626"/>
                    <a:pt x="401439" y="473574"/>
                    <a:pt x="357817" y="472389"/>
                  </a:cubicBezTo>
                  <a:lnTo>
                    <a:pt x="371158" y="479979"/>
                  </a:lnTo>
                  <a:cubicBezTo>
                    <a:pt x="380901" y="486252"/>
                    <a:pt x="390160" y="492745"/>
                    <a:pt x="398674" y="500027"/>
                  </a:cubicBezTo>
                  <a:cubicBezTo>
                    <a:pt x="404423" y="504985"/>
                    <a:pt x="409821" y="510293"/>
                    <a:pt x="414956" y="515820"/>
                  </a:cubicBezTo>
                  <a:cubicBezTo>
                    <a:pt x="427551" y="529333"/>
                    <a:pt x="438566" y="544205"/>
                    <a:pt x="449318" y="559998"/>
                  </a:cubicBezTo>
                  <a:cubicBezTo>
                    <a:pt x="452566" y="564253"/>
                    <a:pt x="451732" y="570307"/>
                    <a:pt x="447475" y="573598"/>
                  </a:cubicBezTo>
                  <a:cubicBezTo>
                    <a:pt x="443218" y="576844"/>
                    <a:pt x="437118" y="576011"/>
                    <a:pt x="433870" y="571755"/>
                  </a:cubicBezTo>
                  <a:cubicBezTo>
                    <a:pt x="422153" y="558024"/>
                    <a:pt x="409865" y="545652"/>
                    <a:pt x="397007" y="533807"/>
                  </a:cubicBezTo>
                  <a:cubicBezTo>
                    <a:pt x="391916" y="529113"/>
                    <a:pt x="386693" y="524507"/>
                    <a:pt x="381427" y="519944"/>
                  </a:cubicBezTo>
                  <a:cubicBezTo>
                    <a:pt x="373703" y="513188"/>
                    <a:pt x="365892" y="506388"/>
                    <a:pt x="357334" y="500115"/>
                  </a:cubicBezTo>
                  <a:lnTo>
                    <a:pt x="330696" y="480988"/>
                  </a:lnTo>
                  <a:lnTo>
                    <a:pt x="320909" y="474363"/>
                  </a:lnTo>
                  <a:lnTo>
                    <a:pt x="319944" y="473793"/>
                  </a:lnTo>
                  <a:lnTo>
                    <a:pt x="320251" y="473354"/>
                  </a:lnTo>
                  <a:lnTo>
                    <a:pt x="320602" y="472828"/>
                  </a:lnTo>
                  <a:cubicBezTo>
                    <a:pt x="320075" y="472871"/>
                    <a:pt x="319549" y="472871"/>
                    <a:pt x="319022" y="472828"/>
                  </a:cubicBezTo>
                  <a:cubicBezTo>
                    <a:pt x="319154" y="472915"/>
                    <a:pt x="319242" y="473003"/>
                    <a:pt x="319242" y="473091"/>
                  </a:cubicBezTo>
                  <a:cubicBezTo>
                    <a:pt x="319198" y="473179"/>
                    <a:pt x="319154" y="473222"/>
                    <a:pt x="319066" y="473266"/>
                  </a:cubicBezTo>
                  <a:lnTo>
                    <a:pt x="319944" y="473793"/>
                  </a:lnTo>
                  <a:cubicBezTo>
                    <a:pt x="318276" y="475986"/>
                    <a:pt x="317310" y="476425"/>
                    <a:pt x="318276" y="472828"/>
                  </a:cubicBezTo>
                  <a:lnTo>
                    <a:pt x="318232" y="472740"/>
                  </a:lnTo>
                  <a:lnTo>
                    <a:pt x="318276" y="472740"/>
                  </a:lnTo>
                  <a:lnTo>
                    <a:pt x="318276" y="472696"/>
                  </a:lnTo>
                  <a:lnTo>
                    <a:pt x="318232" y="472696"/>
                  </a:lnTo>
                  <a:lnTo>
                    <a:pt x="318188" y="472652"/>
                  </a:lnTo>
                  <a:cubicBezTo>
                    <a:pt x="317223" y="472477"/>
                    <a:pt x="316652" y="471512"/>
                    <a:pt x="315818" y="471029"/>
                  </a:cubicBezTo>
                  <a:cubicBezTo>
                    <a:pt x="309411" y="470810"/>
                    <a:pt x="302960" y="470722"/>
                    <a:pt x="296553" y="470459"/>
                  </a:cubicBezTo>
                  <a:cubicBezTo>
                    <a:pt x="268949" y="469318"/>
                    <a:pt x="241345" y="467651"/>
                    <a:pt x="213785" y="465370"/>
                  </a:cubicBezTo>
                  <a:cubicBezTo>
                    <a:pt x="197459" y="463922"/>
                    <a:pt x="178545" y="461070"/>
                    <a:pt x="159454" y="457298"/>
                  </a:cubicBezTo>
                  <a:cubicBezTo>
                    <a:pt x="163799" y="464536"/>
                    <a:pt x="167749" y="471906"/>
                    <a:pt x="172050" y="479145"/>
                  </a:cubicBezTo>
                  <a:cubicBezTo>
                    <a:pt x="177140" y="488051"/>
                    <a:pt x="182714" y="496518"/>
                    <a:pt x="188156" y="505072"/>
                  </a:cubicBezTo>
                  <a:cubicBezTo>
                    <a:pt x="193641" y="513715"/>
                    <a:pt x="199171" y="522313"/>
                    <a:pt x="204700" y="530912"/>
                  </a:cubicBezTo>
                  <a:cubicBezTo>
                    <a:pt x="215935" y="548285"/>
                    <a:pt x="227126" y="565657"/>
                    <a:pt x="238887" y="582898"/>
                  </a:cubicBezTo>
                  <a:cubicBezTo>
                    <a:pt x="242135" y="587154"/>
                    <a:pt x="241257" y="593252"/>
                    <a:pt x="237000" y="596498"/>
                  </a:cubicBezTo>
                  <a:cubicBezTo>
                    <a:pt x="232743" y="599701"/>
                    <a:pt x="226643" y="598867"/>
                    <a:pt x="223396" y="594612"/>
                  </a:cubicBezTo>
                  <a:cubicBezTo>
                    <a:pt x="213565" y="582986"/>
                    <a:pt x="203691" y="571492"/>
                    <a:pt x="194387" y="559603"/>
                  </a:cubicBezTo>
                  <a:cubicBezTo>
                    <a:pt x="188068" y="551575"/>
                    <a:pt x="181968" y="543415"/>
                    <a:pt x="176219" y="534948"/>
                  </a:cubicBezTo>
                  <a:cubicBezTo>
                    <a:pt x="172401" y="529333"/>
                    <a:pt x="168758" y="523542"/>
                    <a:pt x="165291" y="517619"/>
                  </a:cubicBezTo>
                  <a:cubicBezTo>
                    <a:pt x="160113" y="508757"/>
                    <a:pt x="155417" y="499589"/>
                    <a:pt x="150897" y="490288"/>
                  </a:cubicBezTo>
                  <a:lnTo>
                    <a:pt x="135932" y="458131"/>
                  </a:lnTo>
                  <a:cubicBezTo>
                    <a:pt x="135361" y="457034"/>
                    <a:pt x="134703" y="453788"/>
                    <a:pt x="133825" y="451814"/>
                  </a:cubicBezTo>
                  <a:cubicBezTo>
                    <a:pt x="133606" y="451726"/>
                    <a:pt x="133343" y="451726"/>
                    <a:pt x="133079" y="451638"/>
                  </a:cubicBezTo>
                  <a:cubicBezTo>
                    <a:pt x="113989" y="446286"/>
                    <a:pt x="95864" y="439179"/>
                    <a:pt x="81075" y="429966"/>
                  </a:cubicBezTo>
                  <a:cubicBezTo>
                    <a:pt x="51365" y="411409"/>
                    <a:pt x="27359" y="374558"/>
                    <a:pt x="13447" y="335689"/>
                  </a:cubicBezTo>
                  <a:cubicBezTo>
                    <a:pt x="-2703" y="290590"/>
                    <a:pt x="-4853" y="243210"/>
                    <a:pt x="9980" y="219565"/>
                  </a:cubicBezTo>
                  <a:cubicBezTo>
                    <a:pt x="12789" y="215002"/>
                    <a:pt x="18758" y="213554"/>
                    <a:pt x="23322" y="216362"/>
                  </a:cubicBezTo>
                  <a:cubicBezTo>
                    <a:pt x="27886" y="219170"/>
                    <a:pt x="29334" y="225136"/>
                    <a:pt x="26525" y="229699"/>
                  </a:cubicBezTo>
                  <a:cubicBezTo>
                    <a:pt x="22400" y="236630"/>
                    <a:pt x="20513" y="246018"/>
                    <a:pt x="20074" y="256854"/>
                  </a:cubicBezTo>
                  <a:cubicBezTo>
                    <a:pt x="19284" y="277693"/>
                    <a:pt x="24375" y="303357"/>
                    <a:pt x="33854" y="328143"/>
                  </a:cubicBezTo>
                  <a:cubicBezTo>
                    <a:pt x="46625" y="361748"/>
                    <a:pt x="67383" y="393949"/>
                    <a:pt x="93538" y="409654"/>
                  </a:cubicBezTo>
                  <a:cubicBezTo>
                    <a:pt x="106616" y="417551"/>
                    <a:pt x="122722" y="423386"/>
                    <a:pt x="139574" y="427817"/>
                  </a:cubicBezTo>
                  <a:cubicBezTo>
                    <a:pt x="141023" y="428212"/>
                    <a:pt x="142515" y="428343"/>
                    <a:pt x="143963" y="428694"/>
                  </a:cubicBezTo>
                  <a:cubicBezTo>
                    <a:pt x="145148" y="427466"/>
                    <a:pt x="146245" y="426106"/>
                    <a:pt x="148044" y="425667"/>
                  </a:cubicBezTo>
                  <a:cubicBezTo>
                    <a:pt x="160113" y="421631"/>
                    <a:pt x="171347" y="415665"/>
                    <a:pt x="182889" y="409962"/>
                  </a:cubicBezTo>
                  <a:cubicBezTo>
                    <a:pt x="190789" y="406057"/>
                    <a:pt x="198732" y="402109"/>
                    <a:pt x="206807" y="398599"/>
                  </a:cubicBezTo>
                  <a:cubicBezTo>
                    <a:pt x="215847" y="394651"/>
                    <a:pt x="225151" y="391448"/>
                    <a:pt x="234411" y="388465"/>
                  </a:cubicBezTo>
                  <a:lnTo>
                    <a:pt x="257231" y="382586"/>
                  </a:lnTo>
                  <a:cubicBezTo>
                    <a:pt x="257846" y="382499"/>
                    <a:pt x="264253" y="381051"/>
                    <a:pt x="266711" y="381314"/>
                  </a:cubicBezTo>
                  <a:cubicBezTo>
                    <a:pt x="272065" y="381972"/>
                    <a:pt x="274786" y="384736"/>
                    <a:pt x="275619" y="387281"/>
                  </a:cubicBezTo>
                  <a:cubicBezTo>
                    <a:pt x="277682" y="391975"/>
                    <a:pt x="275488" y="397459"/>
                    <a:pt x="270792" y="399476"/>
                  </a:cubicBezTo>
                  <a:cubicBezTo>
                    <a:pt x="269475" y="400047"/>
                    <a:pt x="268115" y="400266"/>
                    <a:pt x="266754" y="400222"/>
                  </a:cubicBezTo>
                  <a:lnTo>
                    <a:pt x="266754" y="400091"/>
                  </a:lnTo>
                  <a:cubicBezTo>
                    <a:pt x="266623" y="399433"/>
                    <a:pt x="265921" y="399608"/>
                    <a:pt x="265087" y="400003"/>
                  </a:cubicBezTo>
                  <a:cubicBezTo>
                    <a:pt x="264911" y="399959"/>
                    <a:pt x="264692" y="399915"/>
                    <a:pt x="264472" y="399871"/>
                  </a:cubicBezTo>
                  <a:lnTo>
                    <a:pt x="264955" y="400091"/>
                  </a:lnTo>
                  <a:cubicBezTo>
                    <a:pt x="263858" y="400661"/>
                    <a:pt x="262585" y="401670"/>
                    <a:pt x="262454" y="401714"/>
                  </a:cubicBezTo>
                  <a:lnTo>
                    <a:pt x="242574" y="410225"/>
                  </a:lnTo>
                  <a:cubicBezTo>
                    <a:pt x="232392" y="414568"/>
                    <a:pt x="222650" y="420008"/>
                    <a:pt x="212512" y="424790"/>
                  </a:cubicBezTo>
                  <a:cubicBezTo>
                    <a:pt x="205534" y="428036"/>
                    <a:pt x="198381" y="431019"/>
                    <a:pt x="191184" y="433695"/>
                  </a:cubicBezTo>
                  <a:cubicBezTo>
                    <a:pt x="188375" y="434748"/>
                    <a:pt x="185391" y="435143"/>
                    <a:pt x="182538" y="436108"/>
                  </a:cubicBezTo>
                  <a:cubicBezTo>
                    <a:pt x="194212" y="437731"/>
                    <a:pt x="205622" y="439004"/>
                    <a:pt x="215847" y="439750"/>
                  </a:cubicBezTo>
                  <a:cubicBezTo>
                    <a:pt x="233972" y="441109"/>
                    <a:pt x="252140" y="442118"/>
                    <a:pt x="270309" y="443040"/>
                  </a:cubicBezTo>
                  <a:cubicBezTo>
                    <a:pt x="301512" y="444619"/>
                    <a:pt x="332758" y="445628"/>
                    <a:pt x="364005" y="446681"/>
                  </a:cubicBezTo>
                  <a:cubicBezTo>
                    <a:pt x="376161" y="434090"/>
                    <a:pt x="388712" y="422201"/>
                    <a:pt x="402712" y="411979"/>
                  </a:cubicBezTo>
                  <a:cubicBezTo>
                    <a:pt x="408724" y="407593"/>
                    <a:pt x="415000" y="403469"/>
                    <a:pt x="421539" y="399828"/>
                  </a:cubicBezTo>
                  <a:cubicBezTo>
                    <a:pt x="431325" y="394388"/>
                    <a:pt x="441594" y="389957"/>
                    <a:pt x="452039" y="385745"/>
                  </a:cubicBezTo>
                  <a:lnTo>
                    <a:pt x="472314" y="377497"/>
                  </a:lnTo>
                  <a:cubicBezTo>
                    <a:pt x="477317" y="375567"/>
                    <a:pt x="482934" y="378112"/>
                    <a:pt x="484821" y="383113"/>
                  </a:cubicBezTo>
                  <a:cubicBezTo>
                    <a:pt x="486708" y="388114"/>
                    <a:pt x="484207" y="393729"/>
                    <a:pt x="479204" y="395616"/>
                  </a:cubicBezTo>
                  <a:lnTo>
                    <a:pt x="461650" y="406320"/>
                  </a:lnTo>
                  <a:cubicBezTo>
                    <a:pt x="450503" y="412155"/>
                    <a:pt x="440058" y="419043"/>
                    <a:pt x="429482" y="425623"/>
                  </a:cubicBezTo>
                  <a:cubicBezTo>
                    <a:pt x="422372" y="430054"/>
                    <a:pt x="415219" y="434222"/>
                    <a:pt x="408241" y="438784"/>
                  </a:cubicBezTo>
                  <a:cubicBezTo>
                    <a:pt x="403765" y="441680"/>
                    <a:pt x="399596" y="445014"/>
                    <a:pt x="395207" y="447953"/>
                  </a:cubicBezTo>
                  <a:cubicBezTo>
                    <a:pt x="426805" y="449050"/>
                    <a:pt x="458446" y="450191"/>
                    <a:pt x="490044" y="452121"/>
                  </a:cubicBezTo>
                  <a:cubicBezTo>
                    <a:pt x="512425" y="453525"/>
                    <a:pt x="535378" y="456815"/>
                    <a:pt x="558066" y="461378"/>
                  </a:cubicBezTo>
                  <a:cubicBezTo>
                    <a:pt x="558286" y="461158"/>
                    <a:pt x="558549" y="460939"/>
                    <a:pt x="558725" y="460851"/>
                  </a:cubicBezTo>
                  <a:lnTo>
                    <a:pt x="566361" y="457122"/>
                  </a:lnTo>
                  <a:lnTo>
                    <a:pt x="588084" y="447778"/>
                  </a:lnTo>
                  <a:cubicBezTo>
                    <a:pt x="592955" y="445979"/>
                    <a:pt x="597783" y="444136"/>
                    <a:pt x="602742" y="442645"/>
                  </a:cubicBezTo>
                  <a:cubicBezTo>
                    <a:pt x="607657" y="441153"/>
                    <a:pt x="612660" y="439837"/>
                    <a:pt x="617707" y="438740"/>
                  </a:cubicBezTo>
                  <a:cubicBezTo>
                    <a:pt x="623719" y="437468"/>
                    <a:pt x="629775" y="436503"/>
                    <a:pt x="635919" y="435713"/>
                  </a:cubicBezTo>
                  <a:cubicBezTo>
                    <a:pt x="645047" y="434441"/>
                    <a:pt x="654132" y="433695"/>
                    <a:pt x="663260" y="432862"/>
                  </a:cubicBezTo>
                  <a:cubicBezTo>
                    <a:pt x="668526" y="431941"/>
                    <a:pt x="673573" y="435494"/>
                    <a:pt x="674495" y="440758"/>
                  </a:cubicBezTo>
                  <a:cubicBezTo>
                    <a:pt x="675416" y="446023"/>
                    <a:pt x="671905" y="451068"/>
                    <a:pt x="666639" y="451989"/>
                  </a:cubicBezTo>
                  <a:cubicBezTo>
                    <a:pt x="657994" y="454270"/>
                    <a:pt x="649480" y="456859"/>
                    <a:pt x="640834" y="459272"/>
                  </a:cubicBezTo>
                  <a:cubicBezTo>
                    <a:pt x="635129" y="460895"/>
                    <a:pt x="629512" y="462562"/>
                    <a:pt x="623807" y="464097"/>
                  </a:cubicBezTo>
                  <a:cubicBezTo>
                    <a:pt x="619111" y="465370"/>
                    <a:pt x="614371" y="466554"/>
                    <a:pt x="609632" y="467739"/>
                  </a:cubicBezTo>
                  <a:cubicBezTo>
                    <a:pt x="604936" y="468879"/>
                    <a:pt x="600152" y="469844"/>
                    <a:pt x="595501" y="471073"/>
                  </a:cubicBezTo>
                  <a:cubicBezTo>
                    <a:pt x="607525" y="474275"/>
                    <a:pt x="619857" y="476908"/>
                    <a:pt x="631355" y="480680"/>
                  </a:cubicBezTo>
                  <a:cubicBezTo>
                    <a:pt x="638201" y="482918"/>
                    <a:pt x="649787" y="487349"/>
                    <a:pt x="660890" y="491823"/>
                  </a:cubicBezTo>
                  <a:cubicBezTo>
                    <a:pt x="674670" y="497351"/>
                    <a:pt x="687704" y="502879"/>
                    <a:pt x="690250" y="504195"/>
                  </a:cubicBezTo>
                  <a:cubicBezTo>
                    <a:pt x="713728" y="516391"/>
                    <a:pt x="767619" y="558375"/>
                    <a:pt x="790703" y="576625"/>
                  </a:cubicBezTo>
                  <a:lnTo>
                    <a:pt x="801016" y="584829"/>
                  </a:lnTo>
                  <a:cubicBezTo>
                    <a:pt x="804703" y="587549"/>
                    <a:pt x="805975" y="592550"/>
                    <a:pt x="803913" y="596674"/>
                  </a:cubicBezTo>
                  <a:close/>
                  <a:moveTo>
                    <a:pt x="515936" y="483839"/>
                  </a:moveTo>
                  <a:cubicBezTo>
                    <a:pt x="515717" y="483664"/>
                    <a:pt x="515453" y="483444"/>
                    <a:pt x="515234" y="483269"/>
                  </a:cubicBezTo>
                  <a:lnTo>
                    <a:pt x="515102" y="483313"/>
                  </a:lnTo>
                  <a:cubicBezTo>
                    <a:pt x="514795" y="483488"/>
                    <a:pt x="515717" y="483620"/>
                    <a:pt x="515936" y="483839"/>
                  </a:cubicBezTo>
                  <a:close/>
                  <a:moveTo>
                    <a:pt x="318144" y="472740"/>
                  </a:moveTo>
                  <a:lnTo>
                    <a:pt x="318144" y="472740"/>
                  </a:lnTo>
                  <a:lnTo>
                    <a:pt x="318144" y="472740"/>
                  </a:lnTo>
                  <a:lnTo>
                    <a:pt x="318144" y="472740"/>
                  </a:lnTo>
                  <a:close/>
                  <a:moveTo>
                    <a:pt x="318188" y="472784"/>
                  </a:moveTo>
                  <a:lnTo>
                    <a:pt x="318188" y="472784"/>
                  </a:lnTo>
                  <a:lnTo>
                    <a:pt x="318188" y="472784"/>
                  </a:lnTo>
                  <a:lnTo>
                    <a:pt x="318188" y="472784"/>
                  </a:lnTo>
                  <a:close/>
                  <a:moveTo>
                    <a:pt x="264955" y="400179"/>
                  </a:moveTo>
                  <a:cubicBezTo>
                    <a:pt x="265833" y="400573"/>
                    <a:pt x="266798" y="400968"/>
                    <a:pt x="266754" y="400310"/>
                  </a:cubicBezTo>
                  <a:cubicBezTo>
                    <a:pt x="266184" y="400310"/>
                    <a:pt x="265657" y="400222"/>
                    <a:pt x="265087" y="400091"/>
                  </a:cubicBezTo>
                  <a:lnTo>
                    <a:pt x="264955" y="400179"/>
                  </a:lnTo>
                  <a:close/>
                  <a:moveTo>
                    <a:pt x="434967" y="268392"/>
                  </a:moveTo>
                  <a:cubicBezTo>
                    <a:pt x="436811" y="268129"/>
                    <a:pt x="443613" y="265979"/>
                    <a:pt x="446334" y="265014"/>
                  </a:cubicBezTo>
                  <a:lnTo>
                    <a:pt x="467355" y="257381"/>
                  </a:lnTo>
                  <a:cubicBezTo>
                    <a:pt x="477493" y="253476"/>
                    <a:pt x="487235" y="249001"/>
                    <a:pt x="496802" y="244044"/>
                  </a:cubicBezTo>
                  <a:cubicBezTo>
                    <a:pt x="506325" y="239131"/>
                    <a:pt x="515585" y="233778"/>
                    <a:pt x="524757" y="228163"/>
                  </a:cubicBezTo>
                  <a:cubicBezTo>
                    <a:pt x="555828" y="209255"/>
                    <a:pt x="591331" y="183679"/>
                    <a:pt x="617400" y="152443"/>
                  </a:cubicBezTo>
                  <a:cubicBezTo>
                    <a:pt x="635524" y="130727"/>
                    <a:pt x="648953" y="106248"/>
                    <a:pt x="653737" y="79662"/>
                  </a:cubicBezTo>
                  <a:cubicBezTo>
                    <a:pt x="655799" y="67993"/>
                    <a:pt x="655668" y="53910"/>
                    <a:pt x="652288" y="41232"/>
                  </a:cubicBezTo>
                  <a:cubicBezTo>
                    <a:pt x="649831" y="32195"/>
                    <a:pt x="645750" y="23859"/>
                    <a:pt x="639737" y="17454"/>
                  </a:cubicBezTo>
                  <a:cubicBezTo>
                    <a:pt x="627098" y="3942"/>
                    <a:pt x="609412" y="-1586"/>
                    <a:pt x="592692" y="389"/>
                  </a:cubicBezTo>
                  <a:cubicBezTo>
                    <a:pt x="575840" y="2363"/>
                    <a:pt x="560041" y="11926"/>
                    <a:pt x="551527" y="28378"/>
                  </a:cubicBezTo>
                  <a:cubicBezTo>
                    <a:pt x="547534" y="36055"/>
                    <a:pt x="545076" y="44829"/>
                    <a:pt x="544988" y="53515"/>
                  </a:cubicBezTo>
                  <a:cubicBezTo>
                    <a:pt x="544857" y="62553"/>
                    <a:pt x="547227" y="71502"/>
                    <a:pt x="552888" y="79004"/>
                  </a:cubicBezTo>
                  <a:cubicBezTo>
                    <a:pt x="556794" y="84268"/>
                    <a:pt x="567107" y="89884"/>
                    <a:pt x="576849" y="91025"/>
                  </a:cubicBezTo>
                  <a:cubicBezTo>
                    <a:pt x="584442" y="91902"/>
                    <a:pt x="591507" y="90103"/>
                    <a:pt x="595588" y="84883"/>
                  </a:cubicBezTo>
                  <a:cubicBezTo>
                    <a:pt x="597388" y="82689"/>
                    <a:pt x="597037" y="79399"/>
                    <a:pt x="594842" y="77600"/>
                  </a:cubicBezTo>
                  <a:cubicBezTo>
                    <a:pt x="592604" y="75845"/>
                    <a:pt x="589357" y="76196"/>
                    <a:pt x="587557" y="78390"/>
                  </a:cubicBezTo>
                  <a:cubicBezTo>
                    <a:pt x="584880" y="81636"/>
                    <a:pt x="579834" y="81022"/>
                    <a:pt x="575050" y="79794"/>
                  </a:cubicBezTo>
                  <a:cubicBezTo>
                    <a:pt x="569477" y="78346"/>
                    <a:pt x="564035" y="75451"/>
                    <a:pt x="561884" y="72424"/>
                  </a:cubicBezTo>
                  <a:cubicBezTo>
                    <a:pt x="557891" y="66896"/>
                    <a:pt x="556399" y="60315"/>
                    <a:pt x="556618" y="53779"/>
                  </a:cubicBezTo>
                  <a:cubicBezTo>
                    <a:pt x="556838" y="46891"/>
                    <a:pt x="558944" y="40003"/>
                    <a:pt x="562192" y="33993"/>
                  </a:cubicBezTo>
                  <a:cubicBezTo>
                    <a:pt x="568950" y="21534"/>
                    <a:pt x="581194" y="14515"/>
                    <a:pt x="594096" y="13199"/>
                  </a:cubicBezTo>
                  <a:cubicBezTo>
                    <a:pt x="606867" y="11883"/>
                    <a:pt x="620296" y="16182"/>
                    <a:pt x="629819" y="26623"/>
                  </a:cubicBezTo>
                  <a:cubicBezTo>
                    <a:pt x="635437" y="32765"/>
                    <a:pt x="638552" y="41188"/>
                    <a:pt x="640088" y="50006"/>
                  </a:cubicBezTo>
                  <a:cubicBezTo>
                    <a:pt x="641668" y="59262"/>
                    <a:pt x="641449" y="68958"/>
                    <a:pt x="639957" y="77205"/>
                  </a:cubicBezTo>
                  <a:cubicBezTo>
                    <a:pt x="635744" y="101510"/>
                    <a:pt x="623236" y="123752"/>
                    <a:pt x="606867" y="143757"/>
                  </a:cubicBezTo>
                  <a:cubicBezTo>
                    <a:pt x="582028" y="174159"/>
                    <a:pt x="548192" y="199384"/>
                    <a:pt x="518526" y="218117"/>
                  </a:cubicBezTo>
                  <a:cubicBezTo>
                    <a:pt x="509661" y="223732"/>
                    <a:pt x="500708" y="229128"/>
                    <a:pt x="491536" y="234085"/>
                  </a:cubicBezTo>
                  <a:cubicBezTo>
                    <a:pt x="482408" y="239043"/>
                    <a:pt x="473104" y="243562"/>
                    <a:pt x="463449" y="247510"/>
                  </a:cubicBezTo>
                  <a:lnTo>
                    <a:pt x="442867" y="255450"/>
                  </a:lnTo>
                  <a:cubicBezTo>
                    <a:pt x="441550" y="255977"/>
                    <a:pt x="438478" y="257512"/>
                    <a:pt x="436240" y="258346"/>
                  </a:cubicBezTo>
                  <a:cubicBezTo>
                    <a:pt x="435801" y="258170"/>
                    <a:pt x="435363" y="258083"/>
                    <a:pt x="434880" y="258039"/>
                  </a:cubicBezTo>
                  <a:lnTo>
                    <a:pt x="435319" y="258302"/>
                  </a:lnTo>
                  <a:lnTo>
                    <a:pt x="435670" y="258565"/>
                  </a:lnTo>
                  <a:cubicBezTo>
                    <a:pt x="434485" y="258960"/>
                    <a:pt x="433607" y="259048"/>
                    <a:pt x="433563" y="258521"/>
                  </a:cubicBezTo>
                  <a:cubicBezTo>
                    <a:pt x="433519" y="258346"/>
                    <a:pt x="433519" y="258170"/>
                    <a:pt x="433519" y="258083"/>
                  </a:cubicBezTo>
                  <a:cubicBezTo>
                    <a:pt x="432949" y="258170"/>
                    <a:pt x="432378" y="258390"/>
                    <a:pt x="431852" y="258697"/>
                  </a:cubicBezTo>
                  <a:cubicBezTo>
                    <a:pt x="429657" y="259969"/>
                    <a:pt x="429219" y="261504"/>
                    <a:pt x="429043" y="261987"/>
                  </a:cubicBezTo>
                  <a:cubicBezTo>
                    <a:pt x="428516" y="263742"/>
                    <a:pt x="428999" y="269182"/>
                    <a:pt x="434967" y="268392"/>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4" name="Google Shape;1814;p28"/>
            <p:cNvSpPr/>
            <p:nvPr/>
          </p:nvSpPr>
          <p:spPr>
            <a:xfrm>
              <a:off x="4925481" y="1354281"/>
              <a:ext cx="411981" cy="182841"/>
            </a:xfrm>
            <a:custGeom>
              <a:avLst/>
              <a:gdLst/>
              <a:ahLst/>
              <a:cxnLst/>
              <a:rect l="l" t="t" r="r" b="b"/>
              <a:pathLst>
                <a:path w="823962" h="365681" extrusionOk="0">
                  <a:moveTo>
                    <a:pt x="823675" y="76598"/>
                  </a:moveTo>
                  <a:cubicBezTo>
                    <a:pt x="824728" y="80020"/>
                    <a:pt x="822797" y="83662"/>
                    <a:pt x="819418" y="84714"/>
                  </a:cubicBezTo>
                  <a:cubicBezTo>
                    <a:pt x="802566" y="90593"/>
                    <a:pt x="785977" y="97349"/>
                    <a:pt x="769388" y="104500"/>
                  </a:cubicBezTo>
                  <a:cubicBezTo>
                    <a:pt x="762893" y="107308"/>
                    <a:pt x="756355" y="110159"/>
                    <a:pt x="749816" y="113055"/>
                  </a:cubicBezTo>
                  <a:cubicBezTo>
                    <a:pt x="740117" y="117354"/>
                    <a:pt x="730330" y="121653"/>
                    <a:pt x="720807" y="126611"/>
                  </a:cubicBezTo>
                  <a:cubicBezTo>
                    <a:pt x="716638" y="128672"/>
                    <a:pt x="712513" y="130822"/>
                    <a:pt x="708475" y="133103"/>
                  </a:cubicBezTo>
                  <a:cubicBezTo>
                    <a:pt x="704438" y="135385"/>
                    <a:pt x="700488" y="137754"/>
                    <a:pt x="696583" y="140342"/>
                  </a:cubicBezTo>
                  <a:cubicBezTo>
                    <a:pt x="696539" y="140386"/>
                    <a:pt x="696056" y="140737"/>
                    <a:pt x="695880" y="140868"/>
                  </a:cubicBezTo>
                  <a:cubicBezTo>
                    <a:pt x="706852" y="150344"/>
                    <a:pt x="717165" y="160654"/>
                    <a:pt x="727522" y="170963"/>
                  </a:cubicBezTo>
                  <a:cubicBezTo>
                    <a:pt x="730067" y="173464"/>
                    <a:pt x="730155" y="177544"/>
                    <a:pt x="727654" y="180132"/>
                  </a:cubicBezTo>
                  <a:cubicBezTo>
                    <a:pt x="725152" y="182677"/>
                    <a:pt x="721071" y="182721"/>
                    <a:pt x="718481" y="180220"/>
                  </a:cubicBezTo>
                  <a:cubicBezTo>
                    <a:pt x="706852" y="169121"/>
                    <a:pt x="695617" y="157627"/>
                    <a:pt x="683110" y="147756"/>
                  </a:cubicBezTo>
                  <a:cubicBezTo>
                    <a:pt x="675122" y="141395"/>
                    <a:pt x="666609" y="135736"/>
                    <a:pt x="657129" y="131305"/>
                  </a:cubicBezTo>
                  <a:cubicBezTo>
                    <a:pt x="597577" y="103228"/>
                    <a:pt x="543203" y="101868"/>
                    <a:pt x="491593" y="114634"/>
                  </a:cubicBezTo>
                  <a:cubicBezTo>
                    <a:pt x="496508" y="117178"/>
                    <a:pt x="501643" y="119635"/>
                    <a:pt x="506427" y="122750"/>
                  </a:cubicBezTo>
                  <a:cubicBezTo>
                    <a:pt x="508665" y="124241"/>
                    <a:pt x="510815" y="125821"/>
                    <a:pt x="512746" y="127663"/>
                  </a:cubicBezTo>
                  <a:cubicBezTo>
                    <a:pt x="525824" y="139859"/>
                    <a:pt x="536971" y="154205"/>
                    <a:pt x="546626" y="169516"/>
                  </a:cubicBezTo>
                  <a:cubicBezTo>
                    <a:pt x="556149" y="184695"/>
                    <a:pt x="564180" y="200839"/>
                    <a:pt x="571202" y="216896"/>
                  </a:cubicBezTo>
                  <a:cubicBezTo>
                    <a:pt x="582348" y="242428"/>
                    <a:pt x="588536" y="277042"/>
                    <a:pt x="601877" y="304943"/>
                  </a:cubicBezTo>
                  <a:cubicBezTo>
                    <a:pt x="607451" y="316569"/>
                    <a:pt x="614297" y="327054"/>
                    <a:pt x="623557" y="334907"/>
                  </a:cubicBezTo>
                  <a:cubicBezTo>
                    <a:pt x="652697" y="359737"/>
                    <a:pt x="687323" y="354604"/>
                    <a:pt x="709616" y="335082"/>
                  </a:cubicBezTo>
                  <a:cubicBezTo>
                    <a:pt x="731823" y="315648"/>
                    <a:pt x="741785" y="281955"/>
                    <a:pt x="721685" y="249228"/>
                  </a:cubicBezTo>
                  <a:cubicBezTo>
                    <a:pt x="719534" y="245762"/>
                    <a:pt x="716814" y="242998"/>
                    <a:pt x="713742" y="240629"/>
                  </a:cubicBezTo>
                  <a:cubicBezTo>
                    <a:pt x="710362" y="238041"/>
                    <a:pt x="706588" y="235935"/>
                    <a:pt x="702683" y="234093"/>
                  </a:cubicBezTo>
                  <a:cubicBezTo>
                    <a:pt x="699259" y="232470"/>
                    <a:pt x="695661" y="231153"/>
                    <a:pt x="692018" y="230232"/>
                  </a:cubicBezTo>
                  <a:cubicBezTo>
                    <a:pt x="688376" y="229311"/>
                    <a:pt x="684646" y="228741"/>
                    <a:pt x="680915" y="228653"/>
                  </a:cubicBezTo>
                  <a:cubicBezTo>
                    <a:pt x="677887" y="228609"/>
                    <a:pt x="674947" y="228960"/>
                    <a:pt x="672138" y="229750"/>
                  </a:cubicBezTo>
                  <a:cubicBezTo>
                    <a:pt x="669330" y="230583"/>
                    <a:pt x="666653" y="231811"/>
                    <a:pt x="664151" y="233478"/>
                  </a:cubicBezTo>
                  <a:cubicBezTo>
                    <a:pt x="656603" y="238567"/>
                    <a:pt x="652039" y="245236"/>
                    <a:pt x="650547" y="252650"/>
                  </a:cubicBezTo>
                  <a:cubicBezTo>
                    <a:pt x="649055" y="260152"/>
                    <a:pt x="650766" y="268355"/>
                    <a:pt x="655418" y="276120"/>
                  </a:cubicBezTo>
                  <a:cubicBezTo>
                    <a:pt x="658051" y="280464"/>
                    <a:pt x="662703" y="283842"/>
                    <a:pt x="667486" y="284807"/>
                  </a:cubicBezTo>
                  <a:cubicBezTo>
                    <a:pt x="671743" y="285640"/>
                    <a:pt x="676088" y="284456"/>
                    <a:pt x="678809" y="279849"/>
                  </a:cubicBezTo>
                  <a:cubicBezTo>
                    <a:pt x="680257" y="277393"/>
                    <a:pt x="683417" y="276515"/>
                    <a:pt x="685874" y="277963"/>
                  </a:cubicBezTo>
                  <a:cubicBezTo>
                    <a:pt x="688376" y="279411"/>
                    <a:pt x="689210" y="282569"/>
                    <a:pt x="687761" y="285026"/>
                  </a:cubicBezTo>
                  <a:cubicBezTo>
                    <a:pt x="682539" y="294239"/>
                    <a:pt x="673938" y="296871"/>
                    <a:pt x="665512" y="295336"/>
                  </a:cubicBezTo>
                  <a:cubicBezTo>
                    <a:pt x="657788" y="293932"/>
                    <a:pt x="650283" y="288755"/>
                    <a:pt x="645983" y="281867"/>
                  </a:cubicBezTo>
                  <a:cubicBezTo>
                    <a:pt x="639575" y="271558"/>
                    <a:pt x="637425" y="260590"/>
                    <a:pt x="639268" y="250500"/>
                  </a:cubicBezTo>
                  <a:cubicBezTo>
                    <a:pt x="641111" y="240278"/>
                    <a:pt x="647079" y="230802"/>
                    <a:pt x="657393" y="223608"/>
                  </a:cubicBezTo>
                  <a:cubicBezTo>
                    <a:pt x="660947" y="221151"/>
                    <a:pt x="664721" y="219352"/>
                    <a:pt x="668715" y="218124"/>
                  </a:cubicBezTo>
                  <a:cubicBezTo>
                    <a:pt x="672665" y="216939"/>
                    <a:pt x="676790" y="216369"/>
                    <a:pt x="681091" y="216369"/>
                  </a:cubicBezTo>
                  <a:cubicBezTo>
                    <a:pt x="685743" y="216413"/>
                    <a:pt x="690439" y="217027"/>
                    <a:pt x="694959" y="218124"/>
                  </a:cubicBezTo>
                  <a:cubicBezTo>
                    <a:pt x="699479" y="219177"/>
                    <a:pt x="703824" y="220712"/>
                    <a:pt x="708036" y="222643"/>
                  </a:cubicBezTo>
                  <a:cubicBezTo>
                    <a:pt x="713786" y="225275"/>
                    <a:pt x="719271" y="228390"/>
                    <a:pt x="724011" y="232382"/>
                  </a:cubicBezTo>
                  <a:cubicBezTo>
                    <a:pt x="727346" y="235233"/>
                    <a:pt x="730287" y="238524"/>
                    <a:pt x="732744" y="242384"/>
                  </a:cubicBezTo>
                  <a:cubicBezTo>
                    <a:pt x="757232" y="281473"/>
                    <a:pt x="745427" y="322096"/>
                    <a:pt x="718788" y="345567"/>
                  </a:cubicBezTo>
                  <a:cubicBezTo>
                    <a:pt x="691931" y="369257"/>
                    <a:pt x="649844" y="375443"/>
                    <a:pt x="614648" y="345304"/>
                  </a:cubicBezTo>
                  <a:cubicBezTo>
                    <a:pt x="604072" y="336135"/>
                    <a:pt x="596129" y="324115"/>
                    <a:pt x="589853" y="310603"/>
                  </a:cubicBezTo>
                  <a:cubicBezTo>
                    <a:pt x="576731" y="282394"/>
                    <a:pt x="570938" y="247517"/>
                    <a:pt x="560055" y="221677"/>
                  </a:cubicBezTo>
                  <a:cubicBezTo>
                    <a:pt x="553472" y="206060"/>
                    <a:pt x="545924" y="190310"/>
                    <a:pt x="536927" y="175482"/>
                  </a:cubicBezTo>
                  <a:cubicBezTo>
                    <a:pt x="528018" y="160829"/>
                    <a:pt x="517749" y="147054"/>
                    <a:pt x="505505" y="135253"/>
                  </a:cubicBezTo>
                  <a:cubicBezTo>
                    <a:pt x="504057" y="133849"/>
                    <a:pt x="502433" y="132577"/>
                    <a:pt x="500721" y="131436"/>
                  </a:cubicBezTo>
                  <a:cubicBezTo>
                    <a:pt x="493261" y="126435"/>
                    <a:pt x="484747" y="122882"/>
                    <a:pt x="478340" y="118100"/>
                  </a:cubicBezTo>
                  <a:cubicBezTo>
                    <a:pt x="477989" y="118187"/>
                    <a:pt x="477638" y="118275"/>
                    <a:pt x="477331" y="118363"/>
                  </a:cubicBezTo>
                  <a:cubicBezTo>
                    <a:pt x="433708" y="131349"/>
                    <a:pt x="391973" y="153898"/>
                    <a:pt x="350633" y="178597"/>
                  </a:cubicBezTo>
                  <a:cubicBezTo>
                    <a:pt x="309600" y="203076"/>
                    <a:pt x="268918" y="229618"/>
                    <a:pt x="227622" y="251816"/>
                  </a:cubicBezTo>
                  <a:cubicBezTo>
                    <a:pt x="205460" y="263617"/>
                    <a:pt x="180314" y="274848"/>
                    <a:pt x="154289" y="282657"/>
                  </a:cubicBezTo>
                  <a:cubicBezTo>
                    <a:pt x="127914" y="290598"/>
                    <a:pt x="100661" y="295116"/>
                    <a:pt x="74769" y="293537"/>
                  </a:cubicBezTo>
                  <a:cubicBezTo>
                    <a:pt x="65728" y="292967"/>
                    <a:pt x="56864" y="291958"/>
                    <a:pt x="48262" y="290027"/>
                  </a:cubicBezTo>
                  <a:cubicBezTo>
                    <a:pt x="39397" y="288009"/>
                    <a:pt x="30840" y="284982"/>
                    <a:pt x="22545" y="280507"/>
                  </a:cubicBezTo>
                  <a:cubicBezTo>
                    <a:pt x="19385" y="278753"/>
                    <a:pt x="7580" y="268750"/>
                    <a:pt x="3367" y="264495"/>
                  </a:cubicBezTo>
                  <a:cubicBezTo>
                    <a:pt x="-5103" y="256028"/>
                    <a:pt x="4508" y="250588"/>
                    <a:pt x="9248" y="252825"/>
                  </a:cubicBezTo>
                  <a:cubicBezTo>
                    <a:pt x="10564" y="253439"/>
                    <a:pt x="11574" y="254492"/>
                    <a:pt x="12188" y="255721"/>
                  </a:cubicBezTo>
                  <a:cubicBezTo>
                    <a:pt x="15919" y="259318"/>
                    <a:pt x="25881" y="267741"/>
                    <a:pt x="28601" y="269189"/>
                  </a:cubicBezTo>
                  <a:cubicBezTo>
                    <a:pt x="35842" y="272962"/>
                    <a:pt x="43391" y="275419"/>
                    <a:pt x="51071" y="277042"/>
                  </a:cubicBezTo>
                  <a:cubicBezTo>
                    <a:pt x="59014" y="278709"/>
                    <a:pt x="67177" y="279455"/>
                    <a:pt x="75515" y="279806"/>
                  </a:cubicBezTo>
                  <a:cubicBezTo>
                    <a:pt x="99784" y="280902"/>
                    <a:pt x="125237" y="276164"/>
                    <a:pt x="149901" y="268355"/>
                  </a:cubicBezTo>
                  <a:cubicBezTo>
                    <a:pt x="163813" y="263924"/>
                    <a:pt x="177286" y="258441"/>
                    <a:pt x="190319" y="252474"/>
                  </a:cubicBezTo>
                  <a:cubicBezTo>
                    <a:pt x="190276" y="251729"/>
                    <a:pt x="189880" y="251071"/>
                    <a:pt x="190144" y="250325"/>
                  </a:cubicBezTo>
                  <a:cubicBezTo>
                    <a:pt x="192689" y="240322"/>
                    <a:pt x="195454" y="228477"/>
                    <a:pt x="199448" y="216545"/>
                  </a:cubicBezTo>
                  <a:cubicBezTo>
                    <a:pt x="200720" y="212816"/>
                    <a:pt x="202124" y="209130"/>
                    <a:pt x="203705" y="205489"/>
                  </a:cubicBezTo>
                  <a:cubicBezTo>
                    <a:pt x="205285" y="201804"/>
                    <a:pt x="207040" y="198163"/>
                    <a:pt x="208927" y="194697"/>
                  </a:cubicBezTo>
                  <a:cubicBezTo>
                    <a:pt x="215949" y="181712"/>
                    <a:pt x="224506" y="170305"/>
                    <a:pt x="234161" y="162496"/>
                  </a:cubicBezTo>
                  <a:cubicBezTo>
                    <a:pt x="236662" y="160215"/>
                    <a:pt x="240612" y="160391"/>
                    <a:pt x="242894" y="162935"/>
                  </a:cubicBezTo>
                  <a:cubicBezTo>
                    <a:pt x="245220" y="165480"/>
                    <a:pt x="245001" y="169384"/>
                    <a:pt x="242499" y="171665"/>
                  </a:cubicBezTo>
                  <a:cubicBezTo>
                    <a:pt x="236794" y="177588"/>
                    <a:pt x="232230" y="185353"/>
                    <a:pt x="228017" y="193907"/>
                  </a:cubicBezTo>
                  <a:cubicBezTo>
                    <a:pt x="225779" y="198382"/>
                    <a:pt x="223716" y="203120"/>
                    <a:pt x="221698" y="207946"/>
                  </a:cubicBezTo>
                  <a:cubicBezTo>
                    <a:pt x="220337" y="211105"/>
                    <a:pt x="218977" y="214307"/>
                    <a:pt x="217616" y="217466"/>
                  </a:cubicBezTo>
                  <a:cubicBezTo>
                    <a:pt x="215554" y="222379"/>
                    <a:pt x="213491" y="227249"/>
                    <a:pt x="211516" y="231987"/>
                  </a:cubicBezTo>
                  <a:cubicBezTo>
                    <a:pt x="209673" y="236462"/>
                    <a:pt x="208137" y="240322"/>
                    <a:pt x="206426" y="244446"/>
                  </a:cubicBezTo>
                  <a:cubicBezTo>
                    <a:pt x="210902" y="242165"/>
                    <a:pt x="215729" y="240059"/>
                    <a:pt x="219986" y="237734"/>
                  </a:cubicBezTo>
                  <a:cubicBezTo>
                    <a:pt x="260843" y="215272"/>
                    <a:pt x="300911" y="188161"/>
                    <a:pt x="341680" y="163637"/>
                  </a:cubicBezTo>
                  <a:cubicBezTo>
                    <a:pt x="345323" y="161443"/>
                    <a:pt x="349009" y="159425"/>
                    <a:pt x="352696" y="157276"/>
                  </a:cubicBezTo>
                  <a:cubicBezTo>
                    <a:pt x="352652" y="156311"/>
                    <a:pt x="352301" y="155389"/>
                    <a:pt x="352696" y="154424"/>
                  </a:cubicBezTo>
                  <a:cubicBezTo>
                    <a:pt x="356075" y="144948"/>
                    <a:pt x="359542" y="135823"/>
                    <a:pt x="363492" y="126918"/>
                  </a:cubicBezTo>
                  <a:cubicBezTo>
                    <a:pt x="366169" y="120863"/>
                    <a:pt x="369065" y="114897"/>
                    <a:pt x="372269" y="109106"/>
                  </a:cubicBezTo>
                  <a:cubicBezTo>
                    <a:pt x="374902" y="104281"/>
                    <a:pt x="377798" y="99586"/>
                    <a:pt x="380914" y="94936"/>
                  </a:cubicBezTo>
                  <a:cubicBezTo>
                    <a:pt x="383986" y="90418"/>
                    <a:pt x="387365" y="86030"/>
                    <a:pt x="390832" y="81600"/>
                  </a:cubicBezTo>
                  <a:cubicBezTo>
                    <a:pt x="393773" y="78002"/>
                    <a:pt x="396669" y="74361"/>
                    <a:pt x="399697" y="70807"/>
                  </a:cubicBezTo>
                  <a:cubicBezTo>
                    <a:pt x="402769" y="67254"/>
                    <a:pt x="405885" y="63744"/>
                    <a:pt x="409132" y="60323"/>
                  </a:cubicBezTo>
                  <a:lnTo>
                    <a:pt x="415672" y="53742"/>
                  </a:lnTo>
                  <a:cubicBezTo>
                    <a:pt x="416022" y="53391"/>
                    <a:pt x="416944" y="53128"/>
                    <a:pt x="417866" y="52865"/>
                  </a:cubicBezTo>
                  <a:lnTo>
                    <a:pt x="417998" y="52645"/>
                  </a:lnTo>
                  <a:lnTo>
                    <a:pt x="418217" y="52338"/>
                  </a:lnTo>
                  <a:lnTo>
                    <a:pt x="417998" y="52821"/>
                  </a:lnTo>
                  <a:cubicBezTo>
                    <a:pt x="419139" y="52470"/>
                    <a:pt x="420192" y="52031"/>
                    <a:pt x="419841" y="51285"/>
                  </a:cubicBezTo>
                  <a:cubicBezTo>
                    <a:pt x="419797" y="51154"/>
                    <a:pt x="419753" y="51066"/>
                    <a:pt x="419709" y="51022"/>
                  </a:cubicBezTo>
                  <a:cubicBezTo>
                    <a:pt x="421245" y="50057"/>
                    <a:pt x="423132" y="49750"/>
                    <a:pt x="424975" y="50320"/>
                  </a:cubicBezTo>
                  <a:cubicBezTo>
                    <a:pt x="427740" y="51066"/>
                    <a:pt x="428530" y="52952"/>
                    <a:pt x="429013" y="54049"/>
                  </a:cubicBezTo>
                  <a:cubicBezTo>
                    <a:pt x="429846" y="55760"/>
                    <a:pt x="429671" y="57603"/>
                    <a:pt x="428618" y="59621"/>
                  </a:cubicBezTo>
                  <a:cubicBezTo>
                    <a:pt x="428266" y="60279"/>
                    <a:pt x="427564" y="61068"/>
                    <a:pt x="426511" y="61858"/>
                  </a:cubicBezTo>
                  <a:cubicBezTo>
                    <a:pt x="426204" y="62077"/>
                    <a:pt x="425283" y="62604"/>
                    <a:pt x="424668" y="62911"/>
                  </a:cubicBezTo>
                  <a:lnTo>
                    <a:pt x="419621" y="69316"/>
                  </a:lnTo>
                  <a:lnTo>
                    <a:pt x="403998" y="91339"/>
                  </a:lnTo>
                  <a:cubicBezTo>
                    <a:pt x="399390" y="97875"/>
                    <a:pt x="395396" y="104544"/>
                    <a:pt x="391359" y="111080"/>
                  </a:cubicBezTo>
                  <a:cubicBezTo>
                    <a:pt x="388638" y="115555"/>
                    <a:pt x="385917" y="120030"/>
                    <a:pt x="383284" y="124505"/>
                  </a:cubicBezTo>
                  <a:cubicBezTo>
                    <a:pt x="379203" y="131524"/>
                    <a:pt x="375472" y="138982"/>
                    <a:pt x="371654" y="146264"/>
                  </a:cubicBezTo>
                  <a:cubicBezTo>
                    <a:pt x="404525" y="127927"/>
                    <a:pt x="438009" y="112089"/>
                    <a:pt x="472547" y="102087"/>
                  </a:cubicBezTo>
                  <a:cubicBezTo>
                    <a:pt x="488565" y="97481"/>
                    <a:pt x="504803" y="94190"/>
                    <a:pt x="521304" y="92392"/>
                  </a:cubicBezTo>
                  <a:cubicBezTo>
                    <a:pt x="521348" y="92304"/>
                    <a:pt x="521304" y="92216"/>
                    <a:pt x="521392" y="92128"/>
                  </a:cubicBezTo>
                  <a:cubicBezTo>
                    <a:pt x="521962" y="91251"/>
                    <a:pt x="524727" y="89058"/>
                    <a:pt x="524727" y="89058"/>
                  </a:cubicBezTo>
                  <a:cubicBezTo>
                    <a:pt x="524727" y="89058"/>
                    <a:pt x="524507" y="89189"/>
                    <a:pt x="524420" y="89277"/>
                  </a:cubicBezTo>
                  <a:lnTo>
                    <a:pt x="529905" y="83135"/>
                  </a:lnTo>
                  <a:lnTo>
                    <a:pt x="547679" y="64753"/>
                  </a:lnTo>
                  <a:cubicBezTo>
                    <a:pt x="556237" y="56550"/>
                    <a:pt x="564838" y="48609"/>
                    <a:pt x="573835" y="41327"/>
                  </a:cubicBezTo>
                  <a:cubicBezTo>
                    <a:pt x="579979" y="36369"/>
                    <a:pt x="586342" y="31719"/>
                    <a:pt x="592881" y="27420"/>
                  </a:cubicBezTo>
                  <a:cubicBezTo>
                    <a:pt x="609162" y="16672"/>
                    <a:pt x="626585" y="7854"/>
                    <a:pt x="645324" y="527"/>
                  </a:cubicBezTo>
                  <a:cubicBezTo>
                    <a:pt x="648616" y="-877"/>
                    <a:pt x="652434" y="615"/>
                    <a:pt x="653838" y="3905"/>
                  </a:cubicBezTo>
                  <a:cubicBezTo>
                    <a:pt x="655286" y="7196"/>
                    <a:pt x="653750" y="11012"/>
                    <a:pt x="650503" y="12416"/>
                  </a:cubicBezTo>
                  <a:cubicBezTo>
                    <a:pt x="636723" y="19041"/>
                    <a:pt x="624084" y="26806"/>
                    <a:pt x="611796" y="35141"/>
                  </a:cubicBezTo>
                  <a:cubicBezTo>
                    <a:pt x="604379" y="40186"/>
                    <a:pt x="597182" y="45494"/>
                    <a:pt x="589985" y="50934"/>
                  </a:cubicBezTo>
                  <a:cubicBezTo>
                    <a:pt x="579276" y="59006"/>
                    <a:pt x="568569" y="67254"/>
                    <a:pt x="558168" y="76247"/>
                  </a:cubicBezTo>
                  <a:lnTo>
                    <a:pt x="541491" y="90856"/>
                  </a:lnTo>
                  <a:cubicBezTo>
                    <a:pt x="580242" y="89672"/>
                    <a:pt x="620661" y="97525"/>
                    <a:pt x="663361" y="118407"/>
                  </a:cubicBezTo>
                  <a:cubicBezTo>
                    <a:pt x="671612" y="122443"/>
                    <a:pt x="678809" y="127795"/>
                    <a:pt x="685918" y="133191"/>
                  </a:cubicBezTo>
                  <a:cubicBezTo>
                    <a:pt x="687235" y="131875"/>
                    <a:pt x="688595" y="129857"/>
                    <a:pt x="688859" y="129681"/>
                  </a:cubicBezTo>
                  <a:cubicBezTo>
                    <a:pt x="692764" y="126611"/>
                    <a:pt x="696714" y="123671"/>
                    <a:pt x="700796" y="120907"/>
                  </a:cubicBezTo>
                  <a:cubicBezTo>
                    <a:pt x="704877" y="118100"/>
                    <a:pt x="709046" y="115467"/>
                    <a:pt x="713259" y="112923"/>
                  </a:cubicBezTo>
                  <a:cubicBezTo>
                    <a:pt x="722870" y="107264"/>
                    <a:pt x="732613" y="101912"/>
                    <a:pt x="742574" y="97261"/>
                  </a:cubicBezTo>
                  <a:cubicBezTo>
                    <a:pt x="749289" y="94103"/>
                    <a:pt x="756091" y="91207"/>
                    <a:pt x="762981" y="88619"/>
                  </a:cubicBezTo>
                  <a:cubicBezTo>
                    <a:pt x="780272" y="82082"/>
                    <a:pt x="797914" y="77037"/>
                    <a:pt x="815600" y="72387"/>
                  </a:cubicBezTo>
                  <a:cubicBezTo>
                    <a:pt x="819023" y="71290"/>
                    <a:pt x="822621" y="73220"/>
                    <a:pt x="823675" y="76598"/>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5" name="Google Shape;1815;p28"/>
            <p:cNvSpPr/>
            <p:nvPr/>
          </p:nvSpPr>
          <p:spPr>
            <a:xfrm>
              <a:off x="3876545" y="1589776"/>
              <a:ext cx="329138" cy="157961"/>
            </a:xfrm>
            <a:custGeom>
              <a:avLst/>
              <a:gdLst/>
              <a:ahLst/>
              <a:cxnLst/>
              <a:rect l="l" t="t" r="r" b="b"/>
              <a:pathLst>
                <a:path w="658275" h="315921" extrusionOk="0">
                  <a:moveTo>
                    <a:pt x="656617" y="157145"/>
                  </a:moveTo>
                  <a:cubicBezTo>
                    <a:pt x="657407" y="157233"/>
                    <a:pt x="658723" y="158725"/>
                    <a:pt x="656354" y="158374"/>
                  </a:cubicBezTo>
                  <a:cubicBezTo>
                    <a:pt x="624273" y="153636"/>
                    <a:pt x="560288" y="143019"/>
                    <a:pt x="530227" y="133148"/>
                  </a:cubicBezTo>
                  <a:cubicBezTo>
                    <a:pt x="490642" y="120162"/>
                    <a:pt x="459878" y="96824"/>
                    <a:pt x="441973" y="66114"/>
                  </a:cubicBezTo>
                  <a:cubicBezTo>
                    <a:pt x="434381" y="53129"/>
                    <a:pt x="430695" y="38915"/>
                    <a:pt x="423146" y="25929"/>
                  </a:cubicBezTo>
                  <a:cubicBezTo>
                    <a:pt x="419153" y="18954"/>
                    <a:pt x="413623" y="12329"/>
                    <a:pt x="406470" y="7153"/>
                  </a:cubicBezTo>
                  <a:cubicBezTo>
                    <a:pt x="405153" y="6144"/>
                    <a:pt x="396552" y="2766"/>
                    <a:pt x="396244" y="1581"/>
                  </a:cubicBezTo>
                  <a:cubicBezTo>
                    <a:pt x="395981" y="704"/>
                    <a:pt x="421522" y="-42"/>
                    <a:pt x="422356" y="2"/>
                  </a:cubicBezTo>
                  <a:cubicBezTo>
                    <a:pt x="451365" y="616"/>
                    <a:pt x="479583" y="6231"/>
                    <a:pt x="506134" y="14611"/>
                  </a:cubicBezTo>
                  <a:cubicBezTo>
                    <a:pt x="579071" y="37686"/>
                    <a:pt x="661181" y="79056"/>
                    <a:pt x="658197" y="149292"/>
                  </a:cubicBezTo>
                  <a:lnTo>
                    <a:pt x="656617" y="157145"/>
                  </a:lnTo>
                  <a:close/>
                  <a:moveTo>
                    <a:pt x="574595" y="172851"/>
                  </a:moveTo>
                  <a:cubicBezTo>
                    <a:pt x="541856" y="174518"/>
                    <a:pt x="476379" y="179080"/>
                    <a:pt x="444738" y="186143"/>
                  </a:cubicBezTo>
                  <a:cubicBezTo>
                    <a:pt x="403003" y="195488"/>
                    <a:pt x="368026" y="216239"/>
                    <a:pt x="344372" y="245763"/>
                  </a:cubicBezTo>
                  <a:cubicBezTo>
                    <a:pt x="334366" y="258222"/>
                    <a:pt x="327959" y="272305"/>
                    <a:pt x="318040" y="284808"/>
                  </a:cubicBezTo>
                  <a:cubicBezTo>
                    <a:pt x="312730" y="291476"/>
                    <a:pt x="305972" y="297706"/>
                    <a:pt x="297897" y="302268"/>
                  </a:cubicBezTo>
                  <a:cubicBezTo>
                    <a:pt x="296361" y="303146"/>
                    <a:pt x="287233" y="305778"/>
                    <a:pt x="286662" y="306918"/>
                  </a:cubicBezTo>
                  <a:cubicBezTo>
                    <a:pt x="286267" y="307796"/>
                    <a:pt x="311414" y="311042"/>
                    <a:pt x="312248" y="311130"/>
                  </a:cubicBezTo>
                  <a:cubicBezTo>
                    <a:pt x="341124" y="313280"/>
                    <a:pt x="370176" y="310340"/>
                    <a:pt x="398088" y="304418"/>
                  </a:cubicBezTo>
                  <a:cubicBezTo>
                    <a:pt x="474756" y="288054"/>
                    <a:pt x="564106" y="254055"/>
                    <a:pt x="574639" y="182283"/>
                  </a:cubicBezTo>
                  <a:lnTo>
                    <a:pt x="574595" y="174123"/>
                  </a:lnTo>
                  <a:cubicBezTo>
                    <a:pt x="575385" y="174079"/>
                    <a:pt x="576965" y="172719"/>
                    <a:pt x="574595" y="172851"/>
                  </a:cubicBezTo>
                  <a:close/>
                  <a:moveTo>
                    <a:pt x="239924" y="173465"/>
                  </a:moveTo>
                  <a:cubicBezTo>
                    <a:pt x="211004" y="178291"/>
                    <a:pt x="153338" y="188995"/>
                    <a:pt x="126041" y="198208"/>
                  </a:cubicBezTo>
                  <a:cubicBezTo>
                    <a:pt x="90055" y="210316"/>
                    <a:pt x="61442" y="231242"/>
                    <a:pt x="43932" y="258222"/>
                  </a:cubicBezTo>
                  <a:cubicBezTo>
                    <a:pt x="36559" y="269629"/>
                    <a:pt x="32565" y="282044"/>
                    <a:pt x="25236" y="293406"/>
                  </a:cubicBezTo>
                  <a:cubicBezTo>
                    <a:pt x="21331" y="299548"/>
                    <a:pt x="16064" y="305427"/>
                    <a:pt x="9438" y="310077"/>
                  </a:cubicBezTo>
                  <a:cubicBezTo>
                    <a:pt x="8209" y="310954"/>
                    <a:pt x="397" y="314069"/>
                    <a:pt x="2" y="315122"/>
                  </a:cubicBezTo>
                  <a:cubicBezTo>
                    <a:pt x="-261" y="315868"/>
                    <a:pt x="22516" y="315956"/>
                    <a:pt x="23262" y="315912"/>
                  </a:cubicBezTo>
                  <a:cubicBezTo>
                    <a:pt x="49242" y="314683"/>
                    <a:pt x="74695" y="309156"/>
                    <a:pt x="98832" y="301303"/>
                  </a:cubicBezTo>
                  <a:cubicBezTo>
                    <a:pt x="165056" y="279675"/>
                    <a:pt x="240407" y="241990"/>
                    <a:pt x="241109" y="181274"/>
                  </a:cubicBezTo>
                  <a:lnTo>
                    <a:pt x="240100" y="174518"/>
                  </a:lnTo>
                  <a:cubicBezTo>
                    <a:pt x="240802" y="174430"/>
                    <a:pt x="242075" y="173114"/>
                    <a:pt x="239924" y="173465"/>
                  </a:cubicBezTo>
                  <a:close/>
                  <a:moveTo>
                    <a:pt x="402388" y="164033"/>
                  </a:moveTo>
                  <a:lnTo>
                    <a:pt x="401818" y="155390"/>
                  </a:lnTo>
                  <a:cubicBezTo>
                    <a:pt x="385756" y="79890"/>
                    <a:pt x="293947" y="46811"/>
                    <a:pt x="216051" y="32071"/>
                  </a:cubicBezTo>
                  <a:cubicBezTo>
                    <a:pt x="187744" y="26675"/>
                    <a:pt x="158517" y="24525"/>
                    <a:pt x="129816" y="27772"/>
                  </a:cubicBezTo>
                  <a:cubicBezTo>
                    <a:pt x="128982" y="27859"/>
                    <a:pt x="104143" y="32115"/>
                    <a:pt x="104581" y="32992"/>
                  </a:cubicBezTo>
                  <a:cubicBezTo>
                    <a:pt x="105240" y="34221"/>
                    <a:pt x="114587" y="36721"/>
                    <a:pt x="116167" y="37555"/>
                  </a:cubicBezTo>
                  <a:cubicBezTo>
                    <a:pt x="124549" y="42117"/>
                    <a:pt x="131790" y="48522"/>
                    <a:pt x="137627" y="55410"/>
                  </a:cubicBezTo>
                  <a:cubicBezTo>
                    <a:pt x="148511" y="68264"/>
                    <a:pt x="156015" y="82961"/>
                    <a:pt x="166943" y="95814"/>
                  </a:cubicBezTo>
                  <a:cubicBezTo>
                    <a:pt x="192835" y="126260"/>
                    <a:pt x="229348" y="147011"/>
                    <a:pt x="271741" y="155522"/>
                  </a:cubicBezTo>
                  <a:cubicBezTo>
                    <a:pt x="303953" y="161971"/>
                    <a:pt x="369650" y="164691"/>
                    <a:pt x="402476" y="165393"/>
                  </a:cubicBezTo>
                  <a:cubicBezTo>
                    <a:pt x="404890" y="165393"/>
                    <a:pt x="403178" y="164033"/>
                    <a:pt x="402388" y="164033"/>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6" name="Google Shape;1816;p28"/>
            <p:cNvSpPr/>
            <p:nvPr/>
          </p:nvSpPr>
          <p:spPr>
            <a:xfrm>
              <a:off x="3756530" y="1616433"/>
              <a:ext cx="708968" cy="106843"/>
            </a:xfrm>
            <a:custGeom>
              <a:avLst/>
              <a:gdLst/>
              <a:ahLst/>
              <a:cxnLst/>
              <a:rect l="l" t="t" r="r" b="b"/>
              <a:pathLst>
                <a:path w="1417936" h="213685" extrusionOk="0">
                  <a:moveTo>
                    <a:pt x="1417918" y="103086"/>
                  </a:moveTo>
                  <a:cubicBezTo>
                    <a:pt x="1418182" y="106640"/>
                    <a:pt x="1415505" y="109755"/>
                    <a:pt x="1411906" y="109974"/>
                  </a:cubicBezTo>
                  <a:cubicBezTo>
                    <a:pt x="1323389" y="116379"/>
                    <a:pt x="1146750" y="121336"/>
                    <a:pt x="958701" y="124319"/>
                  </a:cubicBezTo>
                  <a:cubicBezTo>
                    <a:pt x="904195" y="125197"/>
                    <a:pt x="849119" y="125855"/>
                    <a:pt x="794569" y="126425"/>
                  </a:cubicBezTo>
                  <a:cubicBezTo>
                    <a:pt x="794218" y="126732"/>
                    <a:pt x="794350" y="126864"/>
                    <a:pt x="793955" y="127171"/>
                  </a:cubicBezTo>
                  <a:cubicBezTo>
                    <a:pt x="789522" y="130417"/>
                    <a:pt x="774689" y="138270"/>
                    <a:pt x="771046" y="140595"/>
                  </a:cubicBezTo>
                  <a:lnTo>
                    <a:pt x="739493" y="159898"/>
                  </a:lnTo>
                  <a:cubicBezTo>
                    <a:pt x="731857" y="164417"/>
                    <a:pt x="724264" y="168979"/>
                    <a:pt x="716584" y="173366"/>
                  </a:cubicBezTo>
                  <a:cubicBezTo>
                    <a:pt x="711450" y="176306"/>
                    <a:pt x="706271" y="179157"/>
                    <a:pt x="701093" y="181965"/>
                  </a:cubicBezTo>
                  <a:cubicBezTo>
                    <a:pt x="681608" y="192538"/>
                    <a:pt x="661903" y="202584"/>
                    <a:pt x="642199" y="212850"/>
                  </a:cubicBezTo>
                  <a:cubicBezTo>
                    <a:pt x="639127" y="214604"/>
                    <a:pt x="635177" y="213508"/>
                    <a:pt x="633421" y="210393"/>
                  </a:cubicBezTo>
                  <a:cubicBezTo>
                    <a:pt x="631666" y="207278"/>
                    <a:pt x="632763" y="203330"/>
                    <a:pt x="635879" y="201575"/>
                  </a:cubicBezTo>
                  <a:cubicBezTo>
                    <a:pt x="654838" y="190081"/>
                    <a:pt x="673577" y="178368"/>
                    <a:pt x="692579" y="167049"/>
                  </a:cubicBezTo>
                  <a:cubicBezTo>
                    <a:pt x="697670" y="164022"/>
                    <a:pt x="702761" y="161039"/>
                    <a:pt x="707895" y="158143"/>
                  </a:cubicBezTo>
                  <a:cubicBezTo>
                    <a:pt x="715619" y="153756"/>
                    <a:pt x="723431" y="149589"/>
                    <a:pt x="731198" y="145333"/>
                  </a:cubicBezTo>
                  <a:lnTo>
                    <a:pt x="763674" y="128048"/>
                  </a:lnTo>
                  <a:cubicBezTo>
                    <a:pt x="764244" y="127741"/>
                    <a:pt x="765429" y="127171"/>
                    <a:pt x="766482" y="126645"/>
                  </a:cubicBezTo>
                  <a:cubicBezTo>
                    <a:pt x="739756" y="126864"/>
                    <a:pt x="712679" y="127171"/>
                    <a:pt x="686830" y="127347"/>
                  </a:cubicBezTo>
                  <a:cubicBezTo>
                    <a:pt x="611786" y="127829"/>
                    <a:pt x="541437" y="128048"/>
                    <a:pt x="480744" y="128092"/>
                  </a:cubicBezTo>
                  <a:cubicBezTo>
                    <a:pt x="480261" y="128663"/>
                    <a:pt x="480085" y="129408"/>
                    <a:pt x="479383" y="129759"/>
                  </a:cubicBezTo>
                  <a:lnTo>
                    <a:pt x="426019" y="161785"/>
                  </a:lnTo>
                  <a:cubicBezTo>
                    <a:pt x="417900" y="166435"/>
                    <a:pt x="409825" y="171129"/>
                    <a:pt x="401487" y="175516"/>
                  </a:cubicBezTo>
                  <a:cubicBezTo>
                    <a:pt x="393236" y="179903"/>
                    <a:pt x="384810" y="184027"/>
                    <a:pt x="376296" y="188019"/>
                  </a:cubicBezTo>
                  <a:cubicBezTo>
                    <a:pt x="359488" y="195872"/>
                    <a:pt x="342197" y="203023"/>
                    <a:pt x="324512" y="210042"/>
                  </a:cubicBezTo>
                  <a:cubicBezTo>
                    <a:pt x="321220" y="211446"/>
                    <a:pt x="317402" y="209954"/>
                    <a:pt x="315998" y="206664"/>
                  </a:cubicBezTo>
                  <a:cubicBezTo>
                    <a:pt x="314549" y="203418"/>
                    <a:pt x="316042" y="199601"/>
                    <a:pt x="319333" y="198153"/>
                  </a:cubicBezTo>
                  <a:cubicBezTo>
                    <a:pt x="329427" y="193284"/>
                    <a:pt x="339301" y="188239"/>
                    <a:pt x="349131" y="183237"/>
                  </a:cubicBezTo>
                  <a:cubicBezTo>
                    <a:pt x="363087" y="176130"/>
                    <a:pt x="376735" y="168760"/>
                    <a:pt x="390384" y="161565"/>
                  </a:cubicBezTo>
                  <a:cubicBezTo>
                    <a:pt x="399600" y="156740"/>
                    <a:pt x="408859" y="152133"/>
                    <a:pt x="417988" y="147220"/>
                  </a:cubicBezTo>
                  <a:lnTo>
                    <a:pt x="455422" y="128092"/>
                  </a:lnTo>
                  <a:cubicBezTo>
                    <a:pt x="352379" y="128092"/>
                    <a:pt x="282996" y="127697"/>
                    <a:pt x="278739" y="127522"/>
                  </a:cubicBezTo>
                  <a:cubicBezTo>
                    <a:pt x="274701" y="127390"/>
                    <a:pt x="101310" y="123267"/>
                    <a:pt x="33112" y="119976"/>
                  </a:cubicBezTo>
                  <a:cubicBezTo>
                    <a:pt x="21131" y="119406"/>
                    <a:pt x="12310" y="118880"/>
                    <a:pt x="8141" y="118353"/>
                  </a:cubicBezTo>
                  <a:cubicBezTo>
                    <a:pt x="3489" y="117827"/>
                    <a:pt x="1383" y="115633"/>
                    <a:pt x="1075" y="115151"/>
                  </a:cubicBezTo>
                  <a:cubicBezTo>
                    <a:pt x="-856" y="112299"/>
                    <a:pt x="-110" y="108438"/>
                    <a:pt x="2699" y="106552"/>
                  </a:cubicBezTo>
                  <a:cubicBezTo>
                    <a:pt x="4455" y="105368"/>
                    <a:pt x="6605" y="105192"/>
                    <a:pt x="8404" y="105894"/>
                  </a:cubicBezTo>
                  <a:cubicBezTo>
                    <a:pt x="8711" y="105938"/>
                    <a:pt x="9150" y="105982"/>
                    <a:pt x="9545" y="106026"/>
                  </a:cubicBezTo>
                  <a:cubicBezTo>
                    <a:pt x="13583" y="106464"/>
                    <a:pt x="22053" y="106903"/>
                    <a:pt x="33638" y="107342"/>
                  </a:cubicBezTo>
                  <a:cubicBezTo>
                    <a:pt x="101880" y="109974"/>
                    <a:pt x="275140" y="112518"/>
                    <a:pt x="279178" y="112606"/>
                  </a:cubicBezTo>
                  <a:cubicBezTo>
                    <a:pt x="284839" y="112782"/>
                    <a:pt x="403725" y="112167"/>
                    <a:pt x="564390" y="110939"/>
                  </a:cubicBezTo>
                  <a:cubicBezTo>
                    <a:pt x="580013" y="110807"/>
                    <a:pt x="596909" y="110676"/>
                    <a:pt x="613234" y="110544"/>
                  </a:cubicBezTo>
                  <a:cubicBezTo>
                    <a:pt x="607046" y="108219"/>
                    <a:pt x="600595" y="105894"/>
                    <a:pt x="594802" y="103525"/>
                  </a:cubicBezTo>
                  <a:cubicBezTo>
                    <a:pt x="582119" y="98348"/>
                    <a:pt x="570314" y="93128"/>
                    <a:pt x="559079" y="87863"/>
                  </a:cubicBezTo>
                  <a:cubicBezTo>
                    <a:pt x="551092" y="84134"/>
                    <a:pt x="543368" y="80361"/>
                    <a:pt x="535864" y="76589"/>
                  </a:cubicBezTo>
                  <a:cubicBezTo>
                    <a:pt x="524147" y="70754"/>
                    <a:pt x="512868" y="64919"/>
                    <a:pt x="501458" y="59348"/>
                  </a:cubicBezTo>
                  <a:cubicBezTo>
                    <a:pt x="484737" y="51188"/>
                    <a:pt x="467798" y="43423"/>
                    <a:pt x="449015" y="36667"/>
                  </a:cubicBezTo>
                  <a:cubicBezTo>
                    <a:pt x="445635" y="35570"/>
                    <a:pt x="443792" y="31885"/>
                    <a:pt x="444889" y="28507"/>
                  </a:cubicBezTo>
                  <a:cubicBezTo>
                    <a:pt x="445987" y="25129"/>
                    <a:pt x="449673" y="23286"/>
                    <a:pt x="453052" y="24383"/>
                  </a:cubicBezTo>
                  <a:cubicBezTo>
                    <a:pt x="468588" y="28989"/>
                    <a:pt x="483026" y="34210"/>
                    <a:pt x="497069" y="40001"/>
                  </a:cubicBezTo>
                  <a:cubicBezTo>
                    <a:pt x="510761" y="45616"/>
                    <a:pt x="524103" y="51670"/>
                    <a:pt x="537707" y="58163"/>
                  </a:cubicBezTo>
                  <a:cubicBezTo>
                    <a:pt x="546353" y="62287"/>
                    <a:pt x="555130" y="66542"/>
                    <a:pt x="564126" y="71017"/>
                  </a:cubicBezTo>
                  <a:cubicBezTo>
                    <a:pt x="579486" y="78519"/>
                    <a:pt x="595636" y="86459"/>
                    <a:pt x="613673" y="94356"/>
                  </a:cubicBezTo>
                  <a:cubicBezTo>
                    <a:pt x="625610" y="99621"/>
                    <a:pt x="638644" y="104929"/>
                    <a:pt x="652424" y="110193"/>
                  </a:cubicBezTo>
                  <a:cubicBezTo>
                    <a:pt x="685645" y="109930"/>
                    <a:pt x="719788" y="109623"/>
                    <a:pt x="754633" y="109360"/>
                  </a:cubicBezTo>
                  <a:cubicBezTo>
                    <a:pt x="800757" y="108965"/>
                    <a:pt x="847846" y="108570"/>
                    <a:pt x="894803" y="108131"/>
                  </a:cubicBezTo>
                  <a:cubicBezTo>
                    <a:pt x="881462" y="95277"/>
                    <a:pt x="866761" y="82950"/>
                    <a:pt x="850084" y="71587"/>
                  </a:cubicBezTo>
                  <a:cubicBezTo>
                    <a:pt x="843721" y="67244"/>
                    <a:pt x="837226" y="62945"/>
                    <a:pt x="830555" y="58690"/>
                  </a:cubicBezTo>
                  <a:cubicBezTo>
                    <a:pt x="824016" y="54522"/>
                    <a:pt x="817389" y="50398"/>
                    <a:pt x="810675" y="46318"/>
                  </a:cubicBezTo>
                  <a:cubicBezTo>
                    <a:pt x="790707" y="34210"/>
                    <a:pt x="769861" y="22672"/>
                    <a:pt x="748621" y="12363"/>
                  </a:cubicBezTo>
                  <a:cubicBezTo>
                    <a:pt x="745373" y="10871"/>
                    <a:pt x="743925" y="7054"/>
                    <a:pt x="745373" y="3808"/>
                  </a:cubicBezTo>
                  <a:cubicBezTo>
                    <a:pt x="746822" y="561"/>
                    <a:pt x="750683" y="-886"/>
                    <a:pt x="753931" y="561"/>
                  </a:cubicBezTo>
                  <a:cubicBezTo>
                    <a:pt x="772495" y="8239"/>
                    <a:pt x="790970" y="16486"/>
                    <a:pt x="808612" y="25787"/>
                  </a:cubicBezTo>
                  <a:cubicBezTo>
                    <a:pt x="820637" y="32104"/>
                    <a:pt x="832354" y="38860"/>
                    <a:pt x="843414" y="46143"/>
                  </a:cubicBezTo>
                  <a:cubicBezTo>
                    <a:pt x="857896" y="55706"/>
                    <a:pt x="871325" y="66104"/>
                    <a:pt x="883613" y="76940"/>
                  </a:cubicBezTo>
                  <a:cubicBezTo>
                    <a:pt x="894760" y="86810"/>
                    <a:pt x="904546" y="97251"/>
                    <a:pt x="913367" y="108000"/>
                  </a:cubicBezTo>
                  <a:cubicBezTo>
                    <a:pt x="967171" y="107473"/>
                    <a:pt x="1020535" y="106903"/>
                    <a:pt x="1071706" y="106201"/>
                  </a:cubicBezTo>
                  <a:cubicBezTo>
                    <a:pt x="1214772" y="104227"/>
                    <a:pt x="1340724" y="101507"/>
                    <a:pt x="1411028" y="97076"/>
                  </a:cubicBezTo>
                  <a:cubicBezTo>
                    <a:pt x="1414627" y="96813"/>
                    <a:pt x="1417699" y="99533"/>
                    <a:pt x="1417918" y="103086"/>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7" name="Google Shape;1817;p28"/>
            <p:cNvSpPr/>
            <p:nvPr/>
          </p:nvSpPr>
          <p:spPr>
            <a:xfrm>
              <a:off x="3562625" y="1560113"/>
              <a:ext cx="211658" cy="138892"/>
            </a:xfrm>
            <a:custGeom>
              <a:avLst/>
              <a:gdLst/>
              <a:ahLst/>
              <a:cxnLst/>
              <a:rect l="l" t="t" r="r" b="b"/>
              <a:pathLst>
                <a:path w="423317" h="277784" extrusionOk="0">
                  <a:moveTo>
                    <a:pt x="407142" y="233757"/>
                  </a:moveTo>
                  <a:cubicBezTo>
                    <a:pt x="404333" y="235468"/>
                    <a:pt x="219838" y="306143"/>
                    <a:pt x="66722" y="264861"/>
                  </a:cubicBezTo>
                  <a:cubicBezTo>
                    <a:pt x="41268" y="257974"/>
                    <a:pt x="-1827" y="247006"/>
                    <a:pt x="60" y="223623"/>
                  </a:cubicBezTo>
                  <a:cubicBezTo>
                    <a:pt x="1991" y="200197"/>
                    <a:pt x="51669" y="200943"/>
                    <a:pt x="61982" y="181289"/>
                  </a:cubicBezTo>
                  <a:cubicBezTo>
                    <a:pt x="67161" y="171418"/>
                    <a:pt x="58120" y="157379"/>
                    <a:pt x="54610" y="147903"/>
                  </a:cubicBezTo>
                  <a:cubicBezTo>
                    <a:pt x="48905" y="132373"/>
                    <a:pt x="47193" y="116097"/>
                    <a:pt x="56804" y="101138"/>
                  </a:cubicBezTo>
                  <a:cubicBezTo>
                    <a:pt x="74578" y="73499"/>
                    <a:pt x="114601" y="87494"/>
                    <a:pt x="142073" y="72183"/>
                  </a:cubicBezTo>
                  <a:cubicBezTo>
                    <a:pt x="165377" y="59154"/>
                    <a:pt x="153659" y="31823"/>
                    <a:pt x="176787" y="16687"/>
                  </a:cubicBezTo>
                  <a:cubicBezTo>
                    <a:pt x="194122" y="5369"/>
                    <a:pt x="218346" y="3044"/>
                    <a:pt x="239631" y="10063"/>
                  </a:cubicBezTo>
                  <a:cubicBezTo>
                    <a:pt x="248627" y="13046"/>
                    <a:pt x="262188" y="22083"/>
                    <a:pt x="272852" y="20899"/>
                  </a:cubicBezTo>
                  <a:cubicBezTo>
                    <a:pt x="281059" y="20021"/>
                    <a:pt x="288037" y="12037"/>
                    <a:pt x="294268" y="8659"/>
                  </a:cubicBezTo>
                  <a:cubicBezTo>
                    <a:pt x="307917" y="1289"/>
                    <a:pt x="324900" y="-1168"/>
                    <a:pt x="342016" y="499"/>
                  </a:cubicBezTo>
                  <a:cubicBezTo>
                    <a:pt x="359614" y="2254"/>
                    <a:pt x="370497" y="9010"/>
                    <a:pt x="382478" y="17345"/>
                  </a:cubicBezTo>
                  <a:cubicBezTo>
                    <a:pt x="392308" y="24189"/>
                    <a:pt x="402797" y="30068"/>
                    <a:pt x="408678" y="39017"/>
                  </a:cubicBezTo>
                  <a:cubicBezTo>
                    <a:pt x="428602" y="69288"/>
                    <a:pt x="410740" y="107718"/>
                    <a:pt x="414163" y="139700"/>
                  </a:cubicBezTo>
                  <a:cubicBezTo>
                    <a:pt x="417543" y="171418"/>
                    <a:pt x="436545" y="215683"/>
                    <a:pt x="407142" y="233757"/>
                  </a:cubicBezTo>
                  <a:lnTo>
                    <a:pt x="407142" y="233757"/>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8" name="Google Shape;1818;p28"/>
            <p:cNvSpPr/>
            <p:nvPr/>
          </p:nvSpPr>
          <p:spPr>
            <a:xfrm>
              <a:off x="3624743" y="1527494"/>
              <a:ext cx="207504" cy="236490"/>
            </a:xfrm>
            <a:custGeom>
              <a:avLst/>
              <a:gdLst/>
              <a:ahLst/>
              <a:cxnLst/>
              <a:rect l="l" t="t" r="r" b="b"/>
              <a:pathLst>
                <a:path w="415008" h="472980" extrusionOk="0">
                  <a:moveTo>
                    <a:pt x="413115" y="47706"/>
                  </a:moveTo>
                  <a:cubicBezTo>
                    <a:pt x="396834" y="88593"/>
                    <a:pt x="279572" y="61262"/>
                    <a:pt x="298574" y="19541"/>
                  </a:cubicBezTo>
                  <a:lnTo>
                    <a:pt x="302612" y="11381"/>
                  </a:lnTo>
                  <a:cubicBezTo>
                    <a:pt x="302656" y="11469"/>
                    <a:pt x="308624" y="6292"/>
                    <a:pt x="309151" y="6029"/>
                  </a:cubicBezTo>
                  <a:cubicBezTo>
                    <a:pt x="315734" y="2826"/>
                    <a:pt x="323896" y="1203"/>
                    <a:pt x="331225" y="370"/>
                  </a:cubicBezTo>
                  <a:cubicBezTo>
                    <a:pt x="356766" y="-2570"/>
                    <a:pt x="427422" y="11908"/>
                    <a:pt x="413115" y="47706"/>
                  </a:cubicBezTo>
                  <a:close/>
                  <a:moveTo>
                    <a:pt x="45399" y="414023"/>
                  </a:moveTo>
                  <a:cubicBezTo>
                    <a:pt x="37280" y="415163"/>
                    <a:pt x="28942" y="416830"/>
                    <a:pt x="21437" y="419901"/>
                  </a:cubicBezTo>
                  <a:cubicBezTo>
                    <a:pt x="17839" y="421349"/>
                    <a:pt x="10554" y="429948"/>
                    <a:pt x="12836" y="427052"/>
                  </a:cubicBezTo>
                  <a:cubicBezTo>
                    <a:pt x="-15163" y="452058"/>
                    <a:pt x="9062" y="466360"/>
                    <a:pt x="24904" y="470615"/>
                  </a:cubicBezTo>
                  <a:cubicBezTo>
                    <a:pt x="50753" y="477591"/>
                    <a:pt x="95736" y="469606"/>
                    <a:pt x="100300" y="440389"/>
                  </a:cubicBezTo>
                  <a:cubicBezTo>
                    <a:pt x="104864" y="411390"/>
                    <a:pt x="67429" y="410864"/>
                    <a:pt x="45399" y="414023"/>
                  </a:cubicBez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9" name="Google Shape;1819;p28"/>
            <p:cNvSpPr/>
            <p:nvPr/>
          </p:nvSpPr>
          <p:spPr>
            <a:xfrm>
              <a:off x="3598184" y="1550190"/>
              <a:ext cx="388018" cy="205052"/>
            </a:xfrm>
            <a:custGeom>
              <a:avLst/>
              <a:gdLst/>
              <a:ahLst/>
              <a:cxnLst/>
              <a:rect l="l" t="t" r="r" b="b"/>
              <a:pathLst>
                <a:path w="776037" h="410103" extrusionOk="0">
                  <a:moveTo>
                    <a:pt x="22198" y="219955"/>
                  </a:moveTo>
                  <a:lnTo>
                    <a:pt x="22242" y="219999"/>
                  </a:lnTo>
                  <a:cubicBezTo>
                    <a:pt x="21803" y="220437"/>
                    <a:pt x="21233" y="221008"/>
                    <a:pt x="21145" y="220657"/>
                  </a:cubicBezTo>
                  <a:cubicBezTo>
                    <a:pt x="21496" y="220481"/>
                    <a:pt x="21891" y="220218"/>
                    <a:pt x="22198" y="219955"/>
                  </a:cubicBezTo>
                  <a:close/>
                  <a:moveTo>
                    <a:pt x="21101" y="220525"/>
                  </a:moveTo>
                  <a:cubicBezTo>
                    <a:pt x="21101" y="219955"/>
                    <a:pt x="21540" y="219823"/>
                    <a:pt x="22198" y="219955"/>
                  </a:cubicBezTo>
                  <a:cubicBezTo>
                    <a:pt x="22374" y="219823"/>
                    <a:pt x="22549" y="219692"/>
                    <a:pt x="22681" y="219560"/>
                  </a:cubicBezTo>
                  <a:cubicBezTo>
                    <a:pt x="22593" y="219648"/>
                    <a:pt x="22418" y="219823"/>
                    <a:pt x="22242" y="219999"/>
                  </a:cubicBezTo>
                  <a:cubicBezTo>
                    <a:pt x="23778" y="220306"/>
                    <a:pt x="26411" y="221754"/>
                    <a:pt x="28255" y="222456"/>
                  </a:cubicBezTo>
                  <a:cubicBezTo>
                    <a:pt x="33828" y="224517"/>
                    <a:pt x="39665" y="227325"/>
                    <a:pt x="41859" y="228115"/>
                  </a:cubicBezTo>
                  <a:cubicBezTo>
                    <a:pt x="50505" y="231142"/>
                    <a:pt x="58316" y="231888"/>
                    <a:pt x="65469" y="230879"/>
                  </a:cubicBezTo>
                  <a:cubicBezTo>
                    <a:pt x="73413" y="229738"/>
                    <a:pt x="80610" y="226272"/>
                    <a:pt x="87456" y="220789"/>
                  </a:cubicBezTo>
                  <a:cubicBezTo>
                    <a:pt x="92503" y="216752"/>
                    <a:pt x="95224" y="212278"/>
                    <a:pt x="96935" y="207627"/>
                  </a:cubicBezTo>
                  <a:cubicBezTo>
                    <a:pt x="98471" y="203460"/>
                    <a:pt x="98998" y="199073"/>
                    <a:pt x="99525" y="194686"/>
                  </a:cubicBezTo>
                  <a:cubicBezTo>
                    <a:pt x="100051" y="190518"/>
                    <a:pt x="100402" y="186219"/>
                    <a:pt x="103255" y="182402"/>
                  </a:cubicBezTo>
                  <a:cubicBezTo>
                    <a:pt x="104791" y="180340"/>
                    <a:pt x="106985" y="178848"/>
                    <a:pt x="109443" y="177532"/>
                  </a:cubicBezTo>
                  <a:cubicBezTo>
                    <a:pt x="116552" y="173716"/>
                    <a:pt x="125768" y="171785"/>
                    <a:pt x="134150" y="168890"/>
                  </a:cubicBezTo>
                  <a:cubicBezTo>
                    <a:pt x="141435" y="166389"/>
                    <a:pt x="148150" y="163231"/>
                    <a:pt x="153240" y="158624"/>
                  </a:cubicBezTo>
                  <a:cubicBezTo>
                    <a:pt x="156356" y="155860"/>
                    <a:pt x="158507" y="152877"/>
                    <a:pt x="160130" y="149719"/>
                  </a:cubicBezTo>
                  <a:cubicBezTo>
                    <a:pt x="162544" y="145025"/>
                    <a:pt x="163554" y="140023"/>
                    <a:pt x="164519" y="135022"/>
                  </a:cubicBezTo>
                  <a:cubicBezTo>
                    <a:pt x="165397" y="130810"/>
                    <a:pt x="165923" y="126467"/>
                    <a:pt x="170049" y="123265"/>
                  </a:cubicBezTo>
                  <a:cubicBezTo>
                    <a:pt x="175315" y="119097"/>
                    <a:pt x="182644" y="117913"/>
                    <a:pt x="190192" y="116991"/>
                  </a:cubicBezTo>
                  <a:cubicBezTo>
                    <a:pt x="199276" y="115851"/>
                    <a:pt x="208799" y="115237"/>
                    <a:pt x="217006" y="112911"/>
                  </a:cubicBezTo>
                  <a:cubicBezTo>
                    <a:pt x="222404" y="111420"/>
                    <a:pt x="227275" y="109226"/>
                    <a:pt x="231401" y="105980"/>
                  </a:cubicBezTo>
                  <a:cubicBezTo>
                    <a:pt x="235526" y="102734"/>
                    <a:pt x="237676" y="99180"/>
                    <a:pt x="238729" y="95363"/>
                  </a:cubicBezTo>
                  <a:cubicBezTo>
                    <a:pt x="239651" y="92161"/>
                    <a:pt x="239739" y="88783"/>
                    <a:pt x="239651" y="85405"/>
                  </a:cubicBezTo>
                  <a:cubicBezTo>
                    <a:pt x="239563" y="82685"/>
                    <a:pt x="238993" y="79921"/>
                    <a:pt x="240221" y="77420"/>
                  </a:cubicBezTo>
                  <a:cubicBezTo>
                    <a:pt x="241670" y="74481"/>
                    <a:pt x="244786" y="72244"/>
                    <a:pt x="248340" y="70138"/>
                  </a:cubicBezTo>
                  <a:cubicBezTo>
                    <a:pt x="254528" y="66497"/>
                    <a:pt x="262120" y="63557"/>
                    <a:pt x="268220" y="60750"/>
                  </a:cubicBezTo>
                  <a:cubicBezTo>
                    <a:pt x="271512" y="59346"/>
                    <a:pt x="273048" y="55529"/>
                    <a:pt x="271644" y="52283"/>
                  </a:cubicBezTo>
                  <a:cubicBezTo>
                    <a:pt x="270195" y="48992"/>
                    <a:pt x="266421" y="47457"/>
                    <a:pt x="263130" y="48905"/>
                  </a:cubicBezTo>
                  <a:cubicBezTo>
                    <a:pt x="255230" y="52107"/>
                    <a:pt x="245181" y="55529"/>
                    <a:pt x="237808" y="60223"/>
                  </a:cubicBezTo>
                  <a:cubicBezTo>
                    <a:pt x="233112" y="63206"/>
                    <a:pt x="229513" y="66760"/>
                    <a:pt x="227363" y="70796"/>
                  </a:cubicBezTo>
                  <a:cubicBezTo>
                    <a:pt x="224203" y="76587"/>
                    <a:pt x="225344" y="83299"/>
                    <a:pt x="224467" y="89529"/>
                  </a:cubicBezTo>
                  <a:cubicBezTo>
                    <a:pt x="224247" y="91064"/>
                    <a:pt x="223633" y="92468"/>
                    <a:pt x="222009" y="93652"/>
                  </a:cubicBezTo>
                  <a:cubicBezTo>
                    <a:pt x="216523" y="97688"/>
                    <a:pt x="209019" y="98522"/>
                    <a:pt x="201295" y="99268"/>
                  </a:cubicBezTo>
                  <a:cubicBezTo>
                    <a:pt x="192123" y="100145"/>
                    <a:pt x="182556" y="100540"/>
                    <a:pt x="174218" y="102734"/>
                  </a:cubicBezTo>
                  <a:cubicBezTo>
                    <a:pt x="168776" y="104137"/>
                    <a:pt x="163773" y="106375"/>
                    <a:pt x="159516" y="109577"/>
                  </a:cubicBezTo>
                  <a:cubicBezTo>
                    <a:pt x="156049" y="112166"/>
                    <a:pt x="153679" y="115105"/>
                    <a:pt x="151880" y="118220"/>
                  </a:cubicBezTo>
                  <a:cubicBezTo>
                    <a:pt x="149247" y="122870"/>
                    <a:pt x="148150" y="127959"/>
                    <a:pt x="147053" y="133136"/>
                  </a:cubicBezTo>
                  <a:cubicBezTo>
                    <a:pt x="146175" y="137479"/>
                    <a:pt x="145560" y="142041"/>
                    <a:pt x="141523" y="145683"/>
                  </a:cubicBezTo>
                  <a:cubicBezTo>
                    <a:pt x="137134" y="149762"/>
                    <a:pt x="130727" y="151956"/>
                    <a:pt x="124276" y="154106"/>
                  </a:cubicBezTo>
                  <a:cubicBezTo>
                    <a:pt x="116245" y="156782"/>
                    <a:pt x="107995" y="159238"/>
                    <a:pt x="101368" y="163011"/>
                  </a:cubicBezTo>
                  <a:cubicBezTo>
                    <a:pt x="96804" y="165644"/>
                    <a:pt x="92898" y="168802"/>
                    <a:pt x="90045" y="172838"/>
                  </a:cubicBezTo>
                  <a:cubicBezTo>
                    <a:pt x="86227" y="178322"/>
                    <a:pt x="84779" y="184069"/>
                    <a:pt x="84121" y="189948"/>
                  </a:cubicBezTo>
                  <a:cubicBezTo>
                    <a:pt x="83638" y="194203"/>
                    <a:pt x="83638" y="198502"/>
                    <a:pt x="82322" y="202538"/>
                  </a:cubicBezTo>
                  <a:cubicBezTo>
                    <a:pt x="81532" y="204907"/>
                    <a:pt x="80303" y="207145"/>
                    <a:pt x="77889" y="209207"/>
                  </a:cubicBezTo>
                  <a:cubicBezTo>
                    <a:pt x="73325" y="213155"/>
                    <a:pt x="68541" y="215787"/>
                    <a:pt x="63144" y="216796"/>
                  </a:cubicBezTo>
                  <a:cubicBezTo>
                    <a:pt x="58053" y="217718"/>
                    <a:pt x="52435" y="217235"/>
                    <a:pt x="46116" y="215305"/>
                  </a:cubicBezTo>
                  <a:cubicBezTo>
                    <a:pt x="42781" y="214252"/>
                    <a:pt x="31634" y="209294"/>
                    <a:pt x="24568" y="208285"/>
                  </a:cubicBezTo>
                  <a:cubicBezTo>
                    <a:pt x="19653" y="207583"/>
                    <a:pt x="15879" y="208768"/>
                    <a:pt x="13992" y="210698"/>
                  </a:cubicBezTo>
                  <a:cubicBezTo>
                    <a:pt x="11534" y="213111"/>
                    <a:pt x="11534" y="217059"/>
                    <a:pt x="13904" y="219472"/>
                  </a:cubicBezTo>
                  <a:cubicBezTo>
                    <a:pt x="15879" y="221447"/>
                    <a:pt x="18775" y="221841"/>
                    <a:pt x="21145" y="220657"/>
                  </a:cubicBezTo>
                  <a:cubicBezTo>
                    <a:pt x="21101" y="220613"/>
                    <a:pt x="21101" y="220569"/>
                    <a:pt x="21101" y="220525"/>
                  </a:cubicBezTo>
                  <a:close/>
                  <a:moveTo>
                    <a:pt x="153416" y="202845"/>
                  </a:moveTo>
                  <a:cubicBezTo>
                    <a:pt x="161754" y="199424"/>
                    <a:pt x="171146" y="199467"/>
                    <a:pt x="180625" y="199599"/>
                  </a:cubicBezTo>
                  <a:cubicBezTo>
                    <a:pt x="191904" y="199775"/>
                    <a:pt x="203270" y="200169"/>
                    <a:pt x="213627" y="197757"/>
                  </a:cubicBezTo>
                  <a:cubicBezTo>
                    <a:pt x="219727" y="196309"/>
                    <a:pt x="225476" y="193940"/>
                    <a:pt x="230742" y="190167"/>
                  </a:cubicBezTo>
                  <a:cubicBezTo>
                    <a:pt x="238159" y="184903"/>
                    <a:pt x="241187" y="178892"/>
                    <a:pt x="242109" y="172619"/>
                  </a:cubicBezTo>
                  <a:cubicBezTo>
                    <a:pt x="242899" y="167311"/>
                    <a:pt x="242065" y="161739"/>
                    <a:pt x="240924" y="156124"/>
                  </a:cubicBezTo>
                  <a:cubicBezTo>
                    <a:pt x="239914" y="151035"/>
                    <a:pt x="238159" y="145946"/>
                    <a:pt x="240660" y="141295"/>
                  </a:cubicBezTo>
                  <a:cubicBezTo>
                    <a:pt x="242109" y="138576"/>
                    <a:pt x="245005" y="136821"/>
                    <a:pt x="248296" y="135154"/>
                  </a:cubicBezTo>
                  <a:cubicBezTo>
                    <a:pt x="258785" y="129933"/>
                    <a:pt x="272741" y="126599"/>
                    <a:pt x="280903" y="119711"/>
                  </a:cubicBezTo>
                  <a:cubicBezTo>
                    <a:pt x="285292" y="116026"/>
                    <a:pt x="287881" y="112253"/>
                    <a:pt x="289461" y="108481"/>
                  </a:cubicBezTo>
                  <a:cubicBezTo>
                    <a:pt x="291129" y="104444"/>
                    <a:pt x="291655" y="100408"/>
                    <a:pt x="291875" y="96285"/>
                  </a:cubicBezTo>
                  <a:cubicBezTo>
                    <a:pt x="292138" y="92117"/>
                    <a:pt x="291875" y="87818"/>
                    <a:pt x="293718" y="83387"/>
                  </a:cubicBezTo>
                  <a:cubicBezTo>
                    <a:pt x="295166" y="80140"/>
                    <a:pt x="293630" y="76324"/>
                    <a:pt x="290383" y="74876"/>
                  </a:cubicBezTo>
                  <a:cubicBezTo>
                    <a:pt x="287091" y="73472"/>
                    <a:pt x="283273" y="74964"/>
                    <a:pt x="281869" y="78210"/>
                  </a:cubicBezTo>
                  <a:cubicBezTo>
                    <a:pt x="278270" y="85975"/>
                    <a:pt x="279411" y="93433"/>
                    <a:pt x="277524" y="100628"/>
                  </a:cubicBezTo>
                  <a:cubicBezTo>
                    <a:pt x="276778" y="103392"/>
                    <a:pt x="275198" y="106024"/>
                    <a:pt x="271863" y="108656"/>
                  </a:cubicBezTo>
                  <a:cubicBezTo>
                    <a:pt x="267782" y="111859"/>
                    <a:pt x="261989" y="113745"/>
                    <a:pt x="256196" y="115763"/>
                  </a:cubicBezTo>
                  <a:cubicBezTo>
                    <a:pt x="249130" y="118176"/>
                    <a:pt x="241977" y="120589"/>
                    <a:pt x="236447" y="123967"/>
                  </a:cubicBezTo>
                  <a:cubicBezTo>
                    <a:pt x="232278" y="126555"/>
                    <a:pt x="228943" y="129714"/>
                    <a:pt x="226749" y="133574"/>
                  </a:cubicBezTo>
                  <a:cubicBezTo>
                    <a:pt x="223457" y="139277"/>
                    <a:pt x="222975" y="145419"/>
                    <a:pt x="223633" y="151737"/>
                  </a:cubicBezTo>
                  <a:cubicBezTo>
                    <a:pt x="224247" y="157878"/>
                    <a:pt x="226485" y="164152"/>
                    <a:pt x="225520" y="169943"/>
                  </a:cubicBezTo>
                  <a:cubicBezTo>
                    <a:pt x="225125" y="172224"/>
                    <a:pt x="223721" y="174286"/>
                    <a:pt x="220956" y="176172"/>
                  </a:cubicBezTo>
                  <a:cubicBezTo>
                    <a:pt x="215602" y="179857"/>
                    <a:pt x="209502" y="181217"/>
                    <a:pt x="203138" y="181832"/>
                  </a:cubicBezTo>
                  <a:cubicBezTo>
                    <a:pt x="194624" y="182665"/>
                    <a:pt x="185628" y="182051"/>
                    <a:pt x="176807" y="182095"/>
                  </a:cubicBezTo>
                  <a:cubicBezTo>
                    <a:pt x="166318" y="182139"/>
                    <a:pt x="156049" y="183104"/>
                    <a:pt x="146833" y="186964"/>
                  </a:cubicBezTo>
                  <a:cubicBezTo>
                    <a:pt x="136037" y="191571"/>
                    <a:pt x="129937" y="198108"/>
                    <a:pt x="125944" y="205522"/>
                  </a:cubicBezTo>
                  <a:cubicBezTo>
                    <a:pt x="122916" y="211093"/>
                    <a:pt x="121160" y="217235"/>
                    <a:pt x="119449" y="223289"/>
                  </a:cubicBezTo>
                  <a:cubicBezTo>
                    <a:pt x="118088" y="228115"/>
                    <a:pt x="116816" y="232940"/>
                    <a:pt x="114182" y="237196"/>
                  </a:cubicBezTo>
                  <a:cubicBezTo>
                    <a:pt x="109399" y="245005"/>
                    <a:pt x="100622" y="249699"/>
                    <a:pt x="90396" y="252156"/>
                  </a:cubicBezTo>
                  <a:cubicBezTo>
                    <a:pt x="80522" y="254569"/>
                    <a:pt x="69288" y="254876"/>
                    <a:pt x="58316" y="253428"/>
                  </a:cubicBezTo>
                  <a:cubicBezTo>
                    <a:pt x="54937" y="252989"/>
                    <a:pt x="51602" y="252463"/>
                    <a:pt x="48310" y="251805"/>
                  </a:cubicBezTo>
                  <a:cubicBezTo>
                    <a:pt x="44931" y="251103"/>
                    <a:pt x="41552" y="250357"/>
                    <a:pt x="38217" y="249567"/>
                  </a:cubicBezTo>
                  <a:lnTo>
                    <a:pt x="31019" y="247593"/>
                  </a:lnTo>
                  <a:cubicBezTo>
                    <a:pt x="30800" y="247505"/>
                    <a:pt x="30361" y="247505"/>
                    <a:pt x="29878" y="247505"/>
                  </a:cubicBezTo>
                  <a:lnTo>
                    <a:pt x="29878" y="247549"/>
                  </a:lnTo>
                  <a:lnTo>
                    <a:pt x="29834" y="247505"/>
                  </a:lnTo>
                  <a:cubicBezTo>
                    <a:pt x="29001" y="247462"/>
                    <a:pt x="28079" y="247374"/>
                    <a:pt x="28255" y="246847"/>
                  </a:cubicBezTo>
                  <a:cubicBezTo>
                    <a:pt x="28298" y="246716"/>
                    <a:pt x="28342" y="246628"/>
                    <a:pt x="28386" y="246540"/>
                  </a:cubicBezTo>
                  <a:cubicBezTo>
                    <a:pt x="27157" y="245926"/>
                    <a:pt x="25665" y="245751"/>
                    <a:pt x="24217" y="246146"/>
                  </a:cubicBezTo>
                  <a:cubicBezTo>
                    <a:pt x="21408" y="246804"/>
                    <a:pt x="20443" y="248558"/>
                    <a:pt x="19960" y="249436"/>
                  </a:cubicBezTo>
                  <a:cubicBezTo>
                    <a:pt x="18819" y="251629"/>
                    <a:pt x="18775" y="254086"/>
                    <a:pt x="20970" y="256587"/>
                  </a:cubicBezTo>
                  <a:cubicBezTo>
                    <a:pt x="21408" y="257069"/>
                    <a:pt x="22154" y="257683"/>
                    <a:pt x="23339" y="258254"/>
                  </a:cubicBezTo>
                  <a:cubicBezTo>
                    <a:pt x="24129" y="258605"/>
                    <a:pt x="26016" y="259087"/>
                    <a:pt x="26806" y="259438"/>
                  </a:cubicBezTo>
                  <a:lnTo>
                    <a:pt x="35013" y="261983"/>
                  </a:lnTo>
                  <a:cubicBezTo>
                    <a:pt x="38436" y="262948"/>
                    <a:pt x="41947" y="263869"/>
                    <a:pt x="45502" y="264703"/>
                  </a:cubicBezTo>
                  <a:cubicBezTo>
                    <a:pt x="49056" y="265536"/>
                    <a:pt x="52655" y="266282"/>
                    <a:pt x="56297" y="266896"/>
                  </a:cubicBezTo>
                  <a:cubicBezTo>
                    <a:pt x="71833" y="269484"/>
                    <a:pt x="87895" y="268870"/>
                    <a:pt x="101148" y="264615"/>
                  </a:cubicBezTo>
                  <a:cubicBezTo>
                    <a:pt x="112471" y="261018"/>
                    <a:pt x="121731" y="254656"/>
                    <a:pt x="127611" y="245663"/>
                  </a:cubicBezTo>
                  <a:cubicBezTo>
                    <a:pt x="133843" y="236012"/>
                    <a:pt x="134765" y="223772"/>
                    <a:pt x="140558" y="213638"/>
                  </a:cubicBezTo>
                  <a:cubicBezTo>
                    <a:pt x="143059" y="209251"/>
                    <a:pt x="146877" y="205478"/>
                    <a:pt x="153416" y="202845"/>
                  </a:cubicBezTo>
                  <a:close/>
                  <a:moveTo>
                    <a:pt x="29878" y="247505"/>
                  </a:moveTo>
                  <a:cubicBezTo>
                    <a:pt x="29352" y="246716"/>
                    <a:pt x="28737" y="246058"/>
                    <a:pt x="28386" y="246540"/>
                  </a:cubicBezTo>
                  <a:cubicBezTo>
                    <a:pt x="28913" y="246804"/>
                    <a:pt x="29396" y="247111"/>
                    <a:pt x="29834" y="247505"/>
                  </a:cubicBezTo>
                  <a:lnTo>
                    <a:pt x="29878" y="247505"/>
                  </a:lnTo>
                  <a:close/>
                  <a:moveTo>
                    <a:pt x="282395" y="157440"/>
                  </a:moveTo>
                  <a:cubicBezTo>
                    <a:pt x="280772" y="159063"/>
                    <a:pt x="279587" y="160818"/>
                    <a:pt x="278621" y="162616"/>
                  </a:cubicBezTo>
                  <a:cubicBezTo>
                    <a:pt x="277217" y="165161"/>
                    <a:pt x="276339" y="167793"/>
                    <a:pt x="275462" y="170469"/>
                  </a:cubicBezTo>
                  <a:cubicBezTo>
                    <a:pt x="274803" y="172487"/>
                    <a:pt x="274189" y="174593"/>
                    <a:pt x="272477" y="176348"/>
                  </a:cubicBezTo>
                  <a:cubicBezTo>
                    <a:pt x="270108" y="178892"/>
                    <a:pt x="266904" y="180867"/>
                    <a:pt x="263700" y="182885"/>
                  </a:cubicBezTo>
                  <a:cubicBezTo>
                    <a:pt x="259663" y="185429"/>
                    <a:pt x="255581" y="187930"/>
                    <a:pt x="251983" y="190737"/>
                  </a:cubicBezTo>
                  <a:cubicBezTo>
                    <a:pt x="249745" y="192536"/>
                    <a:pt x="247682" y="194422"/>
                    <a:pt x="245970" y="196528"/>
                  </a:cubicBezTo>
                  <a:cubicBezTo>
                    <a:pt x="242942" y="200257"/>
                    <a:pt x="241099" y="204820"/>
                    <a:pt x="238422" y="208900"/>
                  </a:cubicBezTo>
                  <a:cubicBezTo>
                    <a:pt x="237457" y="210347"/>
                    <a:pt x="236403" y="211795"/>
                    <a:pt x="234692" y="212848"/>
                  </a:cubicBezTo>
                  <a:cubicBezTo>
                    <a:pt x="231795" y="214647"/>
                    <a:pt x="228021" y="215480"/>
                    <a:pt x="224028" y="215963"/>
                  </a:cubicBezTo>
                  <a:cubicBezTo>
                    <a:pt x="216918" y="216840"/>
                    <a:pt x="209194" y="216665"/>
                    <a:pt x="202875" y="216928"/>
                  </a:cubicBezTo>
                  <a:cubicBezTo>
                    <a:pt x="199584" y="217059"/>
                    <a:pt x="194932" y="216928"/>
                    <a:pt x="191114" y="217674"/>
                  </a:cubicBezTo>
                  <a:cubicBezTo>
                    <a:pt x="188349" y="218244"/>
                    <a:pt x="185891" y="219078"/>
                    <a:pt x="184136" y="220481"/>
                  </a:cubicBezTo>
                  <a:cubicBezTo>
                    <a:pt x="181371" y="222456"/>
                    <a:pt x="180713" y="226316"/>
                    <a:pt x="182688" y="229124"/>
                  </a:cubicBezTo>
                  <a:cubicBezTo>
                    <a:pt x="184706" y="231888"/>
                    <a:pt x="188568" y="232546"/>
                    <a:pt x="191333" y="230528"/>
                  </a:cubicBezTo>
                  <a:cubicBezTo>
                    <a:pt x="192299" y="229914"/>
                    <a:pt x="193878" y="230221"/>
                    <a:pt x="195414" y="230221"/>
                  </a:cubicBezTo>
                  <a:cubicBezTo>
                    <a:pt x="198091" y="230221"/>
                    <a:pt x="200812" y="230484"/>
                    <a:pt x="202919" y="230572"/>
                  </a:cubicBezTo>
                  <a:cubicBezTo>
                    <a:pt x="210862" y="230835"/>
                    <a:pt x="220824" y="231844"/>
                    <a:pt x="229513" y="230835"/>
                  </a:cubicBezTo>
                  <a:cubicBezTo>
                    <a:pt x="234385" y="230221"/>
                    <a:pt x="238905" y="228904"/>
                    <a:pt x="242679" y="226887"/>
                  </a:cubicBezTo>
                  <a:cubicBezTo>
                    <a:pt x="245795" y="225219"/>
                    <a:pt x="248209" y="223114"/>
                    <a:pt x="250227" y="220745"/>
                  </a:cubicBezTo>
                  <a:cubicBezTo>
                    <a:pt x="253782" y="216708"/>
                    <a:pt x="255625" y="211620"/>
                    <a:pt x="259092" y="207715"/>
                  </a:cubicBezTo>
                  <a:cubicBezTo>
                    <a:pt x="261330" y="205171"/>
                    <a:pt x="264402" y="203197"/>
                    <a:pt x="267562" y="201178"/>
                  </a:cubicBezTo>
                  <a:cubicBezTo>
                    <a:pt x="271468" y="198634"/>
                    <a:pt x="275549" y="196177"/>
                    <a:pt x="279060" y="193413"/>
                  </a:cubicBezTo>
                  <a:cubicBezTo>
                    <a:pt x="281298" y="191702"/>
                    <a:pt x="283361" y="189860"/>
                    <a:pt x="285116" y="187842"/>
                  </a:cubicBezTo>
                  <a:cubicBezTo>
                    <a:pt x="286652" y="186087"/>
                    <a:pt x="287837" y="184288"/>
                    <a:pt x="288759" y="182402"/>
                  </a:cubicBezTo>
                  <a:cubicBezTo>
                    <a:pt x="290032" y="179814"/>
                    <a:pt x="290821" y="177138"/>
                    <a:pt x="291568" y="174418"/>
                  </a:cubicBezTo>
                  <a:cubicBezTo>
                    <a:pt x="292138" y="172312"/>
                    <a:pt x="292489" y="170074"/>
                    <a:pt x="294113" y="168144"/>
                  </a:cubicBezTo>
                  <a:cubicBezTo>
                    <a:pt x="295254" y="166828"/>
                    <a:pt x="296702" y="165644"/>
                    <a:pt x="298326" y="164547"/>
                  </a:cubicBezTo>
                  <a:cubicBezTo>
                    <a:pt x="306620" y="158888"/>
                    <a:pt x="318250" y="154808"/>
                    <a:pt x="325403" y="148359"/>
                  </a:cubicBezTo>
                  <a:cubicBezTo>
                    <a:pt x="328124" y="146077"/>
                    <a:pt x="328519" y="141997"/>
                    <a:pt x="326193" y="139277"/>
                  </a:cubicBezTo>
                  <a:cubicBezTo>
                    <a:pt x="323911" y="136514"/>
                    <a:pt x="319830" y="136163"/>
                    <a:pt x="317109" y="138444"/>
                  </a:cubicBezTo>
                  <a:cubicBezTo>
                    <a:pt x="309868" y="144015"/>
                    <a:pt x="298414" y="146735"/>
                    <a:pt x="290163" y="151473"/>
                  </a:cubicBezTo>
                  <a:cubicBezTo>
                    <a:pt x="287179" y="153184"/>
                    <a:pt x="284546" y="155202"/>
                    <a:pt x="282395" y="157440"/>
                  </a:cubicBezTo>
                  <a:close/>
                  <a:moveTo>
                    <a:pt x="47257" y="166565"/>
                  </a:moveTo>
                  <a:cubicBezTo>
                    <a:pt x="45545" y="165380"/>
                    <a:pt x="44229" y="163845"/>
                    <a:pt x="43088" y="162266"/>
                  </a:cubicBezTo>
                  <a:cubicBezTo>
                    <a:pt x="42605" y="161651"/>
                    <a:pt x="42166" y="160949"/>
                    <a:pt x="41815" y="160291"/>
                  </a:cubicBezTo>
                  <a:cubicBezTo>
                    <a:pt x="36286" y="167530"/>
                    <a:pt x="48398" y="182358"/>
                    <a:pt x="53050" y="169022"/>
                  </a:cubicBezTo>
                  <a:cubicBezTo>
                    <a:pt x="52304" y="168714"/>
                    <a:pt x="51602" y="168320"/>
                    <a:pt x="51075" y="167793"/>
                  </a:cubicBezTo>
                  <a:cubicBezTo>
                    <a:pt x="49627" y="167354"/>
                    <a:pt x="47871" y="166960"/>
                    <a:pt x="47257" y="166565"/>
                  </a:cubicBezTo>
                  <a:close/>
                  <a:moveTo>
                    <a:pt x="40499" y="157528"/>
                  </a:moveTo>
                  <a:cubicBezTo>
                    <a:pt x="40894" y="158449"/>
                    <a:pt x="41332" y="159370"/>
                    <a:pt x="41815" y="160291"/>
                  </a:cubicBezTo>
                  <a:cubicBezTo>
                    <a:pt x="43790" y="157703"/>
                    <a:pt x="48003" y="156080"/>
                    <a:pt x="55595" y="157045"/>
                  </a:cubicBezTo>
                  <a:cubicBezTo>
                    <a:pt x="52611" y="156869"/>
                    <a:pt x="49846" y="158931"/>
                    <a:pt x="49188" y="161958"/>
                  </a:cubicBezTo>
                  <a:cubicBezTo>
                    <a:pt x="48749" y="164152"/>
                    <a:pt x="49495" y="166345"/>
                    <a:pt x="51075" y="167793"/>
                  </a:cubicBezTo>
                  <a:cubicBezTo>
                    <a:pt x="52260" y="168144"/>
                    <a:pt x="53225" y="168495"/>
                    <a:pt x="53050" y="168978"/>
                  </a:cubicBezTo>
                  <a:lnTo>
                    <a:pt x="53050" y="169022"/>
                  </a:lnTo>
                  <a:cubicBezTo>
                    <a:pt x="53313" y="169153"/>
                    <a:pt x="53664" y="169241"/>
                    <a:pt x="53971" y="169285"/>
                  </a:cubicBezTo>
                  <a:cubicBezTo>
                    <a:pt x="54937" y="169548"/>
                    <a:pt x="55507" y="169504"/>
                    <a:pt x="55727" y="169504"/>
                  </a:cubicBezTo>
                  <a:cubicBezTo>
                    <a:pt x="57526" y="169548"/>
                    <a:pt x="58536" y="168758"/>
                    <a:pt x="59106" y="168407"/>
                  </a:cubicBezTo>
                  <a:cubicBezTo>
                    <a:pt x="61388" y="167047"/>
                    <a:pt x="61827" y="164942"/>
                    <a:pt x="61783" y="162748"/>
                  </a:cubicBezTo>
                  <a:cubicBezTo>
                    <a:pt x="61783" y="162309"/>
                    <a:pt x="61476" y="159195"/>
                    <a:pt x="57790" y="157440"/>
                  </a:cubicBezTo>
                  <a:lnTo>
                    <a:pt x="55156" y="156168"/>
                  </a:lnTo>
                  <a:lnTo>
                    <a:pt x="53620" y="152921"/>
                  </a:lnTo>
                  <a:cubicBezTo>
                    <a:pt x="53138" y="151342"/>
                    <a:pt x="53708" y="149806"/>
                    <a:pt x="54410" y="148359"/>
                  </a:cubicBezTo>
                  <a:cubicBezTo>
                    <a:pt x="55332" y="146428"/>
                    <a:pt x="57000" y="144805"/>
                    <a:pt x="58843" y="143270"/>
                  </a:cubicBezTo>
                  <a:cubicBezTo>
                    <a:pt x="63802" y="139058"/>
                    <a:pt x="70077" y="135329"/>
                    <a:pt x="76836" y="131644"/>
                  </a:cubicBezTo>
                  <a:cubicBezTo>
                    <a:pt x="80654" y="129582"/>
                    <a:pt x="84647" y="127520"/>
                    <a:pt x="88685" y="125546"/>
                  </a:cubicBezTo>
                  <a:cubicBezTo>
                    <a:pt x="94829" y="122519"/>
                    <a:pt x="101017" y="119580"/>
                    <a:pt x="107117" y="117167"/>
                  </a:cubicBezTo>
                  <a:cubicBezTo>
                    <a:pt x="110057" y="115938"/>
                    <a:pt x="113305" y="114535"/>
                    <a:pt x="116289" y="113920"/>
                  </a:cubicBezTo>
                  <a:cubicBezTo>
                    <a:pt x="117035" y="113789"/>
                    <a:pt x="117693" y="113613"/>
                    <a:pt x="118351" y="113613"/>
                  </a:cubicBezTo>
                  <a:cubicBezTo>
                    <a:pt x="118571" y="113613"/>
                    <a:pt x="118878" y="113482"/>
                    <a:pt x="119054" y="113438"/>
                  </a:cubicBezTo>
                  <a:cubicBezTo>
                    <a:pt x="118966" y="113262"/>
                    <a:pt x="118834" y="112955"/>
                    <a:pt x="119010" y="112911"/>
                  </a:cubicBezTo>
                  <a:cubicBezTo>
                    <a:pt x="119141" y="112824"/>
                    <a:pt x="119229" y="113219"/>
                    <a:pt x="119273" y="113438"/>
                  </a:cubicBezTo>
                  <a:cubicBezTo>
                    <a:pt x="119800" y="116991"/>
                    <a:pt x="123047" y="119448"/>
                    <a:pt x="126602" y="118966"/>
                  </a:cubicBezTo>
                  <a:cubicBezTo>
                    <a:pt x="130113" y="118483"/>
                    <a:pt x="132614" y="115193"/>
                    <a:pt x="132088" y="111639"/>
                  </a:cubicBezTo>
                  <a:cubicBezTo>
                    <a:pt x="131605" y="105234"/>
                    <a:pt x="128006" y="102119"/>
                    <a:pt x="123574" y="100365"/>
                  </a:cubicBezTo>
                  <a:cubicBezTo>
                    <a:pt x="118132" y="98259"/>
                    <a:pt x="109267" y="100145"/>
                    <a:pt x="101807" y="102339"/>
                  </a:cubicBezTo>
                  <a:cubicBezTo>
                    <a:pt x="92547" y="105322"/>
                    <a:pt x="82629" y="108875"/>
                    <a:pt x="73632" y="113526"/>
                  </a:cubicBezTo>
                  <a:cubicBezTo>
                    <a:pt x="63670" y="118658"/>
                    <a:pt x="54849" y="125020"/>
                    <a:pt x="48091" y="131556"/>
                  </a:cubicBezTo>
                  <a:cubicBezTo>
                    <a:pt x="43966" y="135724"/>
                    <a:pt x="40894" y="140418"/>
                    <a:pt x="39796" y="145332"/>
                  </a:cubicBezTo>
                  <a:cubicBezTo>
                    <a:pt x="38831" y="149368"/>
                    <a:pt x="38875" y="153535"/>
                    <a:pt x="40499" y="157528"/>
                  </a:cubicBezTo>
                  <a:close/>
                  <a:moveTo>
                    <a:pt x="21321" y="154676"/>
                  </a:moveTo>
                  <a:cubicBezTo>
                    <a:pt x="22111" y="153799"/>
                    <a:pt x="23252" y="150640"/>
                    <a:pt x="20882" y="146779"/>
                  </a:cubicBezTo>
                  <a:cubicBezTo>
                    <a:pt x="20224" y="145726"/>
                    <a:pt x="17634" y="142655"/>
                    <a:pt x="17634" y="142655"/>
                  </a:cubicBezTo>
                  <a:cubicBezTo>
                    <a:pt x="17634" y="142655"/>
                    <a:pt x="17941" y="142919"/>
                    <a:pt x="17985" y="143006"/>
                  </a:cubicBezTo>
                  <a:cubicBezTo>
                    <a:pt x="17327" y="141866"/>
                    <a:pt x="16888" y="140637"/>
                    <a:pt x="16449" y="139409"/>
                  </a:cubicBezTo>
                  <a:cubicBezTo>
                    <a:pt x="16098" y="138400"/>
                    <a:pt x="16142" y="137347"/>
                    <a:pt x="16405" y="136426"/>
                  </a:cubicBezTo>
                  <a:cubicBezTo>
                    <a:pt x="16581" y="135724"/>
                    <a:pt x="17415" y="135592"/>
                    <a:pt x="18029" y="135154"/>
                  </a:cubicBezTo>
                  <a:cubicBezTo>
                    <a:pt x="18951" y="134496"/>
                    <a:pt x="20004" y="133925"/>
                    <a:pt x="21145" y="133355"/>
                  </a:cubicBezTo>
                  <a:cubicBezTo>
                    <a:pt x="25007" y="131425"/>
                    <a:pt x="29396" y="129626"/>
                    <a:pt x="33389" y="127564"/>
                  </a:cubicBezTo>
                  <a:cubicBezTo>
                    <a:pt x="36022" y="126160"/>
                    <a:pt x="38480" y="124756"/>
                    <a:pt x="40499" y="122958"/>
                  </a:cubicBezTo>
                  <a:cubicBezTo>
                    <a:pt x="43439" y="120940"/>
                    <a:pt x="44185" y="116947"/>
                    <a:pt x="42210" y="113964"/>
                  </a:cubicBezTo>
                  <a:cubicBezTo>
                    <a:pt x="40191" y="111025"/>
                    <a:pt x="36154" y="110235"/>
                    <a:pt x="33214" y="112253"/>
                  </a:cubicBezTo>
                  <a:cubicBezTo>
                    <a:pt x="30361" y="113701"/>
                    <a:pt x="26806" y="114096"/>
                    <a:pt x="23252" y="114973"/>
                  </a:cubicBezTo>
                  <a:cubicBezTo>
                    <a:pt x="18556" y="116070"/>
                    <a:pt x="13904" y="117342"/>
                    <a:pt x="10218" y="119404"/>
                  </a:cubicBezTo>
                  <a:cubicBezTo>
                    <a:pt x="4732" y="122475"/>
                    <a:pt x="1089" y="127082"/>
                    <a:pt x="168" y="133136"/>
                  </a:cubicBezTo>
                  <a:cubicBezTo>
                    <a:pt x="-183" y="136207"/>
                    <a:pt x="-52" y="139365"/>
                    <a:pt x="1221" y="142392"/>
                  </a:cubicBezTo>
                  <a:cubicBezTo>
                    <a:pt x="2582" y="145639"/>
                    <a:pt x="4556" y="148841"/>
                    <a:pt x="7058" y="151386"/>
                  </a:cubicBezTo>
                  <a:cubicBezTo>
                    <a:pt x="7233" y="151605"/>
                    <a:pt x="8989" y="152351"/>
                    <a:pt x="10174" y="153140"/>
                  </a:cubicBezTo>
                  <a:lnTo>
                    <a:pt x="10086" y="152131"/>
                  </a:lnTo>
                  <a:cubicBezTo>
                    <a:pt x="10174" y="152526"/>
                    <a:pt x="10262" y="152921"/>
                    <a:pt x="10437" y="153316"/>
                  </a:cubicBezTo>
                  <a:lnTo>
                    <a:pt x="10174" y="153140"/>
                  </a:lnTo>
                  <a:cubicBezTo>
                    <a:pt x="10262" y="154193"/>
                    <a:pt x="10437" y="155246"/>
                    <a:pt x="11095" y="154588"/>
                  </a:cubicBezTo>
                  <a:cubicBezTo>
                    <a:pt x="11490" y="155246"/>
                    <a:pt x="12061" y="155817"/>
                    <a:pt x="12719" y="156255"/>
                  </a:cubicBezTo>
                  <a:cubicBezTo>
                    <a:pt x="15528" y="158186"/>
                    <a:pt x="19390" y="157484"/>
                    <a:pt x="21321" y="154676"/>
                  </a:cubicBezTo>
                  <a:close/>
                  <a:moveTo>
                    <a:pt x="27684" y="167837"/>
                  </a:moveTo>
                  <a:cubicBezTo>
                    <a:pt x="24437" y="166389"/>
                    <a:pt x="20619" y="167837"/>
                    <a:pt x="19170" y="171127"/>
                  </a:cubicBezTo>
                  <a:cubicBezTo>
                    <a:pt x="16669" y="174988"/>
                    <a:pt x="15923" y="181437"/>
                    <a:pt x="17283" y="188193"/>
                  </a:cubicBezTo>
                  <a:cubicBezTo>
                    <a:pt x="18029" y="191659"/>
                    <a:pt x="19609" y="195124"/>
                    <a:pt x="21803" y="198108"/>
                  </a:cubicBezTo>
                  <a:cubicBezTo>
                    <a:pt x="22944" y="199687"/>
                    <a:pt x="24261" y="201135"/>
                    <a:pt x="25841" y="202275"/>
                  </a:cubicBezTo>
                  <a:cubicBezTo>
                    <a:pt x="31590" y="206531"/>
                    <a:pt x="38919" y="209163"/>
                    <a:pt x="47784" y="206224"/>
                  </a:cubicBezTo>
                  <a:cubicBezTo>
                    <a:pt x="51163" y="205609"/>
                    <a:pt x="53401" y="202363"/>
                    <a:pt x="52787" y="198985"/>
                  </a:cubicBezTo>
                  <a:cubicBezTo>
                    <a:pt x="52172" y="195651"/>
                    <a:pt x="48925" y="193413"/>
                    <a:pt x="45589" y="194028"/>
                  </a:cubicBezTo>
                  <a:cubicBezTo>
                    <a:pt x="41640" y="194159"/>
                    <a:pt x="39314" y="191922"/>
                    <a:pt x="37295" y="189728"/>
                  </a:cubicBezTo>
                  <a:cubicBezTo>
                    <a:pt x="36286" y="188632"/>
                    <a:pt x="35540" y="187359"/>
                    <a:pt x="34794" y="186087"/>
                  </a:cubicBezTo>
                  <a:cubicBezTo>
                    <a:pt x="33916" y="184596"/>
                    <a:pt x="32994" y="183236"/>
                    <a:pt x="32468" y="181700"/>
                  </a:cubicBezTo>
                  <a:cubicBezTo>
                    <a:pt x="31941" y="180208"/>
                    <a:pt x="31239" y="178848"/>
                    <a:pt x="31195" y="177532"/>
                  </a:cubicBezTo>
                  <a:cubicBezTo>
                    <a:pt x="31195" y="177094"/>
                    <a:pt x="30888" y="176743"/>
                    <a:pt x="30975" y="176392"/>
                  </a:cubicBezTo>
                  <a:cubicBezTo>
                    <a:pt x="32424" y="173101"/>
                    <a:pt x="30975" y="169285"/>
                    <a:pt x="27684" y="167837"/>
                  </a:cubicBezTo>
                  <a:close/>
                  <a:moveTo>
                    <a:pt x="142620" y="82641"/>
                  </a:moveTo>
                  <a:cubicBezTo>
                    <a:pt x="146175" y="81632"/>
                    <a:pt x="150125" y="81105"/>
                    <a:pt x="154206" y="80755"/>
                  </a:cubicBezTo>
                  <a:cubicBezTo>
                    <a:pt x="155830" y="80623"/>
                    <a:pt x="157497" y="80711"/>
                    <a:pt x="159165" y="80755"/>
                  </a:cubicBezTo>
                  <a:cubicBezTo>
                    <a:pt x="160569" y="80798"/>
                    <a:pt x="162018" y="80755"/>
                    <a:pt x="163466" y="81105"/>
                  </a:cubicBezTo>
                  <a:cubicBezTo>
                    <a:pt x="164256" y="81281"/>
                    <a:pt x="166099" y="81851"/>
                    <a:pt x="167810" y="82773"/>
                  </a:cubicBezTo>
                  <a:cubicBezTo>
                    <a:pt x="168249" y="82992"/>
                    <a:pt x="169039" y="83167"/>
                    <a:pt x="169654" y="83387"/>
                  </a:cubicBezTo>
                  <a:cubicBezTo>
                    <a:pt x="169522" y="84659"/>
                    <a:pt x="169785" y="86019"/>
                    <a:pt x="170487" y="87203"/>
                  </a:cubicBezTo>
                  <a:cubicBezTo>
                    <a:pt x="172199" y="90143"/>
                    <a:pt x="176017" y="91152"/>
                    <a:pt x="178957" y="89397"/>
                  </a:cubicBezTo>
                  <a:cubicBezTo>
                    <a:pt x="180713" y="88739"/>
                    <a:pt x="181547" y="87379"/>
                    <a:pt x="182380" y="86326"/>
                  </a:cubicBezTo>
                  <a:cubicBezTo>
                    <a:pt x="184092" y="84176"/>
                    <a:pt x="183829" y="81500"/>
                    <a:pt x="182995" y="78429"/>
                  </a:cubicBezTo>
                  <a:cubicBezTo>
                    <a:pt x="182161" y="75446"/>
                    <a:pt x="178606" y="71849"/>
                    <a:pt x="175052" y="68910"/>
                  </a:cubicBezTo>
                  <a:cubicBezTo>
                    <a:pt x="172462" y="66760"/>
                    <a:pt x="169698" y="65488"/>
                    <a:pt x="168381" y="64917"/>
                  </a:cubicBezTo>
                  <a:cubicBezTo>
                    <a:pt x="165616" y="63908"/>
                    <a:pt x="162764" y="63338"/>
                    <a:pt x="159867" y="63250"/>
                  </a:cubicBezTo>
                  <a:cubicBezTo>
                    <a:pt x="158024" y="63206"/>
                    <a:pt x="156181" y="63338"/>
                    <a:pt x="154381" y="63689"/>
                  </a:cubicBezTo>
                  <a:cubicBezTo>
                    <a:pt x="151836" y="64172"/>
                    <a:pt x="149335" y="64830"/>
                    <a:pt x="146921" y="65795"/>
                  </a:cubicBezTo>
                  <a:cubicBezTo>
                    <a:pt x="143454" y="67242"/>
                    <a:pt x="140250" y="68997"/>
                    <a:pt x="137354" y="70840"/>
                  </a:cubicBezTo>
                  <a:cubicBezTo>
                    <a:pt x="134106" y="72288"/>
                    <a:pt x="132658" y="76104"/>
                    <a:pt x="134106" y="79351"/>
                  </a:cubicBezTo>
                  <a:cubicBezTo>
                    <a:pt x="135555" y="82641"/>
                    <a:pt x="139373" y="84089"/>
                    <a:pt x="142620" y="82641"/>
                  </a:cubicBezTo>
                  <a:close/>
                  <a:moveTo>
                    <a:pt x="770051" y="245663"/>
                  </a:moveTo>
                  <a:cubicBezTo>
                    <a:pt x="762942" y="245049"/>
                    <a:pt x="755744" y="242899"/>
                    <a:pt x="748635" y="240179"/>
                  </a:cubicBezTo>
                  <a:cubicBezTo>
                    <a:pt x="737356" y="235836"/>
                    <a:pt x="726385" y="229870"/>
                    <a:pt x="716774" y="225044"/>
                  </a:cubicBezTo>
                  <a:cubicBezTo>
                    <a:pt x="691628" y="212453"/>
                    <a:pt x="668017" y="195695"/>
                    <a:pt x="646469" y="176962"/>
                  </a:cubicBezTo>
                  <a:cubicBezTo>
                    <a:pt x="624395" y="157791"/>
                    <a:pt x="604427" y="136514"/>
                    <a:pt x="587795" y="114754"/>
                  </a:cubicBezTo>
                  <a:cubicBezTo>
                    <a:pt x="577964" y="102163"/>
                    <a:pt x="570372" y="88212"/>
                    <a:pt x="561024" y="75358"/>
                  </a:cubicBezTo>
                  <a:cubicBezTo>
                    <a:pt x="556811" y="69524"/>
                    <a:pt x="552203" y="63908"/>
                    <a:pt x="546981" y="58688"/>
                  </a:cubicBezTo>
                  <a:cubicBezTo>
                    <a:pt x="532894" y="44693"/>
                    <a:pt x="514989" y="32497"/>
                    <a:pt x="495591" y="22539"/>
                  </a:cubicBezTo>
                  <a:cubicBezTo>
                    <a:pt x="476896" y="12975"/>
                    <a:pt x="456884" y="5473"/>
                    <a:pt x="437750" y="253"/>
                  </a:cubicBezTo>
                  <a:cubicBezTo>
                    <a:pt x="434459" y="-713"/>
                    <a:pt x="430992" y="1174"/>
                    <a:pt x="430070" y="4464"/>
                  </a:cubicBezTo>
                  <a:cubicBezTo>
                    <a:pt x="429105" y="7754"/>
                    <a:pt x="430992" y="11176"/>
                    <a:pt x="434283" y="12141"/>
                  </a:cubicBezTo>
                  <a:cubicBezTo>
                    <a:pt x="452408" y="17713"/>
                    <a:pt x="471322" y="25522"/>
                    <a:pt x="488877" y="35173"/>
                  </a:cubicBezTo>
                  <a:cubicBezTo>
                    <a:pt x="506563" y="44913"/>
                    <a:pt x="522888" y="56538"/>
                    <a:pt x="535615" y="69831"/>
                  </a:cubicBezTo>
                  <a:cubicBezTo>
                    <a:pt x="540135" y="74569"/>
                    <a:pt x="544041" y="79614"/>
                    <a:pt x="547683" y="84834"/>
                  </a:cubicBezTo>
                  <a:cubicBezTo>
                    <a:pt x="556855" y="98083"/>
                    <a:pt x="564360" y="112341"/>
                    <a:pt x="574102" y="125283"/>
                  </a:cubicBezTo>
                  <a:cubicBezTo>
                    <a:pt x="591481" y="147876"/>
                    <a:pt x="612107" y="170206"/>
                    <a:pt x="635410" y="189860"/>
                  </a:cubicBezTo>
                  <a:cubicBezTo>
                    <a:pt x="658275" y="209163"/>
                    <a:pt x="683597" y="225877"/>
                    <a:pt x="710323" y="238424"/>
                  </a:cubicBezTo>
                  <a:cubicBezTo>
                    <a:pt x="720417" y="243118"/>
                    <a:pt x="732002" y="248953"/>
                    <a:pt x="743939" y="253077"/>
                  </a:cubicBezTo>
                  <a:cubicBezTo>
                    <a:pt x="752277" y="256016"/>
                    <a:pt x="760835" y="258122"/>
                    <a:pt x="769129" y="258561"/>
                  </a:cubicBezTo>
                  <a:cubicBezTo>
                    <a:pt x="772684" y="258824"/>
                    <a:pt x="775756" y="256148"/>
                    <a:pt x="776019" y="252551"/>
                  </a:cubicBezTo>
                  <a:cubicBezTo>
                    <a:pt x="776283" y="248997"/>
                    <a:pt x="773606" y="245926"/>
                    <a:pt x="770051" y="245663"/>
                  </a:cubicBezTo>
                  <a:close/>
                  <a:moveTo>
                    <a:pt x="576077" y="248427"/>
                  </a:moveTo>
                  <a:cubicBezTo>
                    <a:pt x="574848" y="248515"/>
                    <a:pt x="573532" y="248865"/>
                    <a:pt x="572259" y="249041"/>
                  </a:cubicBezTo>
                  <a:cubicBezTo>
                    <a:pt x="572084" y="247330"/>
                    <a:pt x="571250" y="245400"/>
                    <a:pt x="568529" y="244084"/>
                  </a:cubicBezTo>
                  <a:cubicBezTo>
                    <a:pt x="568134" y="243908"/>
                    <a:pt x="567344" y="243601"/>
                    <a:pt x="566203" y="243206"/>
                  </a:cubicBezTo>
                  <a:cubicBezTo>
                    <a:pt x="561507" y="241539"/>
                    <a:pt x="549526" y="237722"/>
                    <a:pt x="548780" y="237503"/>
                  </a:cubicBezTo>
                  <a:cubicBezTo>
                    <a:pt x="542680" y="235485"/>
                    <a:pt x="536580" y="233423"/>
                    <a:pt x="530524" y="231230"/>
                  </a:cubicBezTo>
                  <a:cubicBezTo>
                    <a:pt x="524468" y="229080"/>
                    <a:pt x="518499" y="226799"/>
                    <a:pt x="512531" y="224430"/>
                  </a:cubicBezTo>
                  <a:cubicBezTo>
                    <a:pt x="491773" y="216226"/>
                    <a:pt x="467812" y="205215"/>
                    <a:pt x="450652" y="189684"/>
                  </a:cubicBezTo>
                  <a:cubicBezTo>
                    <a:pt x="439593" y="179682"/>
                    <a:pt x="431387" y="167749"/>
                    <a:pt x="429807" y="153009"/>
                  </a:cubicBezTo>
                  <a:cubicBezTo>
                    <a:pt x="429412" y="149675"/>
                    <a:pt x="429456" y="146209"/>
                    <a:pt x="429895" y="142787"/>
                  </a:cubicBezTo>
                  <a:cubicBezTo>
                    <a:pt x="430333" y="139409"/>
                    <a:pt x="431167" y="136031"/>
                    <a:pt x="432396" y="132872"/>
                  </a:cubicBezTo>
                  <a:cubicBezTo>
                    <a:pt x="440427" y="112122"/>
                    <a:pt x="463994" y="111595"/>
                    <a:pt x="481811" y="118395"/>
                  </a:cubicBezTo>
                  <a:cubicBezTo>
                    <a:pt x="489096" y="121203"/>
                    <a:pt x="495591" y="125195"/>
                    <a:pt x="499936" y="130065"/>
                  </a:cubicBezTo>
                  <a:cubicBezTo>
                    <a:pt x="502745" y="133311"/>
                    <a:pt x="504719" y="136821"/>
                    <a:pt x="504719" y="140550"/>
                  </a:cubicBezTo>
                  <a:cubicBezTo>
                    <a:pt x="504719" y="146121"/>
                    <a:pt x="500770" y="151605"/>
                    <a:pt x="492344" y="156957"/>
                  </a:cubicBezTo>
                  <a:cubicBezTo>
                    <a:pt x="489316" y="158800"/>
                    <a:pt x="488350" y="162792"/>
                    <a:pt x="490193" y="165819"/>
                  </a:cubicBezTo>
                  <a:cubicBezTo>
                    <a:pt x="492036" y="168890"/>
                    <a:pt x="496030" y="169855"/>
                    <a:pt x="499102" y="168013"/>
                  </a:cubicBezTo>
                  <a:cubicBezTo>
                    <a:pt x="513189" y="159809"/>
                    <a:pt x="518456" y="149938"/>
                    <a:pt x="518807" y="140813"/>
                  </a:cubicBezTo>
                  <a:cubicBezTo>
                    <a:pt x="519333" y="126292"/>
                    <a:pt x="505992" y="111595"/>
                    <a:pt x="487604" y="103918"/>
                  </a:cubicBezTo>
                  <a:cubicBezTo>
                    <a:pt x="462019" y="93214"/>
                    <a:pt x="428666" y="96548"/>
                    <a:pt x="416246" y="126424"/>
                  </a:cubicBezTo>
                  <a:cubicBezTo>
                    <a:pt x="414447" y="130898"/>
                    <a:pt x="413218" y="135680"/>
                    <a:pt x="412560" y="140506"/>
                  </a:cubicBezTo>
                  <a:cubicBezTo>
                    <a:pt x="411902" y="145332"/>
                    <a:pt x="411858" y="150245"/>
                    <a:pt x="412384" y="155027"/>
                  </a:cubicBezTo>
                  <a:cubicBezTo>
                    <a:pt x="414710" y="174067"/>
                    <a:pt x="424936" y="189684"/>
                    <a:pt x="439506" y="202275"/>
                  </a:cubicBezTo>
                  <a:cubicBezTo>
                    <a:pt x="458420" y="218683"/>
                    <a:pt x="484664" y="229914"/>
                    <a:pt x="507352" y="238117"/>
                  </a:cubicBezTo>
                  <a:cubicBezTo>
                    <a:pt x="513540" y="240311"/>
                    <a:pt x="519772" y="242460"/>
                    <a:pt x="526048" y="244435"/>
                  </a:cubicBezTo>
                  <a:cubicBezTo>
                    <a:pt x="532323" y="246453"/>
                    <a:pt x="538643" y="248339"/>
                    <a:pt x="544962" y="250094"/>
                  </a:cubicBezTo>
                  <a:cubicBezTo>
                    <a:pt x="545357" y="250225"/>
                    <a:pt x="549263" y="251278"/>
                    <a:pt x="553432" y="252463"/>
                  </a:cubicBezTo>
                  <a:lnTo>
                    <a:pt x="553432" y="252463"/>
                  </a:lnTo>
                  <a:cubicBezTo>
                    <a:pt x="537063" y="255139"/>
                    <a:pt x="520913" y="258692"/>
                    <a:pt x="505027" y="262904"/>
                  </a:cubicBezTo>
                  <a:cubicBezTo>
                    <a:pt x="489096" y="267159"/>
                    <a:pt x="473385" y="272117"/>
                    <a:pt x="457850" y="277513"/>
                  </a:cubicBezTo>
                  <a:cubicBezTo>
                    <a:pt x="441393" y="283304"/>
                    <a:pt x="424892" y="289577"/>
                    <a:pt x="409268" y="297254"/>
                  </a:cubicBezTo>
                  <a:cubicBezTo>
                    <a:pt x="398516" y="302519"/>
                    <a:pt x="388203" y="308485"/>
                    <a:pt x="378549" y="315285"/>
                  </a:cubicBezTo>
                  <a:cubicBezTo>
                    <a:pt x="364461" y="325331"/>
                    <a:pt x="352612" y="337264"/>
                    <a:pt x="338920" y="347398"/>
                  </a:cubicBezTo>
                  <a:cubicBezTo>
                    <a:pt x="333566" y="351346"/>
                    <a:pt x="327992" y="355032"/>
                    <a:pt x="321761" y="358146"/>
                  </a:cubicBezTo>
                  <a:cubicBezTo>
                    <a:pt x="300520" y="368807"/>
                    <a:pt x="278490" y="375738"/>
                    <a:pt x="256020" y="380871"/>
                  </a:cubicBezTo>
                  <a:cubicBezTo>
                    <a:pt x="221526" y="388680"/>
                    <a:pt x="185935" y="392190"/>
                    <a:pt x="150300" y="397235"/>
                  </a:cubicBezTo>
                  <a:cubicBezTo>
                    <a:pt x="146745" y="397673"/>
                    <a:pt x="144244" y="400920"/>
                    <a:pt x="144683" y="404473"/>
                  </a:cubicBezTo>
                  <a:cubicBezTo>
                    <a:pt x="145122" y="407983"/>
                    <a:pt x="148369" y="410527"/>
                    <a:pt x="151924" y="410045"/>
                  </a:cubicBezTo>
                  <a:cubicBezTo>
                    <a:pt x="188129" y="405965"/>
                    <a:pt x="224247" y="403552"/>
                    <a:pt x="259356" y="396401"/>
                  </a:cubicBezTo>
                  <a:cubicBezTo>
                    <a:pt x="283273" y="391575"/>
                    <a:pt x="306708" y="384512"/>
                    <a:pt x="329353" y="373589"/>
                  </a:cubicBezTo>
                  <a:cubicBezTo>
                    <a:pt x="336594" y="370123"/>
                    <a:pt x="343133" y="365955"/>
                    <a:pt x="349277" y="361437"/>
                  </a:cubicBezTo>
                  <a:cubicBezTo>
                    <a:pt x="362925" y="351390"/>
                    <a:pt x="374643" y="339458"/>
                    <a:pt x="388686" y="329411"/>
                  </a:cubicBezTo>
                  <a:cubicBezTo>
                    <a:pt x="399701" y="321383"/>
                    <a:pt x="411770" y="314627"/>
                    <a:pt x="424321" y="308661"/>
                  </a:cubicBezTo>
                  <a:cubicBezTo>
                    <a:pt x="437004" y="302607"/>
                    <a:pt x="450126" y="297342"/>
                    <a:pt x="463248" y="292429"/>
                  </a:cubicBezTo>
                  <a:cubicBezTo>
                    <a:pt x="478300" y="286813"/>
                    <a:pt x="493529" y="281593"/>
                    <a:pt x="508976" y="277030"/>
                  </a:cubicBezTo>
                  <a:cubicBezTo>
                    <a:pt x="524336" y="272511"/>
                    <a:pt x="539916" y="268651"/>
                    <a:pt x="555714" y="265624"/>
                  </a:cubicBezTo>
                  <a:cubicBezTo>
                    <a:pt x="559664" y="264878"/>
                    <a:pt x="567344" y="262597"/>
                    <a:pt x="574453" y="261456"/>
                  </a:cubicBezTo>
                  <a:cubicBezTo>
                    <a:pt x="578184" y="260842"/>
                    <a:pt x="581695" y="260184"/>
                    <a:pt x="583845" y="261061"/>
                  </a:cubicBezTo>
                  <a:cubicBezTo>
                    <a:pt x="586961" y="262421"/>
                    <a:pt x="590603" y="260974"/>
                    <a:pt x="591964" y="257859"/>
                  </a:cubicBezTo>
                  <a:cubicBezTo>
                    <a:pt x="593324" y="254700"/>
                    <a:pt x="591876" y="251059"/>
                    <a:pt x="588716" y="249699"/>
                  </a:cubicBezTo>
                  <a:cubicBezTo>
                    <a:pt x="585732" y="248339"/>
                    <a:pt x="581212" y="247988"/>
                    <a:pt x="576077" y="248427"/>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0" name="Google Shape;1820;p28"/>
            <p:cNvSpPr/>
            <p:nvPr/>
          </p:nvSpPr>
          <p:spPr>
            <a:xfrm>
              <a:off x="3983645" y="1457658"/>
              <a:ext cx="81752" cy="107643"/>
            </a:xfrm>
            <a:custGeom>
              <a:avLst/>
              <a:gdLst/>
              <a:ahLst/>
              <a:cxnLst/>
              <a:rect l="l" t="t" r="r" b="b"/>
              <a:pathLst>
                <a:path w="163504" h="215287" extrusionOk="0">
                  <a:moveTo>
                    <a:pt x="163087" y="129777"/>
                  </a:moveTo>
                  <a:lnTo>
                    <a:pt x="162736" y="129953"/>
                  </a:lnTo>
                  <a:cubicBezTo>
                    <a:pt x="163174" y="132146"/>
                    <a:pt x="46220" y="232390"/>
                    <a:pt x="29148" y="212736"/>
                  </a:cubicBezTo>
                  <a:cubicBezTo>
                    <a:pt x="20415" y="202646"/>
                    <a:pt x="46220" y="184132"/>
                    <a:pt x="77729" y="166584"/>
                  </a:cubicBezTo>
                  <a:cubicBezTo>
                    <a:pt x="43016" y="179263"/>
                    <a:pt x="10497" y="187203"/>
                    <a:pt x="5933" y="174569"/>
                  </a:cubicBezTo>
                  <a:cubicBezTo>
                    <a:pt x="1851" y="163250"/>
                    <a:pt x="29455" y="153116"/>
                    <a:pt x="62984" y="145219"/>
                  </a:cubicBezTo>
                  <a:cubicBezTo>
                    <a:pt x="29324" y="149168"/>
                    <a:pt x="623" y="148948"/>
                    <a:pt x="8" y="136665"/>
                  </a:cubicBezTo>
                  <a:cubicBezTo>
                    <a:pt x="-606" y="123855"/>
                    <a:pt x="33537" y="120213"/>
                    <a:pt x="71410" y="120082"/>
                  </a:cubicBezTo>
                  <a:cubicBezTo>
                    <a:pt x="34546" y="114159"/>
                    <a:pt x="2510" y="105254"/>
                    <a:pt x="7249" y="92400"/>
                  </a:cubicBezTo>
                  <a:cubicBezTo>
                    <a:pt x="11945" y="79721"/>
                    <a:pt x="46746" y="86696"/>
                    <a:pt x="82996" y="97927"/>
                  </a:cubicBezTo>
                  <a:cubicBezTo>
                    <a:pt x="48633" y="83450"/>
                    <a:pt x="19362" y="66911"/>
                    <a:pt x="28227" y="55241"/>
                  </a:cubicBezTo>
                  <a:cubicBezTo>
                    <a:pt x="35424" y="45765"/>
                    <a:pt x="58727" y="54890"/>
                    <a:pt x="84488" y="69587"/>
                  </a:cubicBezTo>
                  <a:cubicBezTo>
                    <a:pt x="63291" y="50152"/>
                    <a:pt x="49116" y="31902"/>
                    <a:pt x="59912" y="24313"/>
                  </a:cubicBezTo>
                  <a:cubicBezTo>
                    <a:pt x="71147" y="16416"/>
                    <a:pt x="92475" y="35017"/>
                    <a:pt x="113189" y="58970"/>
                  </a:cubicBezTo>
                  <a:cubicBezTo>
                    <a:pt x="97522" y="31376"/>
                    <a:pt x="87735" y="5493"/>
                    <a:pt x="102174" y="579"/>
                  </a:cubicBezTo>
                  <a:cubicBezTo>
                    <a:pt x="118016" y="-4817"/>
                    <a:pt x="133332" y="28393"/>
                    <a:pt x="144699" y="62919"/>
                  </a:cubicBezTo>
                  <a:cubicBezTo>
                    <a:pt x="151940" y="85029"/>
                    <a:pt x="166115" y="131795"/>
                    <a:pt x="163087" y="129777"/>
                  </a:cubicBezTo>
                  <a:lnTo>
                    <a:pt x="163087" y="129777"/>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1" name="Google Shape;1821;p28"/>
            <p:cNvSpPr/>
            <p:nvPr/>
          </p:nvSpPr>
          <p:spPr>
            <a:xfrm>
              <a:off x="4084479" y="1526979"/>
              <a:ext cx="67906" cy="22466"/>
            </a:xfrm>
            <a:custGeom>
              <a:avLst/>
              <a:gdLst/>
              <a:ahLst/>
              <a:cxnLst/>
              <a:rect l="l" t="t" r="r" b="b"/>
              <a:pathLst>
                <a:path w="135811" h="44931" extrusionOk="0">
                  <a:moveTo>
                    <a:pt x="2231" y="6051"/>
                  </a:moveTo>
                  <a:cubicBezTo>
                    <a:pt x="607" y="5568"/>
                    <a:pt x="-358" y="3857"/>
                    <a:pt x="125" y="2190"/>
                  </a:cubicBezTo>
                  <a:cubicBezTo>
                    <a:pt x="651" y="567"/>
                    <a:pt x="2363" y="-354"/>
                    <a:pt x="3987" y="128"/>
                  </a:cubicBezTo>
                  <a:cubicBezTo>
                    <a:pt x="3987" y="128"/>
                    <a:pt x="17898" y="3813"/>
                    <a:pt x="36593" y="8990"/>
                  </a:cubicBezTo>
                  <a:cubicBezTo>
                    <a:pt x="46512" y="11754"/>
                    <a:pt x="57834" y="14913"/>
                    <a:pt x="69113" y="18203"/>
                  </a:cubicBezTo>
                  <a:cubicBezTo>
                    <a:pt x="77934" y="20835"/>
                    <a:pt x="86755" y="23555"/>
                    <a:pt x="94917" y="26143"/>
                  </a:cubicBezTo>
                  <a:cubicBezTo>
                    <a:pt x="116597" y="32943"/>
                    <a:pt x="133493" y="38602"/>
                    <a:pt x="133493" y="38602"/>
                  </a:cubicBezTo>
                  <a:cubicBezTo>
                    <a:pt x="135204" y="39085"/>
                    <a:pt x="136170" y="40928"/>
                    <a:pt x="135687" y="42639"/>
                  </a:cubicBezTo>
                  <a:cubicBezTo>
                    <a:pt x="135160" y="44349"/>
                    <a:pt x="133361" y="45315"/>
                    <a:pt x="131649" y="44788"/>
                  </a:cubicBezTo>
                  <a:cubicBezTo>
                    <a:pt x="131649" y="44788"/>
                    <a:pt x="114402" y="40269"/>
                    <a:pt x="92547" y="34084"/>
                  </a:cubicBezTo>
                  <a:cubicBezTo>
                    <a:pt x="84341" y="31759"/>
                    <a:pt x="75432" y="29258"/>
                    <a:pt x="66611" y="26582"/>
                  </a:cubicBezTo>
                  <a:cubicBezTo>
                    <a:pt x="55376" y="23204"/>
                    <a:pt x="44186" y="19607"/>
                    <a:pt x="34355" y="16492"/>
                  </a:cubicBezTo>
                  <a:cubicBezTo>
                    <a:pt x="15879" y="10613"/>
                    <a:pt x="2231" y="6051"/>
                    <a:pt x="2231" y="6051"/>
                  </a:cubicBezTo>
                  <a:lnTo>
                    <a:pt x="2231" y="6051"/>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2" name="Google Shape;1822;p28"/>
            <p:cNvSpPr/>
            <p:nvPr/>
          </p:nvSpPr>
          <p:spPr>
            <a:xfrm>
              <a:off x="4048881" y="1507495"/>
              <a:ext cx="49380" cy="27508"/>
            </a:xfrm>
            <a:custGeom>
              <a:avLst/>
              <a:gdLst/>
              <a:ahLst/>
              <a:cxnLst/>
              <a:rect l="l" t="t" r="r" b="b"/>
              <a:pathLst>
                <a:path w="98760" h="55016" extrusionOk="0">
                  <a:moveTo>
                    <a:pt x="98574" y="45369"/>
                  </a:moveTo>
                  <a:cubicBezTo>
                    <a:pt x="95063" y="53704"/>
                    <a:pt x="47359" y="55985"/>
                    <a:pt x="22388" y="54669"/>
                  </a:cubicBezTo>
                  <a:cubicBezTo>
                    <a:pt x="14357" y="54274"/>
                    <a:pt x="-2319" y="51642"/>
                    <a:pt x="270" y="42035"/>
                  </a:cubicBezTo>
                  <a:cubicBezTo>
                    <a:pt x="2069" y="35235"/>
                    <a:pt x="10715" y="31418"/>
                    <a:pt x="17737" y="29005"/>
                  </a:cubicBezTo>
                  <a:cubicBezTo>
                    <a:pt x="18921" y="28567"/>
                    <a:pt x="24539" y="27996"/>
                    <a:pt x="25197" y="27119"/>
                  </a:cubicBezTo>
                  <a:cubicBezTo>
                    <a:pt x="25329" y="26943"/>
                    <a:pt x="19668" y="21591"/>
                    <a:pt x="19229" y="20933"/>
                  </a:cubicBezTo>
                  <a:cubicBezTo>
                    <a:pt x="16332" y="16941"/>
                    <a:pt x="14006" y="3780"/>
                    <a:pt x="20809" y="1060"/>
                  </a:cubicBezTo>
                  <a:cubicBezTo>
                    <a:pt x="27962" y="-1748"/>
                    <a:pt x="37222" y="1586"/>
                    <a:pt x="43278" y="4526"/>
                  </a:cubicBezTo>
                  <a:cubicBezTo>
                    <a:pt x="56268" y="10843"/>
                    <a:pt x="102041" y="36990"/>
                    <a:pt x="98574" y="45369"/>
                  </a:cubicBezTo>
                  <a:lnTo>
                    <a:pt x="98574" y="4536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3" name="Google Shape;1823;p28"/>
            <p:cNvSpPr/>
            <p:nvPr/>
          </p:nvSpPr>
          <p:spPr>
            <a:xfrm>
              <a:off x="4018239" y="1488538"/>
              <a:ext cx="38479" cy="52440"/>
            </a:xfrm>
            <a:custGeom>
              <a:avLst/>
              <a:gdLst/>
              <a:ahLst/>
              <a:cxnLst/>
              <a:rect l="l" t="t" r="r" b="b"/>
              <a:pathLst>
                <a:path w="76959" h="104879" extrusionOk="0">
                  <a:moveTo>
                    <a:pt x="54399" y="89292"/>
                  </a:moveTo>
                  <a:lnTo>
                    <a:pt x="54399" y="89292"/>
                  </a:lnTo>
                  <a:cubicBezTo>
                    <a:pt x="54399" y="89292"/>
                    <a:pt x="54443" y="89292"/>
                    <a:pt x="54487" y="89292"/>
                  </a:cubicBezTo>
                  <a:lnTo>
                    <a:pt x="54399" y="89292"/>
                  </a:lnTo>
                  <a:close/>
                  <a:moveTo>
                    <a:pt x="53653" y="82931"/>
                  </a:moveTo>
                  <a:cubicBezTo>
                    <a:pt x="52688" y="83019"/>
                    <a:pt x="49353" y="84028"/>
                    <a:pt x="47948" y="84379"/>
                  </a:cubicBezTo>
                  <a:lnTo>
                    <a:pt x="38513" y="86967"/>
                  </a:lnTo>
                  <a:cubicBezTo>
                    <a:pt x="35485" y="87888"/>
                    <a:pt x="32413" y="88722"/>
                    <a:pt x="29385" y="89775"/>
                  </a:cubicBezTo>
                  <a:cubicBezTo>
                    <a:pt x="27366" y="90477"/>
                    <a:pt x="25391" y="91223"/>
                    <a:pt x="23416" y="92056"/>
                  </a:cubicBezTo>
                  <a:cubicBezTo>
                    <a:pt x="18413" y="94074"/>
                    <a:pt x="13586" y="96312"/>
                    <a:pt x="8715" y="98637"/>
                  </a:cubicBezTo>
                  <a:cubicBezTo>
                    <a:pt x="7091" y="99339"/>
                    <a:pt x="6301" y="101225"/>
                    <a:pt x="6959" y="102892"/>
                  </a:cubicBezTo>
                  <a:cubicBezTo>
                    <a:pt x="7661" y="104515"/>
                    <a:pt x="9549" y="105305"/>
                    <a:pt x="11172" y="104647"/>
                  </a:cubicBezTo>
                  <a:cubicBezTo>
                    <a:pt x="14771" y="103462"/>
                    <a:pt x="18413" y="102410"/>
                    <a:pt x="22012" y="101313"/>
                  </a:cubicBezTo>
                  <a:cubicBezTo>
                    <a:pt x="24426" y="100567"/>
                    <a:pt x="26839" y="99821"/>
                    <a:pt x="29253" y="99075"/>
                  </a:cubicBezTo>
                  <a:cubicBezTo>
                    <a:pt x="31272" y="98417"/>
                    <a:pt x="33247" y="97715"/>
                    <a:pt x="35265" y="96970"/>
                  </a:cubicBezTo>
                  <a:cubicBezTo>
                    <a:pt x="37240" y="96268"/>
                    <a:pt x="39215" y="95478"/>
                    <a:pt x="41190" y="94688"/>
                  </a:cubicBezTo>
                  <a:lnTo>
                    <a:pt x="50143" y="91091"/>
                  </a:lnTo>
                  <a:cubicBezTo>
                    <a:pt x="50845" y="90828"/>
                    <a:pt x="52425" y="89775"/>
                    <a:pt x="53566" y="89248"/>
                  </a:cubicBezTo>
                  <a:cubicBezTo>
                    <a:pt x="53829" y="89292"/>
                    <a:pt x="54092" y="89292"/>
                    <a:pt x="54399" y="89292"/>
                  </a:cubicBezTo>
                  <a:lnTo>
                    <a:pt x="53917" y="89073"/>
                  </a:lnTo>
                  <a:cubicBezTo>
                    <a:pt x="54443" y="88854"/>
                    <a:pt x="54838" y="88810"/>
                    <a:pt x="54926" y="89073"/>
                  </a:cubicBezTo>
                  <a:cubicBezTo>
                    <a:pt x="54926" y="89161"/>
                    <a:pt x="54926" y="89205"/>
                    <a:pt x="54926" y="89248"/>
                  </a:cubicBezTo>
                  <a:cubicBezTo>
                    <a:pt x="55277" y="89161"/>
                    <a:pt x="55584" y="89029"/>
                    <a:pt x="55892" y="88854"/>
                  </a:cubicBezTo>
                  <a:cubicBezTo>
                    <a:pt x="58569" y="87406"/>
                    <a:pt x="57471" y="84993"/>
                    <a:pt x="57296" y="84598"/>
                  </a:cubicBezTo>
                  <a:cubicBezTo>
                    <a:pt x="57120" y="84116"/>
                    <a:pt x="56067" y="82580"/>
                    <a:pt x="53653" y="82931"/>
                  </a:cubicBezTo>
                  <a:close/>
                  <a:moveTo>
                    <a:pt x="56330" y="70779"/>
                  </a:moveTo>
                  <a:cubicBezTo>
                    <a:pt x="55979" y="70779"/>
                    <a:pt x="55628" y="70823"/>
                    <a:pt x="55277" y="70911"/>
                  </a:cubicBezTo>
                  <a:cubicBezTo>
                    <a:pt x="55321" y="70955"/>
                    <a:pt x="55321" y="71042"/>
                    <a:pt x="55365" y="71086"/>
                  </a:cubicBezTo>
                  <a:cubicBezTo>
                    <a:pt x="55453" y="71393"/>
                    <a:pt x="54970" y="71525"/>
                    <a:pt x="54224" y="71613"/>
                  </a:cubicBezTo>
                  <a:lnTo>
                    <a:pt x="54399" y="71305"/>
                  </a:lnTo>
                  <a:cubicBezTo>
                    <a:pt x="54268" y="71393"/>
                    <a:pt x="54136" y="71525"/>
                    <a:pt x="54048" y="71613"/>
                  </a:cubicBezTo>
                  <a:cubicBezTo>
                    <a:pt x="52688" y="71700"/>
                    <a:pt x="50757" y="71613"/>
                    <a:pt x="49923" y="71700"/>
                  </a:cubicBezTo>
                  <a:lnTo>
                    <a:pt x="38206" y="73280"/>
                  </a:lnTo>
                  <a:cubicBezTo>
                    <a:pt x="34607" y="73806"/>
                    <a:pt x="31008" y="74289"/>
                    <a:pt x="27410" y="74947"/>
                  </a:cubicBezTo>
                  <a:cubicBezTo>
                    <a:pt x="24118" y="75561"/>
                    <a:pt x="20827" y="76307"/>
                    <a:pt x="17536" y="77052"/>
                  </a:cubicBezTo>
                  <a:cubicBezTo>
                    <a:pt x="12620" y="78149"/>
                    <a:pt x="7749" y="79290"/>
                    <a:pt x="2834" y="80211"/>
                  </a:cubicBezTo>
                  <a:cubicBezTo>
                    <a:pt x="1035" y="80387"/>
                    <a:pt x="-194" y="82010"/>
                    <a:pt x="25" y="83808"/>
                  </a:cubicBezTo>
                  <a:cubicBezTo>
                    <a:pt x="201" y="85563"/>
                    <a:pt x="1825" y="86836"/>
                    <a:pt x="3624" y="86616"/>
                  </a:cubicBezTo>
                  <a:cubicBezTo>
                    <a:pt x="9724" y="86221"/>
                    <a:pt x="15780" y="85607"/>
                    <a:pt x="21836" y="84730"/>
                  </a:cubicBezTo>
                  <a:cubicBezTo>
                    <a:pt x="24250" y="84379"/>
                    <a:pt x="26620" y="84028"/>
                    <a:pt x="29034" y="83589"/>
                  </a:cubicBezTo>
                  <a:cubicBezTo>
                    <a:pt x="32544" y="82887"/>
                    <a:pt x="36055" y="82054"/>
                    <a:pt x="39610" y="81352"/>
                  </a:cubicBezTo>
                  <a:lnTo>
                    <a:pt x="51284" y="78588"/>
                  </a:lnTo>
                  <a:cubicBezTo>
                    <a:pt x="52732" y="78193"/>
                    <a:pt x="56374" y="77447"/>
                    <a:pt x="57296" y="77052"/>
                  </a:cubicBezTo>
                  <a:cubicBezTo>
                    <a:pt x="58920" y="76438"/>
                    <a:pt x="59446" y="75298"/>
                    <a:pt x="59534" y="74859"/>
                  </a:cubicBezTo>
                  <a:cubicBezTo>
                    <a:pt x="59797" y="73762"/>
                    <a:pt x="59753" y="72665"/>
                    <a:pt x="58744" y="71788"/>
                  </a:cubicBezTo>
                  <a:cubicBezTo>
                    <a:pt x="58525" y="71569"/>
                    <a:pt x="57910" y="70779"/>
                    <a:pt x="56330" y="70779"/>
                  </a:cubicBezTo>
                  <a:close/>
                  <a:moveTo>
                    <a:pt x="55321" y="60426"/>
                  </a:moveTo>
                  <a:lnTo>
                    <a:pt x="43560" y="57706"/>
                  </a:lnTo>
                  <a:cubicBezTo>
                    <a:pt x="40839" y="57135"/>
                    <a:pt x="38074" y="56565"/>
                    <a:pt x="35265" y="56170"/>
                  </a:cubicBezTo>
                  <a:cubicBezTo>
                    <a:pt x="33422" y="55907"/>
                    <a:pt x="31579" y="55644"/>
                    <a:pt x="29692" y="55512"/>
                  </a:cubicBezTo>
                  <a:cubicBezTo>
                    <a:pt x="22802" y="54898"/>
                    <a:pt x="15868" y="54723"/>
                    <a:pt x="8934" y="54284"/>
                  </a:cubicBezTo>
                  <a:cubicBezTo>
                    <a:pt x="7179" y="54064"/>
                    <a:pt x="5555" y="55381"/>
                    <a:pt x="5335" y="57135"/>
                  </a:cubicBezTo>
                  <a:cubicBezTo>
                    <a:pt x="5160" y="58890"/>
                    <a:pt x="6433" y="60513"/>
                    <a:pt x="8188" y="60733"/>
                  </a:cubicBezTo>
                  <a:cubicBezTo>
                    <a:pt x="13893" y="61698"/>
                    <a:pt x="19554" y="62663"/>
                    <a:pt x="25260" y="63540"/>
                  </a:cubicBezTo>
                  <a:cubicBezTo>
                    <a:pt x="28068" y="63979"/>
                    <a:pt x="30921" y="64418"/>
                    <a:pt x="33729" y="64769"/>
                  </a:cubicBezTo>
                  <a:cubicBezTo>
                    <a:pt x="36538" y="65164"/>
                    <a:pt x="39347" y="65427"/>
                    <a:pt x="42111" y="65866"/>
                  </a:cubicBezTo>
                  <a:lnTo>
                    <a:pt x="54048" y="67401"/>
                  </a:lnTo>
                  <a:cubicBezTo>
                    <a:pt x="55189" y="67533"/>
                    <a:pt x="57384" y="67445"/>
                    <a:pt x="58964" y="67445"/>
                  </a:cubicBezTo>
                  <a:cubicBezTo>
                    <a:pt x="59885" y="68191"/>
                    <a:pt x="61202" y="68322"/>
                    <a:pt x="62299" y="67708"/>
                  </a:cubicBezTo>
                  <a:cubicBezTo>
                    <a:pt x="64493" y="66699"/>
                    <a:pt x="64318" y="64988"/>
                    <a:pt x="64274" y="64199"/>
                  </a:cubicBezTo>
                  <a:cubicBezTo>
                    <a:pt x="64186" y="63365"/>
                    <a:pt x="63659" y="62444"/>
                    <a:pt x="62431" y="61698"/>
                  </a:cubicBezTo>
                  <a:cubicBezTo>
                    <a:pt x="61553" y="61171"/>
                    <a:pt x="57120" y="60864"/>
                    <a:pt x="55321" y="60426"/>
                  </a:cubicBezTo>
                  <a:close/>
                  <a:moveTo>
                    <a:pt x="56155" y="46036"/>
                  </a:moveTo>
                  <a:cubicBezTo>
                    <a:pt x="52205" y="44720"/>
                    <a:pt x="48256" y="43360"/>
                    <a:pt x="44262" y="42176"/>
                  </a:cubicBezTo>
                  <a:cubicBezTo>
                    <a:pt x="41058" y="41210"/>
                    <a:pt x="37811" y="40377"/>
                    <a:pt x="34607" y="39543"/>
                  </a:cubicBezTo>
                  <a:cubicBezTo>
                    <a:pt x="29736" y="38315"/>
                    <a:pt x="24865" y="37262"/>
                    <a:pt x="20037" y="35990"/>
                  </a:cubicBezTo>
                  <a:cubicBezTo>
                    <a:pt x="18326" y="35463"/>
                    <a:pt x="16526" y="36385"/>
                    <a:pt x="15956" y="38096"/>
                  </a:cubicBezTo>
                  <a:cubicBezTo>
                    <a:pt x="15429" y="39807"/>
                    <a:pt x="16351" y="41605"/>
                    <a:pt x="18062" y="42176"/>
                  </a:cubicBezTo>
                  <a:cubicBezTo>
                    <a:pt x="22758" y="44018"/>
                    <a:pt x="27454" y="45861"/>
                    <a:pt x="32237" y="47528"/>
                  </a:cubicBezTo>
                  <a:cubicBezTo>
                    <a:pt x="35397" y="48625"/>
                    <a:pt x="38601" y="49634"/>
                    <a:pt x="41804" y="50555"/>
                  </a:cubicBezTo>
                  <a:cubicBezTo>
                    <a:pt x="45842" y="51695"/>
                    <a:pt x="49923" y="52617"/>
                    <a:pt x="54048" y="53538"/>
                  </a:cubicBezTo>
                  <a:cubicBezTo>
                    <a:pt x="58130" y="54459"/>
                    <a:pt x="62211" y="55293"/>
                    <a:pt x="66292" y="56170"/>
                  </a:cubicBezTo>
                  <a:cubicBezTo>
                    <a:pt x="67960" y="56653"/>
                    <a:pt x="69672" y="55688"/>
                    <a:pt x="70154" y="54064"/>
                  </a:cubicBezTo>
                  <a:cubicBezTo>
                    <a:pt x="70593" y="52397"/>
                    <a:pt x="69628" y="50686"/>
                    <a:pt x="68004" y="50204"/>
                  </a:cubicBezTo>
                  <a:cubicBezTo>
                    <a:pt x="64054" y="48844"/>
                    <a:pt x="60148" y="47396"/>
                    <a:pt x="56155" y="46036"/>
                  </a:cubicBezTo>
                  <a:close/>
                  <a:moveTo>
                    <a:pt x="70769" y="39543"/>
                  </a:moveTo>
                  <a:cubicBezTo>
                    <a:pt x="67082" y="36780"/>
                    <a:pt x="57691" y="30287"/>
                    <a:pt x="56945" y="29760"/>
                  </a:cubicBezTo>
                  <a:cubicBezTo>
                    <a:pt x="54268" y="28049"/>
                    <a:pt x="51679" y="26119"/>
                    <a:pt x="49089" y="24277"/>
                  </a:cubicBezTo>
                  <a:cubicBezTo>
                    <a:pt x="46412" y="22434"/>
                    <a:pt x="43735" y="20591"/>
                    <a:pt x="41014" y="18749"/>
                  </a:cubicBezTo>
                  <a:cubicBezTo>
                    <a:pt x="37328" y="16292"/>
                    <a:pt x="33598" y="13923"/>
                    <a:pt x="29780" y="11598"/>
                  </a:cubicBezTo>
                  <a:cubicBezTo>
                    <a:pt x="28288" y="10589"/>
                    <a:pt x="26269" y="10984"/>
                    <a:pt x="25260" y="12432"/>
                  </a:cubicBezTo>
                  <a:cubicBezTo>
                    <a:pt x="24250" y="13923"/>
                    <a:pt x="24645" y="15941"/>
                    <a:pt x="26093" y="16950"/>
                  </a:cubicBezTo>
                  <a:cubicBezTo>
                    <a:pt x="31360" y="20986"/>
                    <a:pt x="36187" y="25373"/>
                    <a:pt x="41365" y="29409"/>
                  </a:cubicBezTo>
                  <a:cubicBezTo>
                    <a:pt x="42770" y="30506"/>
                    <a:pt x="44218" y="31559"/>
                    <a:pt x="45666" y="32568"/>
                  </a:cubicBezTo>
                  <a:cubicBezTo>
                    <a:pt x="47904" y="34103"/>
                    <a:pt x="50230" y="35507"/>
                    <a:pt x="52600" y="36867"/>
                  </a:cubicBezTo>
                  <a:cubicBezTo>
                    <a:pt x="53390" y="37306"/>
                    <a:pt x="63308" y="42658"/>
                    <a:pt x="67214" y="44939"/>
                  </a:cubicBezTo>
                  <a:cubicBezTo>
                    <a:pt x="67477" y="45071"/>
                    <a:pt x="67741" y="45159"/>
                    <a:pt x="67960" y="45290"/>
                  </a:cubicBezTo>
                  <a:cubicBezTo>
                    <a:pt x="67916" y="45115"/>
                    <a:pt x="67872" y="44983"/>
                    <a:pt x="67828" y="44896"/>
                  </a:cubicBezTo>
                  <a:cubicBezTo>
                    <a:pt x="67916" y="45071"/>
                    <a:pt x="68004" y="45203"/>
                    <a:pt x="68136" y="45334"/>
                  </a:cubicBezTo>
                  <a:lnTo>
                    <a:pt x="67960" y="45290"/>
                  </a:lnTo>
                  <a:cubicBezTo>
                    <a:pt x="68092" y="45554"/>
                    <a:pt x="68223" y="45861"/>
                    <a:pt x="68399" y="45598"/>
                  </a:cubicBezTo>
                  <a:cubicBezTo>
                    <a:pt x="69540" y="46650"/>
                    <a:pt x="71295" y="46694"/>
                    <a:pt x="72524" y="45685"/>
                  </a:cubicBezTo>
                  <a:cubicBezTo>
                    <a:pt x="72875" y="45378"/>
                    <a:pt x="74718" y="42965"/>
                    <a:pt x="72305" y="40772"/>
                  </a:cubicBezTo>
                  <a:cubicBezTo>
                    <a:pt x="72085" y="40552"/>
                    <a:pt x="71515" y="40114"/>
                    <a:pt x="70769" y="39543"/>
                  </a:cubicBezTo>
                  <a:close/>
                  <a:moveTo>
                    <a:pt x="76079" y="35420"/>
                  </a:moveTo>
                  <a:lnTo>
                    <a:pt x="75991" y="35507"/>
                  </a:lnTo>
                  <a:cubicBezTo>
                    <a:pt x="75772" y="35683"/>
                    <a:pt x="75421" y="35244"/>
                    <a:pt x="75113" y="34630"/>
                  </a:cubicBezTo>
                  <a:lnTo>
                    <a:pt x="75157" y="34630"/>
                  </a:lnTo>
                  <a:lnTo>
                    <a:pt x="75113" y="34586"/>
                  </a:lnTo>
                  <a:cubicBezTo>
                    <a:pt x="74587" y="33577"/>
                    <a:pt x="74016" y="32042"/>
                    <a:pt x="73577" y="31427"/>
                  </a:cubicBezTo>
                  <a:lnTo>
                    <a:pt x="67872" y="23750"/>
                  </a:lnTo>
                  <a:cubicBezTo>
                    <a:pt x="66643" y="22215"/>
                    <a:pt x="65415" y="20635"/>
                    <a:pt x="64142" y="19100"/>
                  </a:cubicBezTo>
                  <a:cubicBezTo>
                    <a:pt x="62869" y="17564"/>
                    <a:pt x="61553" y="16117"/>
                    <a:pt x="60236" y="14669"/>
                  </a:cubicBezTo>
                  <a:cubicBezTo>
                    <a:pt x="57647" y="11774"/>
                    <a:pt x="54970" y="9010"/>
                    <a:pt x="52600" y="6070"/>
                  </a:cubicBezTo>
                  <a:cubicBezTo>
                    <a:pt x="51371" y="4623"/>
                    <a:pt x="50186" y="3131"/>
                    <a:pt x="49133" y="1596"/>
                  </a:cubicBezTo>
                  <a:cubicBezTo>
                    <a:pt x="48212" y="60"/>
                    <a:pt x="46237" y="-466"/>
                    <a:pt x="44701" y="455"/>
                  </a:cubicBezTo>
                  <a:cubicBezTo>
                    <a:pt x="43165" y="1376"/>
                    <a:pt x="42638" y="3350"/>
                    <a:pt x="43560" y="4886"/>
                  </a:cubicBezTo>
                  <a:cubicBezTo>
                    <a:pt x="45798" y="9405"/>
                    <a:pt x="48607" y="13748"/>
                    <a:pt x="51810" y="17959"/>
                  </a:cubicBezTo>
                  <a:cubicBezTo>
                    <a:pt x="52995" y="19539"/>
                    <a:pt x="54268" y="21118"/>
                    <a:pt x="55584" y="22609"/>
                  </a:cubicBezTo>
                  <a:cubicBezTo>
                    <a:pt x="57559" y="24847"/>
                    <a:pt x="59666" y="26909"/>
                    <a:pt x="61641" y="29102"/>
                  </a:cubicBezTo>
                  <a:lnTo>
                    <a:pt x="68136" y="35858"/>
                  </a:lnTo>
                  <a:cubicBezTo>
                    <a:pt x="68926" y="36692"/>
                    <a:pt x="70593" y="38885"/>
                    <a:pt x="71164" y="39456"/>
                  </a:cubicBezTo>
                  <a:cubicBezTo>
                    <a:pt x="72480" y="40860"/>
                    <a:pt x="73841" y="40772"/>
                    <a:pt x="74192" y="40684"/>
                  </a:cubicBezTo>
                  <a:cubicBezTo>
                    <a:pt x="74631" y="40596"/>
                    <a:pt x="78185" y="39368"/>
                    <a:pt x="76518" y="36121"/>
                  </a:cubicBezTo>
                  <a:cubicBezTo>
                    <a:pt x="76386" y="35858"/>
                    <a:pt x="76254" y="35639"/>
                    <a:pt x="76079" y="3542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4" name="Google Shape;1824;p28"/>
            <p:cNvSpPr/>
            <p:nvPr/>
          </p:nvSpPr>
          <p:spPr>
            <a:xfrm>
              <a:off x="4280948" y="1312851"/>
              <a:ext cx="278125" cy="360520"/>
            </a:xfrm>
            <a:custGeom>
              <a:avLst/>
              <a:gdLst/>
              <a:ahLst/>
              <a:cxnLst/>
              <a:rect l="l" t="t" r="r" b="b"/>
              <a:pathLst>
                <a:path w="556249" h="721039" extrusionOk="0">
                  <a:moveTo>
                    <a:pt x="556212" y="665107"/>
                  </a:moveTo>
                  <a:cubicBezTo>
                    <a:pt x="542870" y="681339"/>
                    <a:pt x="465193" y="696869"/>
                    <a:pt x="445620" y="703669"/>
                  </a:cubicBezTo>
                  <a:cubicBezTo>
                    <a:pt x="350389" y="736879"/>
                    <a:pt x="238349" y="718497"/>
                    <a:pt x="147857" y="681953"/>
                  </a:cubicBezTo>
                  <a:cubicBezTo>
                    <a:pt x="137983" y="678005"/>
                    <a:pt x="128328" y="673706"/>
                    <a:pt x="118893" y="669012"/>
                  </a:cubicBezTo>
                  <a:cubicBezTo>
                    <a:pt x="93615" y="656465"/>
                    <a:pt x="17122" y="614130"/>
                    <a:pt x="50519" y="579823"/>
                  </a:cubicBezTo>
                  <a:cubicBezTo>
                    <a:pt x="73296" y="556440"/>
                    <a:pt x="119770" y="554949"/>
                    <a:pt x="151192" y="555651"/>
                  </a:cubicBezTo>
                  <a:cubicBezTo>
                    <a:pt x="153036" y="555695"/>
                    <a:pt x="154879" y="555782"/>
                    <a:pt x="156722" y="555826"/>
                  </a:cubicBezTo>
                  <a:cubicBezTo>
                    <a:pt x="136842" y="546526"/>
                    <a:pt x="117313" y="536830"/>
                    <a:pt x="98223" y="526872"/>
                  </a:cubicBezTo>
                  <a:cubicBezTo>
                    <a:pt x="63772" y="508929"/>
                    <a:pt x="24363" y="487564"/>
                    <a:pt x="6326" y="454047"/>
                  </a:cubicBezTo>
                  <a:cubicBezTo>
                    <a:pt x="-7410" y="428471"/>
                    <a:pt x="1016" y="404342"/>
                    <a:pt x="33623" y="398902"/>
                  </a:cubicBezTo>
                  <a:cubicBezTo>
                    <a:pt x="75446" y="391883"/>
                    <a:pt x="122447" y="405439"/>
                    <a:pt x="161593" y="417591"/>
                  </a:cubicBezTo>
                  <a:cubicBezTo>
                    <a:pt x="164621" y="418556"/>
                    <a:pt x="167649" y="419521"/>
                    <a:pt x="170678" y="420486"/>
                  </a:cubicBezTo>
                  <a:cubicBezTo>
                    <a:pt x="156371" y="407764"/>
                    <a:pt x="142328" y="394515"/>
                    <a:pt x="128723" y="380652"/>
                  </a:cubicBezTo>
                  <a:cubicBezTo>
                    <a:pt x="101295" y="352795"/>
                    <a:pt x="71891" y="321866"/>
                    <a:pt x="57672" y="286287"/>
                  </a:cubicBezTo>
                  <a:cubicBezTo>
                    <a:pt x="51923" y="271766"/>
                    <a:pt x="48588" y="252463"/>
                    <a:pt x="61008" y="239785"/>
                  </a:cubicBezTo>
                  <a:cubicBezTo>
                    <a:pt x="91069" y="209163"/>
                    <a:pt x="156810" y="247155"/>
                    <a:pt x="183580" y="262948"/>
                  </a:cubicBezTo>
                  <a:cubicBezTo>
                    <a:pt x="200081" y="272687"/>
                    <a:pt x="216055" y="283304"/>
                    <a:pt x="231591" y="294623"/>
                  </a:cubicBezTo>
                  <a:cubicBezTo>
                    <a:pt x="216406" y="269397"/>
                    <a:pt x="203548" y="243426"/>
                    <a:pt x="194112" y="216884"/>
                  </a:cubicBezTo>
                  <a:cubicBezTo>
                    <a:pt x="189856" y="204820"/>
                    <a:pt x="186433" y="192492"/>
                    <a:pt x="184853" y="179902"/>
                  </a:cubicBezTo>
                  <a:cubicBezTo>
                    <a:pt x="174057" y="92556"/>
                    <a:pt x="251032" y="139234"/>
                    <a:pt x="296717" y="177928"/>
                  </a:cubicBezTo>
                  <a:cubicBezTo>
                    <a:pt x="296541" y="177620"/>
                    <a:pt x="296366" y="177357"/>
                    <a:pt x="296190" y="177094"/>
                  </a:cubicBezTo>
                  <a:cubicBezTo>
                    <a:pt x="247082" y="98742"/>
                    <a:pt x="249145" y="-43266"/>
                    <a:pt x="346834" y="12756"/>
                  </a:cubicBezTo>
                  <a:cubicBezTo>
                    <a:pt x="564199" y="137391"/>
                    <a:pt x="556212" y="665107"/>
                    <a:pt x="556212" y="665107"/>
                  </a:cubicBezTo>
                  <a:lnTo>
                    <a:pt x="556212" y="665107"/>
                  </a:ln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5" name="Google Shape;1825;p28"/>
            <p:cNvSpPr/>
            <p:nvPr/>
          </p:nvSpPr>
          <p:spPr>
            <a:xfrm>
              <a:off x="4340328" y="1390054"/>
              <a:ext cx="220099" cy="265957"/>
            </a:xfrm>
            <a:custGeom>
              <a:avLst/>
              <a:gdLst/>
              <a:ahLst/>
              <a:cxnLst/>
              <a:rect l="l" t="t" r="r" b="b"/>
              <a:pathLst>
                <a:path w="440197" h="531914" extrusionOk="0">
                  <a:moveTo>
                    <a:pt x="437538" y="515834"/>
                  </a:moveTo>
                  <a:cubicBezTo>
                    <a:pt x="437582" y="514825"/>
                    <a:pt x="438153" y="513860"/>
                    <a:pt x="437846" y="512851"/>
                  </a:cubicBezTo>
                  <a:cubicBezTo>
                    <a:pt x="418273" y="445422"/>
                    <a:pt x="394399" y="375624"/>
                    <a:pt x="364864" y="307889"/>
                  </a:cubicBezTo>
                  <a:cubicBezTo>
                    <a:pt x="353278" y="281216"/>
                    <a:pt x="340727" y="254893"/>
                    <a:pt x="327298" y="229185"/>
                  </a:cubicBezTo>
                  <a:cubicBezTo>
                    <a:pt x="306891" y="190009"/>
                    <a:pt x="284334" y="152281"/>
                    <a:pt x="260373" y="116570"/>
                  </a:cubicBezTo>
                  <a:cubicBezTo>
                    <a:pt x="250147" y="101523"/>
                    <a:pt x="239746" y="86651"/>
                    <a:pt x="228995" y="71910"/>
                  </a:cubicBezTo>
                  <a:cubicBezTo>
                    <a:pt x="218287" y="57214"/>
                    <a:pt x="207315" y="42737"/>
                    <a:pt x="196037" y="28391"/>
                  </a:cubicBezTo>
                  <a:cubicBezTo>
                    <a:pt x="193316" y="24969"/>
                    <a:pt x="188006" y="15581"/>
                    <a:pt x="182476" y="9264"/>
                  </a:cubicBezTo>
                  <a:cubicBezTo>
                    <a:pt x="178351" y="4526"/>
                    <a:pt x="173830" y="1279"/>
                    <a:pt x="169969" y="314"/>
                  </a:cubicBezTo>
                  <a:cubicBezTo>
                    <a:pt x="165010" y="-1002"/>
                    <a:pt x="159919" y="1937"/>
                    <a:pt x="158602" y="6895"/>
                  </a:cubicBezTo>
                  <a:cubicBezTo>
                    <a:pt x="157286" y="11720"/>
                    <a:pt x="160050" y="16678"/>
                    <a:pt x="164790" y="18169"/>
                  </a:cubicBezTo>
                  <a:cubicBezTo>
                    <a:pt x="165053" y="17643"/>
                    <a:pt x="165800" y="19047"/>
                    <a:pt x="166326" y="19617"/>
                  </a:cubicBezTo>
                  <a:cubicBezTo>
                    <a:pt x="168038" y="21372"/>
                    <a:pt x="169705" y="23697"/>
                    <a:pt x="171285" y="26066"/>
                  </a:cubicBezTo>
                  <a:cubicBezTo>
                    <a:pt x="175059" y="31725"/>
                    <a:pt x="178351" y="37735"/>
                    <a:pt x="180282" y="40368"/>
                  </a:cubicBezTo>
                  <a:cubicBezTo>
                    <a:pt x="190946" y="54845"/>
                    <a:pt x="201259" y="69541"/>
                    <a:pt x="211309" y="84326"/>
                  </a:cubicBezTo>
                  <a:cubicBezTo>
                    <a:pt x="221402" y="99198"/>
                    <a:pt x="231233" y="114201"/>
                    <a:pt x="240844" y="129337"/>
                  </a:cubicBezTo>
                  <a:cubicBezTo>
                    <a:pt x="263576" y="164872"/>
                    <a:pt x="284422" y="202556"/>
                    <a:pt x="304083" y="241118"/>
                  </a:cubicBezTo>
                  <a:cubicBezTo>
                    <a:pt x="317073" y="266519"/>
                    <a:pt x="329449" y="292359"/>
                    <a:pt x="341298" y="318418"/>
                  </a:cubicBezTo>
                  <a:cubicBezTo>
                    <a:pt x="367892" y="376721"/>
                    <a:pt x="390888" y="436034"/>
                    <a:pt x="410680" y="494337"/>
                  </a:cubicBezTo>
                  <a:cubicBezTo>
                    <a:pt x="401465" y="487318"/>
                    <a:pt x="392205" y="479816"/>
                    <a:pt x="383208" y="471920"/>
                  </a:cubicBezTo>
                  <a:cubicBezTo>
                    <a:pt x="366488" y="457135"/>
                    <a:pt x="350821" y="441474"/>
                    <a:pt x="338577" y="427304"/>
                  </a:cubicBezTo>
                  <a:cubicBezTo>
                    <a:pt x="317029" y="402692"/>
                    <a:pt x="296447" y="377555"/>
                    <a:pt x="276128" y="352242"/>
                  </a:cubicBezTo>
                  <a:cubicBezTo>
                    <a:pt x="263840" y="336975"/>
                    <a:pt x="251683" y="321664"/>
                    <a:pt x="239615" y="306309"/>
                  </a:cubicBezTo>
                  <a:cubicBezTo>
                    <a:pt x="221402" y="283234"/>
                    <a:pt x="203322" y="260070"/>
                    <a:pt x="185460" y="236731"/>
                  </a:cubicBezTo>
                  <a:cubicBezTo>
                    <a:pt x="171373" y="218481"/>
                    <a:pt x="157373" y="200231"/>
                    <a:pt x="143023" y="182156"/>
                  </a:cubicBezTo>
                  <a:cubicBezTo>
                    <a:pt x="133456" y="170092"/>
                    <a:pt x="123757" y="158116"/>
                    <a:pt x="113839" y="146271"/>
                  </a:cubicBezTo>
                  <a:lnTo>
                    <a:pt x="92072" y="120870"/>
                  </a:lnTo>
                  <a:cubicBezTo>
                    <a:pt x="89483" y="117974"/>
                    <a:pt x="85006" y="111613"/>
                    <a:pt x="81671" y="108016"/>
                  </a:cubicBezTo>
                  <a:cubicBezTo>
                    <a:pt x="78775" y="104901"/>
                    <a:pt x="75878" y="103234"/>
                    <a:pt x="74079" y="102751"/>
                  </a:cubicBezTo>
                  <a:cubicBezTo>
                    <a:pt x="71007" y="101962"/>
                    <a:pt x="68374" y="102400"/>
                    <a:pt x="66223" y="103716"/>
                  </a:cubicBezTo>
                  <a:cubicBezTo>
                    <a:pt x="64161" y="104945"/>
                    <a:pt x="61308" y="107270"/>
                    <a:pt x="61045" y="112578"/>
                  </a:cubicBezTo>
                  <a:cubicBezTo>
                    <a:pt x="60694" y="117711"/>
                    <a:pt x="64600" y="122142"/>
                    <a:pt x="69690" y="122493"/>
                  </a:cubicBezTo>
                  <a:cubicBezTo>
                    <a:pt x="70217" y="122537"/>
                    <a:pt x="70700" y="122537"/>
                    <a:pt x="71182" y="122493"/>
                  </a:cubicBezTo>
                  <a:cubicBezTo>
                    <a:pt x="73421" y="126002"/>
                    <a:pt x="75746" y="131618"/>
                    <a:pt x="77326" y="133548"/>
                  </a:cubicBezTo>
                  <a:lnTo>
                    <a:pt x="97777" y="159300"/>
                  </a:lnTo>
                  <a:cubicBezTo>
                    <a:pt x="107125" y="171320"/>
                    <a:pt x="116297" y="183473"/>
                    <a:pt x="125381" y="195712"/>
                  </a:cubicBezTo>
                  <a:cubicBezTo>
                    <a:pt x="139073" y="214138"/>
                    <a:pt x="152546" y="232739"/>
                    <a:pt x="166019" y="251252"/>
                  </a:cubicBezTo>
                  <a:cubicBezTo>
                    <a:pt x="190375" y="284374"/>
                    <a:pt x="214644" y="317409"/>
                    <a:pt x="240273" y="349522"/>
                  </a:cubicBezTo>
                  <a:cubicBezTo>
                    <a:pt x="265858" y="381591"/>
                    <a:pt x="292760" y="412739"/>
                    <a:pt x="320671" y="443316"/>
                  </a:cubicBezTo>
                  <a:cubicBezTo>
                    <a:pt x="325894" y="448932"/>
                    <a:pt x="332038" y="454898"/>
                    <a:pt x="338182" y="460864"/>
                  </a:cubicBezTo>
                  <a:lnTo>
                    <a:pt x="302020" y="437525"/>
                  </a:lnTo>
                  <a:cubicBezTo>
                    <a:pt x="276566" y="421293"/>
                    <a:pt x="250499" y="404228"/>
                    <a:pt x="224255" y="386987"/>
                  </a:cubicBezTo>
                  <a:cubicBezTo>
                    <a:pt x="198626" y="370141"/>
                    <a:pt x="172909" y="352943"/>
                    <a:pt x="148158" y="334913"/>
                  </a:cubicBezTo>
                  <a:cubicBezTo>
                    <a:pt x="114497" y="310345"/>
                    <a:pt x="82417" y="284594"/>
                    <a:pt x="54769" y="256341"/>
                  </a:cubicBezTo>
                  <a:cubicBezTo>
                    <a:pt x="51127" y="252437"/>
                    <a:pt x="44983" y="252217"/>
                    <a:pt x="41077" y="255902"/>
                  </a:cubicBezTo>
                  <a:cubicBezTo>
                    <a:pt x="37171" y="259544"/>
                    <a:pt x="36952" y="265685"/>
                    <a:pt x="40594" y="269590"/>
                  </a:cubicBezTo>
                  <a:cubicBezTo>
                    <a:pt x="67847" y="299904"/>
                    <a:pt x="99357" y="328332"/>
                    <a:pt x="133324" y="354654"/>
                  </a:cubicBezTo>
                  <a:cubicBezTo>
                    <a:pt x="157944" y="373738"/>
                    <a:pt x="183705" y="391856"/>
                    <a:pt x="209904" y="408922"/>
                  </a:cubicBezTo>
                  <a:cubicBezTo>
                    <a:pt x="236411" y="426163"/>
                    <a:pt x="263401" y="442132"/>
                    <a:pt x="289425" y="457837"/>
                  </a:cubicBezTo>
                  <a:lnTo>
                    <a:pt x="339718" y="487406"/>
                  </a:lnTo>
                  <a:cubicBezTo>
                    <a:pt x="337787" y="486879"/>
                    <a:pt x="335812" y="486441"/>
                    <a:pt x="333881" y="485914"/>
                  </a:cubicBezTo>
                  <a:cubicBezTo>
                    <a:pt x="317731" y="481571"/>
                    <a:pt x="301669" y="477096"/>
                    <a:pt x="285695" y="472402"/>
                  </a:cubicBezTo>
                  <a:cubicBezTo>
                    <a:pt x="267219" y="467006"/>
                    <a:pt x="249006" y="461128"/>
                    <a:pt x="230925" y="455205"/>
                  </a:cubicBezTo>
                  <a:cubicBezTo>
                    <a:pt x="212625" y="449195"/>
                    <a:pt x="194501" y="442921"/>
                    <a:pt x="176464" y="436692"/>
                  </a:cubicBezTo>
                  <a:cubicBezTo>
                    <a:pt x="121782" y="417696"/>
                    <a:pt x="67847" y="397691"/>
                    <a:pt x="13210" y="377730"/>
                  </a:cubicBezTo>
                  <a:cubicBezTo>
                    <a:pt x="8207" y="375800"/>
                    <a:pt x="2589" y="378301"/>
                    <a:pt x="658" y="383302"/>
                  </a:cubicBezTo>
                  <a:cubicBezTo>
                    <a:pt x="-1273" y="388259"/>
                    <a:pt x="1185" y="393918"/>
                    <a:pt x="6188" y="395849"/>
                  </a:cubicBezTo>
                  <a:cubicBezTo>
                    <a:pt x="60255" y="417915"/>
                    <a:pt x="113225" y="440947"/>
                    <a:pt x="167687" y="461084"/>
                  </a:cubicBezTo>
                  <a:cubicBezTo>
                    <a:pt x="185899" y="467796"/>
                    <a:pt x="204287" y="474113"/>
                    <a:pt x="222894" y="480036"/>
                  </a:cubicBezTo>
                  <a:cubicBezTo>
                    <a:pt x="241370" y="485914"/>
                    <a:pt x="260109" y="491223"/>
                    <a:pt x="279068" y="496268"/>
                  </a:cubicBezTo>
                  <a:cubicBezTo>
                    <a:pt x="295393" y="500523"/>
                    <a:pt x="311807" y="504603"/>
                    <a:pt x="328351" y="508376"/>
                  </a:cubicBezTo>
                  <a:cubicBezTo>
                    <a:pt x="344808" y="512105"/>
                    <a:pt x="361397" y="515571"/>
                    <a:pt x="377986" y="518773"/>
                  </a:cubicBezTo>
                  <a:lnTo>
                    <a:pt x="410900" y="525266"/>
                  </a:lnTo>
                  <a:cubicBezTo>
                    <a:pt x="415420" y="526231"/>
                    <a:pt x="425470" y="531145"/>
                    <a:pt x="428322" y="531671"/>
                  </a:cubicBezTo>
                  <a:cubicBezTo>
                    <a:pt x="436266" y="533119"/>
                    <a:pt x="439294" y="527767"/>
                    <a:pt x="439996" y="524696"/>
                  </a:cubicBezTo>
                  <a:cubicBezTo>
                    <a:pt x="440259" y="523336"/>
                    <a:pt x="440786" y="519738"/>
                    <a:pt x="437538" y="515834"/>
                  </a:cubicBezTo>
                  <a:close/>
                  <a:moveTo>
                    <a:pt x="66925" y="119861"/>
                  </a:moveTo>
                  <a:cubicBezTo>
                    <a:pt x="67891" y="118852"/>
                    <a:pt x="69032" y="119597"/>
                    <a:pt x="70261" y="121177"/>
                  </a:cubicBezTo>
                  <a:cubicBezTo>
                    <a:pt x="68066" y="121352"/>
                    <a:pt x="65565" y="121264"/>
                    <a:pt x="66925" y="119861"/>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6" name="Google Shape;1826;p28"/>
            <p:cNvSpPr/>
            <p:nvPr/>
          </p:nvSpPr>
          <p:spPr>
            <a:xfrm>
              <a:off x="4099443" y="1718344"/>
              <a:ext cx="387221" cy="134538"/>
            </a:xfrm>
            <a:custGeom>
              <a:avLst/>
              <a:gdLst/>
              <a:ahLst/>
              <a:cxnLst/>
              <a:rect l="l" t="t" r="r" b="b"/>
              <a:pathLst>
                <a:path w="774442" h="269075" extrusionOk="0">
                  <a:moveTo>
                    <a:pt x="774442" y="83870"/>
                  </a:moveTo>
                  <a:cubicBezTo>
                    <a:pt x="772906" y="138796"/>
                    <a:pt x="755528" y="198196"/>
                    <a:pt x="710106" y="237109"/>
                  </a:cubicBezTo>
                  <a:cubicBezTo>
                    <a:pt x="695361" y="249788"/>
                    <a:pt x="660647" y="273960"/>
                    <a:pt x="638705" y="261106"/>
                  </a:cubicBezTo>
                  <a:cubicBezTo>
                    <a:pt x="623476" y="252201"/>
                    <a:pt x="630147" y="228993"/>
                    <a:pt x="635238" y="216929"/>
                  </a:cubicBezTo>
                  <a:cubicBezTo>
                    <a:pt x="650729" y="180122"/>
                    <a:pt x="687549" y="152922"/>
                    <a:pt x="718576" y="126863"/>
                  </a:cubicBezTo>
                  <a:cubicBezTo>
                    <a:pt x="729240" y="117914"/>
                    <a:pt x="739992" y="109052"/>
                    <a:pt x="750569" y="100015"/>
                  </a:cubicBezTo>
                  <a:cubicBezTo>
                    <a:pt x="754694" y="96461"/>
                    <a:pt x="758687" y="92820"/>
                    <a:pt x="762769" y="89223"/>
                  </a:cubicBezTo>
                  <a:cubicBezTo>
                    <a:pt x="762857" y="89135"/>
                    <a:pt x="763427" y="88652"/>
                    <a:pt x="763690" y="88433"/>
                  </a:cubicBezTo>
                  <a:cubicBezTo>
                    <a:pt x="710282" y="82072"/>
                    <a:pt x="656917" y="78650"/>
                    <a:pt x="607107" y="57724"/>
                  </a:cubicBezTo>
                  <a:cubicBezTo>
                    <a:pt x="591045" y="50968"/>
                    <a:pt x="555937" y="34648"/>
                    <a:pt x="564143" y="13546"/>
                  </a:cubicBezTo>
                  <a:cubicBezTo>
                    <a:pt x="569673" y="-624"/>
                    <a:pt x="594117" y="1482"/>
                    <a:pt x="606580" y="2710"/>
                  </a:cubicBezTo>
                  <a:cubicBezTo>
                    <a:pt x="651300" y="6966"/>
                    <a:pt x="697292" y="20346"/>
                    <a:pt x="734287" y="43641"/>
                  </a:cubicBezTo>
                  <a:cubicBezTo>
                    <a:pt x="745478" y="50704"/>
                    <a:pt x="755440" y="60093"/>
                    <a:pt x="763383" y="70095"/>
                  </a:cubicBezTo>
                  <a:cubicBezTo>
                    <a:pt x="765929" y="73297"/>
                    <a:pt x="769527" y="77158"/>
                    <a:pt x="770712" y="81019"/>
                  </a:cubicBezTo>
                  <a:cubicBezTo>
                    <a:pt x="770931" y="81764"/>
                    <a:pt x="770800" y="83212"/>
                    <a:pt x="770624" y="84397"/>
                  </a:cubicBezTo>
                  <a:lnTo>
                    <a:pt x="774442" y="83870"/>
                  </a:lnTo>
                  <a:close/>
                  <a:moveTo>
                    <a:pt x="574368" y="99927"/>
                  </a:moveTo>
                  <a:cubicBezTo>
                    <a:pt x="568575" y="99707"/>
                    <a:pt x="562739" y="100365"/>
                    <a:pt x="557034" y="101199"/>
                  </a:cubicBezTo>
                  <a:cubicBezTo>
                    <a:pt x="539918" y="103743"/>
                    <a:pt x="523417" y="108701"/>
                    <a:pt x="507399" y="114579"/>
                  </a:cubicBezTo>
                  <a:cubicBezTo>
                    <a:pt x="464874" y="130285"/>
                    <a:pt x="418268" y="154107"/>
                    <a:pt x="395491" y="191703"/>
                  </a:cubicBezTo>
                  <a:cubicBezTo>
                    <a:pt x="388206" y="203636"/>
                    <a:pt x="378332" y="223641"/>
                    <a:pt x="388821" y="236451"/>
                  </a:cubicBezTo>
                  <a:cubicBezTo>
                    <a:pt x="404575" y="255666"/>
                    <a:pt x="444950" y="240443"/>
                    <a:pt x="462416" y="232240"/>
                  </a:cubicBezTo>
                  <a:cubicBezTo>
                    <a:pt x="519380" y="205303"/>
                    <a:pt x="565152" y="151167"/>
                    <a:pt x="593898" y="100102"/>
                  </a:cubicBezTo>
                  <a:lnTo>
                    <a:pt x="582180" y="101287"/>
                  </a:lnTo>
                  <a:cubicBezTo>
                    <a:pt x="583014" y="103568"/>
                    <a:pt x="577045" y="100058"/>
                    <a:pt x="574368" y="99927"/>
                  </a:cubicBezTo>
                  <a:close/>
                  <a:moveTo>
                    <a:pt x="513236" y="95101"/>
                  </a:moveTo>
                  <a:lnTo>
                    <a:pt x="521179" y="92513"/>
                  </a:lnTo>
                  <a:cubicBezTo>
                    <a:pt x="520872" y="91548"/>
                    <a:pt x="520214" y="88345"/>
                    <a:pt x="519643" y="87117"/>
                  </a:cubicBezTo>
                  <a:cubicBezTo>
                    <a:pt x="518063" y="83870"/>
                    <a:pt x="516045" y="80799"/>
                    <a:pt x="513806" y="77904"/>
                  </a:cubicBezTo>
                  <a:cubicBezTo>
                    <a:pt x="506916" y="68998"/>
                    <a:pt x="498271" y="61145"/>
                    <a:pt x="489494" y="53731"/>
                  </a:cubicBezTo>
                  <a:cubicBezTo>
                    <a:pt x="463996" y="32235"/>
                    <a:pt x="432706" y="11397"/>
                    <a:pt x="398607" y="2710"/>
                  </a:cubicBezTo>
                  <a:cubicBezTo>
                    <a:pt x="388118" y="34"/>
                    <a:pt x="368765" y="-3388"/>
                    <a:pt x="361963" y="7448"/>
                  </a:cubicBezTo>
                  <a:cubicBezTo>
                    <a:pt x="352703" y="22233"/>
                    <a:pt x="375436" y="40614"/>
                    <a:pt x="386451" y="48291"/>
                  </a:cubicBezTo>
                  <a:cubicBezTo>
                    <a:pt x="423709" y="74350"/>
                    <a:pt x="470447" y="80141"/>
                    <a:pt x="513236" y="95101"/>
                  </a:cubicBezTo>
                  <a:close/>
                  <a:moveTo>
                    <a:pt x="180847" y="105981"/>
                  </a:moveTo>
                  <a:cubicBezTo>
                    <a:pt x="216526" y="119932"/>
                    <a:pt x="261421" y="117519"/>
                    <a:pt x="299777" y="117168"/>
                  </a:cubicBezTo>
                  <a:lnTo>
                    <a:pt x="300216" y="107429"/>
                  </a:lnTo>
                  <a:cubicBezTo>
                    <a:pt x="302629" y="105542"/>
                    <a:pt x="295783" y="100760"/>
                    <a:pt x="294818" y="100058"/>
                  </a:cubicBezTo>
                  <a:cubicBezTo>
                    <a:pt x="287489" y="94487"/>
                    <a:pt x="279151" y="90100"/>
                    <a:pt x="270681" y="86152"/>
                  </a:cubicBezTo>
                  <a:cubicBezTo>
                    <a:pt x="242067" y="72683"/>
                    <a:pt x="207661" y="62944"/>
                    <a:pt x="175098" y="66892"/>
                  </a:cubicBezTo>
                  <a:cubicBezTo>
                    <a:pt x="138498" y="71367"/>
                    <a:pt x="157807" y="96987"/>
                    <a:pt x="180847" y="105981"/>
                  </a:cubicBezTo>
                  <a:close/>
                  <a:moveTo>
                    <a:pt x="342302" y="117343"/>
                  </a:moveTo>
                  <a:cubicBezTo>
                    <a:pt x="329224" y="121555"/>
                    <a:pt x="317068" y="128486"/>
                    <a:pt x="305921" y="135769"/>
                  </a:cubicBezTo>
                  <a:cubicBezTo>
                    <a:pt x="278141" y="154063"/>
                    <a:pt x="250932" y="178367"/>
                    <a:pt x="235967" y="206663"/>
                  </a:cubicBezTo>
                  <a:cubicBezTo>
                    <a:pt x="231535" y="214998"/>
                    <a:pt x="223899" y="231099"/>
                    <a:pt x="232983" y="239171"/>
                  </a:cubicBezTo>
                  <a:cubicBezTo>
                    <a:pt x="244657" y="249656"/>
                    <a:pt x="266994" y="239478"/>
                    <a:pt x="277790" y="233249"/>
                  </a:cubicBezTo>
                  <a:cubicBezTo>
                    <a:pt x="310134" y="214648"/>
                    <a:pt x="332428" y="183851"/>
                    <a:pt x="347875" y="152834"/>
                  </a:cubicBezTo>
                  <a:cubicBezTo>
                    <a:pt x="351957" y="144631"/>
                    <a:pt x="355643" y="136251"/>
                    <a:pt x="359286" y="127872"/>
                  </a:cubicBezTo>
                  <a:cubicBezTo>
                    <a:pt x="359637" y="127126"/>
                    <a:pt x="361524" y="120151"/>
                    <a:pt x="362533" y="119844"/>
                  </a:cubicBezTo>
                  <a:lnTo>
                    <a:pt x="356609" y="115852"/>
                  </a:lnTo>
                  <a:cubicBezTo>
                    <a:pt x="356345" y="113219"/>
                    <a:pt x="342960" y="117124"/>
                    <a:pt x="342302" y="117343"/>
                  </a:cubicBezTo>
                  <a:close/>
                  <a:moveTo>
                    <a:pt x="160835" y="152396"/>
                  </a:moveTo>
                  <a:cubicBezTo>
                    <a:pt x="150303" y="153317"/>
                    <a:pt x="140034" y="155291"/>
                    <a:pt x="129764" y="157616"/>
                  </a:cubicBezTo>
                  <a:cubicBezTo>
                    <a:pt x="98255" y="164723"/>
                    <a:pt x="67140" y="175164"/>
                    <a:pt x="41335" y="193458"/>
                  </a:cubicBezTo>
                  <a:cubicBezTo>
                    <a:pt x="24132" y="205654"/>
                    <a:pt x="8509" y="221798"/>
                    <a:pt x="1882" y="240926"/>
                  </a:cubicBezTo>
                  <a:cubicBezTo>
                    <a:pt x="-4437" y="259000"/>
                    <a:pt x="5525" y="269705"/>
                    <a:pt x="26239" y="269047"/>
                  </a:cubicBezTo>
                  <a:cubicBezTo>
                    <a:pt x="31593" y="268915"/>
                    <a:pt x="36947" y="268126"/>
                    <a:pt x="42125" y="266941"/>
                  </a:cubicBezTo>
                  <a:cubicBezTo>
                    <a:pt x="50244" y="265098"/>
                    <a:pt x="58056" y="262422"/>
                    <a:pt x="65516" y="259088"/>
                  </a:cubicBezTo>
                  <a:cubicBezTo>
                    <a:pt x="98737" y="244260"/>
                    <a:pt x="122479" y="218859"/>
                    <a:pt x="144422" y="192669"/>
                  </a:cubicBezTo>
                  <a:cubicBezTo>
                    <a:pt x="154911" y="180122"/>
                    <a:pt x="165970" y="157660"/>
                    <a:pt x="182559" y="150290"/>
                  </a:cubicBezTo>
                  <a:lnTo>
                    <a:pt x="173782" y="152659"/>
                  </a:lnTo>
                  <a:cubicBezTo>
                    <a:pt x="172597" y="156432"/>
                    <a:pt x="165136" y="152045"/>
                    <a:pt x="160835" y="152396"/>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7" name="Google Shape;1827;p28"/>
            <p:cNvSpPr/>
            <p:nvPr/>
          </p:nvSpPr>
          <p:spPr>
            <a:xfrm>
              <a:off x="4118237" y="1646045"/>
              <a:ext cx="445150" cy="193126"/>
            </a:xfrm>
            <a:custGeom>
              <a:avLst/>
              <a:gdLst/>
              <a:ahLst/>
              <a:cxnLst/>
              <a:rect l="l" t="t" r="r" b="b"/>
              <a:pathLst>
                <a:path w="890300" h="386251" extrusionOk="0">
                  <a:moveTo>
                    <a:pt x="879219" y="4249"/>
                  </a:moveTo>
                  <a:cubicBezTo>
                    <a:pt x="876191" y="-182"/>
                    <a:pt x="870178" y="-1323"/>
                    <a:pt x="865746" y="1660"/>
                  </a:cubicBezTo>
                  <a:cubicBezTo>
                    <a:pt x="861313" y="4687"/>
                    <a:pt x="860173" y="10741"/>
                    <a:pt x="863157" y="15172"/>
                  </a:cubicBezTo>
                  <a:cubicBezTo>
                    <a:pt x="869169" y="24210"/>
                    <a:pt x="871012" y="37502"/>
                    <a:pt x="870178" y="52725"/>
                  </a:cubicBezTo>
                  <a:cubicBezTo>
                    <a:pt x="869169" y="71721"/>
                    <a:pt x="863596" y="93481"/>
                    <a:pt x="854555" y="114539"/>
                  </a:cubicBezTo>
                  <a:cubicBezTo>
                    <a:pt x="840336" y="147573"/>
                    <a:pt x="817516" y="179072"/>
                    <a:pt x="788946" y="194558"/>
                  </a:cubicBezTo>
                  <a:cubicBezTo>
                    <a:pt x="774157" y="202586"/>
                    <a:pt x="756032" y="208465"/>
                    <a:pt x="737030" y="212983"/>
                  </a:cubicBezTo>
                  <a:cubicBezTo>
                    <a:pt x="735187" y="213422"/>
                    <a:pt x="733299" y="213598"/>
                    <a:pt x="731456" y="213993"/>
                  </a:cubicBezTo>
                  <a:cubicBezTo>
                    <a:pt x="730184" y="212589"/>
                    <a:pt x="728823" y="211141"/>
                    <a:pt x="726848" y="210658"/>
                  </a:cubicBezTo>
                  <a:cubicBezTo>
                    <a:pt x="713332" y="206622"/>
                    <a:pt x="700649" y="200656"/>
                    <a:pt x="687790" y="194909"/>
                  </a:cubicBezTo>
                  <a:cubicBezTo>
                    <a:pt x="678925" y="191004"/>
                    <a:pt x="670104" y="187012"/>
                    <a:pt x="661108" y="183503"/>
                  </a:cubicBezTo>
                  <a:cubicBezTo>
                    <a:pt x="651146" y="179554"/>
                    <a:pt x="640964" y="176352"/>
                    <a:pt x="630695" y="173412"/>
                  </a:cubicBezTo>
                  <a:lnTo>
                    <a:pt x="605681" y="167622"/>
                  </a:lnTo>
                  <a:cubicBezTo>
                    <a:pt x="605066" y="167490"/>
                    <a:pt x="598396" y="166130"/>
                    <a:pt x="595806" y="166393"/>
                  </a:cubicBezTo>
                  <a:cubicBezTo>
                    <a:pt x="590496" y="166964"/>
                    <a:pt x="587775" y="169771"/>
                    <a:pt x="586898" y="172009"/>
                  </a:cubicBezTo>
                  <a:cubicBezTo>
                    <a:pt x="584703" y="176615"/>
                    <a:pt x="586634" y="182187"/>
                    <a:pt x="591286" y="184380"/>
                  </a:cubicBezTo>
                  <a:cubicBezTo>
                    <a:pt x="592778" y="185126"/>
                    <a:pt x="594358" y="185389"/>
                    <a:pt x="595894" y="185301"/>
                  </a:cubicBezTo>
                  <a:lnTo>
                    <a:pt x="595894" y="185170"/>
                  </a:lnTo>
                  <a:cubicBezTo>
                    <a:pt x="596026" y="184468"/>
                    <a:pt x="596816" y="184556"/>
                    <a:pt x="597737" y="184950"/>
                  </a:cubicBezTo>
                  <a:cubicBezTo>
                    <a:pt x="599098" y="185565"/>
                    <a:pt x="600765" y="186793"/>
                    <a:pt x="600985" y="186881"/>
                  </a:cubicBezTo>
                  <a:lnTo>
                    <a:pt x="623279" y="195435"/>
                  </a:lnTo>
                  <a:cubicBezTo>
                    <a:pt x="634645" y="199779"/>
                    <a:pt x="645616" y="205306"/>
                    <a:pt x="656895" y="210088"/>
                  </a:cubicBezTo>
                  <a:cubicBezTo>
                    <a:pt x="664663" y="213334"/>
                    <a:pt x="672562" y="216274"/>
                    <a:pt x="680505" y="218994"/>
                  </a:cubicBezTo>
                  <a:cubicBezTo>
                    <a:pt x="683402" y="219959"/>
                    <a:pt x="686474" y="220354"/>
                    <a:pt x="689414" y="221231"/>
                  </a:cubicBezTo>
                  <a:cubicBezTo>
                    <a:pt x="676424" y="222854"/>
                    <a:pt x="663697" y="224127"/>
                    <a:pt x="652331" y="224872"/>
                  </a:cubicBezTo>
                  <a:cubicBezTo>
                    <a:pt x="632187" y="226232"/>
                    <a:pt x="612000" y="227241"/>
                    <a:pt x="591857" y="228119"/>
                  </a:cubicBezTo>
                  <a:cubicBezTo>
                    <a:pt x="556968" y="229698"/>
                    <a:pt x="522079" y="230707"/>
                    <a:pt x="487190" y="231804"/>
                  </a:cubicBezTo>
                  <a:cubicBezTo>
                    <a:pt x="473410" y="218994"/>
                    <a:pt x="459103" y="206885"/>
                    <a:pt x="443260" y="196532"/>
                  </a:cubicBezTo>
                  <a:cubicBezTo>
                    <a:pt x="436590" y="192145"/>
                    <a:pt x="429700" y="188065"/>
                    <a:pt x="422503" y="184468"/>
                  </a:cubicBezTo>
                  <a:cubicBezTo>
                    <a:pt x="411838" y="179072"/>
                    <a:pt x="400691" y="174772"/>
                    <a:pt x="389281" y="170605"/>
                  </a:cubicBezTo>
                  <a:lnTo>
                    <a:pt x="367075" y="162445"/>
                  </a:lnTo>
                  <a:cubicBezTo>
                    <a:pt x="361984" y="160734"/>
                    <a:pt x="356455" y="163410"/>
                    <a:pt x="354743" y="168499"/>
                  </a:cubicBezTo>
                  <a:cubicBezTo>
                    <a:pt x="353032" y="173544"/>
                    <a:pt x="355709" y="179072"/>
                    <a:pt x="360799" y="180827"/>
                  </a:cubicBezTo>
                  <a:lnTo>
                    <a:pt x="380460" y="191575"/>
                  </a:lnTo>
                  <a:cubicBezTo>
                    <a:pt x="392836" y="197410"/>
                    <a:pt x="404465" y="204297"/>
                    <a:pt x="416183" y="210834"/>
                  </a:cubicBezTo>
                  <a:cubicBezTo>
                    <a:pt x="424082" y="215221"/>
                    <a:pt x="432026" y="219432"/>
                    <a:pt x="439749" y="223951"/>
                  </a:cubicBezTo>
                  <a:cubicBezTo>
                    <a:pt x="444621" y="226803"/>
                    <a:pt x="449141" y="230093"/>
                    <a:pt x="453925" y="233032"/>
                  </a:cubicBezTo>
                  <a:cubicBezTo>
                    <a:pt x="418684" y="234129"/>
                    <a:pt x="383444" y="235270"/>
                    <a:pt x="348204" y="237156"/>
                  </a:cubicBezTo>
                  <a:cubicBezTo>
                    <a:pt x="323190" y="238604"/>
                    <a:pt x="297561" y="241938"/>
                    <a:pt x="272195" y="246544"/>
                  </a:cubicBezTo>
                  <a:cubicBezTo>
                    <a:pt x="271887" y="246281"/>
                    <a:pt x="271492" y="245930"/>
                    <a:pt x="271273" y="245842"/>
                  </a:cubicBezTo>
                  <a:lnTo>
                    <a:pt x="262759" y="242070"/>
                  </a:lnTo>
                  <a:lnTo>
                    <a:pt x="238622" y="232769"/>
                  </a:lnTo>
                  <a:cubicBezTo>
                    <a:pt x="233268" y="230970"/>
                    <a:pt x="227870" y="229128"/>
                    <a:pt x="222385" y="227636"/>
                  </a:cubicBezTo>
                  <a:cubicBezTo>
                    <a:pt x="216943" y="226144"/>
                    <a:pt x="211413" y="224828"/>
                    <a:pt x="205884" y="223732"/>
                  </a:cubicBezTo>
                  <a:cubicBezTo>
                    <a:pt x="199213" y="222459"/>
                    <a:pt x="192543" y="221538"/>
                    <a:pt x="185828" y="220705"/>
                  </a:cubicBezTo>
                  <a:cubicBezTo>
                    <a:pt x="175778" y="219476"/>
                    <a:pt x="165728" y="218730"/>
                    <a:pt x="155679" y="217941"/>
                  </a:cubicBezTo>
                  <a:cubicBezTo>
                    <a:pt x="150369" y="217063"/>
                    <a:pt x="145410" y="220705"/>
                    <a:pt x="144576" y="225969"/>
                  </a:cubicBezTo>
                  <a:cubicBezTo>
                    <a:pt x="143742" y="231277"/>
                    <a:pt x="147340" y="236235"/>
                    <a:pt x="152651" y="237068"/>
                  </a:cubicBezTo>
                  <a:cubicBezTo>
                    <a:pt x="162261" y="239393"/>
                    <a:pt x="171741" y="241938"/>
                    <a:pt x="181352" y="244395"/>
                  </a:cubicBezTo>
                  <a:cubicBezTo>
                    <a:pt x="187671" y="246018"/>
                    <a:pt x="193991" y="247685"/>
                    <a:pt x="200310" y="249220"/>
                  </a:cubicBezTo>
                  <a:cubicBezTo>
                    <a:pt x="205576" y="250493"/>
                    <a:pt x="210843" y="251677"/>
                    <a:pt x="216109" y="252862"/>
                  </a:cubicBezTo>
                  <a:cubicBezTo>
                    <a:pt x="221244" y="254002"/>
                    <a:pt x="226378" y="254967"/>
                    <a:pt x="231469" y="256152"/>
                  </a:cubicBezTo>
                  <a:cubicBezTo>
                    <a:pt x="218259" y="259354"/>
                    <a:pt x="204699" y="261943"/>
                    <a:pt x="192060" y="265672"/>
                  </a:cubicBezTo>
                  <a:cubicBezTo>
                    <a:pt x="184555" y="267909"/>
                    <a:pt x="171741" y="272340"/>
                    <a:pt x="159497" y="276771"/>
                  </a:cubicBezTo>
                  <a:cubicBezTo>
                    <a:pt x="144268" y="282255"/>
                    <a:pt x="129830" y="287782"/>
                    <a:pt x="127021" y="289098"/>
                  </a:cubicBezTo>
                  <a:cubicBezTo>
                    <a:pt x="101041" y="301251"/>
                    <a:pt x="41357" y="343147"/>
                    <a:pt x="15772" y="361397"/>
                  </a:cubicBezTo>
                  <a:cubicBezTo>
                    <a:pt x="10681" y="365038"/>
                    <a:pt x="6951" y="367758"/>
                    <a:pt x="5151" y="369030"/>
                  </a:cubicBezTo>
                  <a:lnTo>
                    <a:pt x="4581" y="369469"/>
                  </a:lnTo>
                  <a:cubicBezTo>
                    <a:pt x="236" y="372013"/>
                    <a:pt x="-1300" y="377585"/>
                    <a:pt x="1202" y="382016"/>
                  </a:cubicBezTo>
                  <a:cubicBezTo>
                    <a:pt x="1246" y="382103"/>
                    <a:pt x="7828" y="389737"/>
                    <a:pt x="15816" y="384297"/>
                  </a:cubicBezTo>
                  <a:cubicBezTo>
                    <a:pt x="17659" y="383025"/>
                    <a:pt x="21433" y="380436"/>
                    <a:pt x="26611" y="376883"/>
                  </a:cubicBezTo>
                  <a:cubicBezTo>
                    <a:pt x="51802" y="359642"/>
                    <a:pt x="110433" y="319851"/>
                    <a:pt x="135930" y="308533"/>
                  </a:cubicBezTo>
                  <a:cubicBezTo>
                    <a:pt x="138563" y="307348"/>
                    <a:pt x="152300" y="302435"/>
                    <a:pt x="166782" y="297478"/>
                  </a:cubicBezTo>
                  <a:cubicBezTo>
                    <a:pt x="178675" y="293442"/>
                    <a:pt x="191050" y="289362"/>
                    <a:pt x="198292" y="287344"/>
                  </a:cubicBezTo>
                  <a:cubicBezTo>
                    <a:pt x="222385" y="280631"/>
                    <a:pt x="247750" y="274841"/>
                    <a:pt x="273380" y="270454"/>
                  </a:cubicBezTo>
                  <a:cubicBezTo>
                    <a:pt x="281147" y="269094"/>
                    <a:pt x="289003" y="268172"/>
                    <a:pt x="296814" y="267119"/>
                  </a:cubicBezTo>
                  <a:lnTo>
                    <a:pt x="281718" y="286115"/>
                  </a:lnTo>
                  <a:cubicBezTo>
                    <a:pt x="276495" y="293003"/>
                    <a:pt x="270483" y="300154"/>
                    <a:pt x="264427" y="307699"/>
                  </a:cubicBezTo>
                  <a:cubicBezTo>
                    <a:pt x="258853" y="314675"/>
                    <a:pt x="253236" y="321957"/>
                    <a:pt x="247180" y="328801"/>
                  </a:cubicBezTo>
                  <a:cubicBezTo>
                    <a:pt x="239105" y="337926"/>
                    <a:pt x="230767" y="346656"/>
                    <a:pt x="221551" y="353325"/>
                  </a:cubicBezTo>
                  <a:cubicBezTo>
                    <a:pt x="217206" y="356088"/>
                    <a:pt x="215890" y="361792"/>
                    <a:pt x="218610" y="366135"/>
                  </a:cubicBezTo>
                  <a:cubicBezTo>
                    <a:pt x="221331" y="370522"/>
                    <a:pt x="227036" y="371838"/>
                    <a:pt x="231425" y="369118"/>
                  </a:cubicBezTo>
                  <a:cubicBezTo>
                    <a:pt x="245556" y="361528"/>
                    <a:pt x="259161" y="350824"/>
                    <a:pt x="271405" y="338716"/>
                  </a:cubicBezTo>
                  <a:cubicBezTo>
                    <a:pt x="277285" y="332881"/>
                    <a:pt x="282903" y="326739"/>
                    <a:pt x="287862" y="320422"/>
                  </a:cubicBezTo>
                  <a:cubicBezTo>
                    <a:pt x="293128" y="313797"/>
                    <a:pt x="297604" y="306910"/>
                    <a:pt x="301861" y="300505"/>
                  </a:cubicBezTo>
                  <a:cubicBezTo>
                    <a:pt x="304714" y="295986"/>
                    <a:pt x="307698" y="291511"/>
                    <a:pt x="310463" y="286905"/>
                  </a:cubicBezTo>
                  <a:cubicBezTo>
                    <a:pt x="312394" y="283615"/>
                    <a:pt x="314237" y="280368"/>
                    <a:pt x="315949" y="277034"/>
                  </a:cubicBezTo>
                  <a:cubicBezTo>
                    <a:pt x="316607" y="275718"/>
                    <a:pt x="317353" y="274007"/>
                    <a:pt x="318011" y="272121"/>
                  </a:cubicBezTo>
                  <a:cubicBezTo>
                    <a:pt x="318275" y="271331"/>
                    <a:pt x="318275" y="269796"/>
                    <a:pt x="318538" y="269006"/>
                  </a:cubicBezTo>
                  <a:cubicBezTo>
                    <a:pt x="318494" y="269050"/>
                    <a:pt x="318406" y="269094"/>
                    <a:pt x="318406" y="269094"/>
                  </a:cubicBezTo>
                  <a:lnTo>
                    <a:pt x="318582" y="268962"/>
                  </a:lnTo>
                  <a:cubicBezTo>
                    <a:pt x="318669" y="268699"/>
                    <a:pt x="318801" y="268567"/>
                    <a:pt x="319020" y="268611"/>
                  </a:cubicBezTo>
                  <a:cubicBezTo>
                    <a:pt x="320425" y="267470"/>
                    <a:pt x="320951" y="265803"/>
                    <a:pt x="321566" y="264180"/>
                  </a:cubicBezTo>
                  <a:cubicBezTo>
                    <a:pt x="330913" y="263303"/>
                    <a:pt x="340305" y="262381"/>
                    <a:pt x="349521" y="261987"/>
                  </a:cubicBezTo>
                  <a:cubicBezTo>
                    <a:pt x="397839" y="259661"/>
                    <a:pt x="446157" y="258609"/>
                    <a:pt x="494431" y="257424"/>
                  </a:cubicBezTo>
                  <a:cubicBezTo>
                    <a:pt x="494299" y="257468"/>
                    <a:pt x="494168" y="257556"/>
                    <a:pt x="494080" y="257600"/>
                  </a:cubicBezTo>
                  <a:cubicBezTo>
                    <a:pt x="489735" y="259881"/>
                    <a:pt x="485478" y="262250"/>
                    <a:pt x="481177" y="264663"/>
                  </a:cubicBezTo>
                  <a:cubicBezTo>
                    <a:pt x="470601" y="270848"/>
                    <a:pt x="460507" y="277210"/>
                    <a:pt x="451247" y="284404"/>
                  </a:cubicBezTo>
                  <a:cubicBezTo>
                    <a:pt x="444884" y="289318"/>
                    <a:pt x="438916" y="294582"/>
                    <a:pt x="433211" y="300066"/>
                  </a:cubicBezTo>
                  <a:cubicBezTo>
                    <a:pt x="419079" y="313710"/>
                    <a:pt x="406616" y="328713"/>
                    <a:pt x="394460" y="344638"/>
                  </a:cubicBezTo>
                  <a:cubicBezTo>
                    <a:pt x="390993" y="348718"/>
                    <a:pt x="391475" y="354860"/>
                    <a:pt x="395557" y="358282"/>
                  </a:cubicBezTo>
                  <a:cubicBezTo>
                    <a:pt x="399638" y="361748"/>
                    <a:pt x="405782" y="361265"/>
                    <a:pt x="409249" y="357185"/>
                  </a:cubicBezTo>
                  <a:cubicBezTo>
                    <a:pt x="422283" y="343366"/>
                    <a:pt x="435844" y="330907"/>
                    <a:pt x="450150" y="318974"/>
                  </a:cubicBezTo>
                  <a:cubicBezTo>
                    <a:pt x="455812" y="314280"/>
                    <a:pt x="461561" y="309718"/>
                    <a:pt x="467441" y="305155"/>
                  </a:cubicBezTo>
                  <a:cubicBezTo>
                    <a:pt x="475955" y="298487"/>
                    <a:pt x="484600" y="291687"/>
                    <a:pt x="494080" y="285501"/>
                  </a:cubicBezTo>
                  <a:lnTo>
                    <a:pt x="523790" y="266242"/>
                  </a:lnTo>
                  <a:lnTo>
                    <a:pt x="534805" y="259574"/>
                  </a:lnTo>
                  <a:lnTo>
                    <a:pt x="537131" y="258345"/>
                  </a:lnTo>
                  <a:cubicBezTo>
                    <a:pt x="537087" y="258301"/>
                    <a:pt x="537044" y="258258"/>
                    <a:pt x="537044" y="258170"/>
                  </a:cubicBezTo>
                  <a:cubicBezTo>
                    <a:pt x="537000" y="258126"/>
                    <a:pt x="537044" y="258038"/>
                    <a:pt x="537087" y="257994"/>
                  </a:cubicBezTo>
                  <a:cubicBezTo>
                    <a:pt x="536912" y="257951"/>
                    <a:pt x="536736" y="257907"/>
                    <a:pt x="536649" y="257863"/>
                  </a:cubicBezTo>
                  <a:lnTo>
                    <a:pt x="536956" y="257907"/>
                  </a:lnTo>
                  <a:lnTo>
                    <a:pt x="537263" y="257863"/>
                  </a:lnTo>
                  <a:cubicBezTo>
                    <a:pt x="537570" y="257687"/>
                    <a:pt x="538141" y="257556"/>
                    <a:pt x="538185" y="257819"/>
                  </a:cubicBezTo>
                  <a:cubicBezTo>
                    <a:pt x="539238" y="257687"/>
                    <a:pt x="539940" y="256634"/>
                    <a:pt x="540862" y="256152"/>
                  </a:cubicBezTo>
                  <a:cubicBezTo>
                    <a:pt x="548103" y="255932"/>
                    <a:pt x="555300" y="255845"/>
                    <a:pt x="562541" y="255538"/>
                  </a:cubicBezTo>
                  <a:cubicBezTo>
                    <a:pt x="593129" y="254397"/>
                    <a:pt x="623717" y="252686"/>
                    <a:pt x="654218" y="250405"/>
                  </a:cubicBezTo>
                  <a:cubicBezTo>
                    <a:pt x="672738" y="248957"/>
                    <a:pt x="694241" y="245974"/>
                    <a:pt x="715877" y="242026"/>
                  </a:cubicBezTo>
                  <a:cubicBezTo>
                    <a:pt x="711137" y="249176"/>
                    <a:pt x="706793" y="256590"/>
                    <a:pt x="702141" y="263785"/>
                  </a:cubicBezTo>
                  <a:cubicBezTo>
                    <a:pt x="696524" y="272691"/>
                    <a:pt x="690336" y="281202"/>
                    <a:pt x="684323" y="289800"/>
                  </a:cubicBezTo>
                  <a:cubicBezTo>
                    <a:pt x="678223" y="298487"/>
                    <a:pt x="672035" y="307041"/>
                    <a:pt x="665848" y="315684"/>
                  </a:cubicBezTo>
                  <a:cubicBezTo>
                    <a:pt x="653384" y="333013"/>
                    <a:pt x="640877" y="350385"/>
                    <a:pt x="627755" y="367582"/>
                  </a:cubicBezTo>
                  <a:cubicBezTo>
                    <a:pt x="624332" y="371706"/>
                    <a:pt x="624858" y="377804"/>
                    <a:pt x="628940" y="381270"/>
                  </a:cubicBezTo>
                  <a:cubicBezTo>
                    <a:pt x="633065" y="384692"/>
                    <a:pt x="639209" y="384165"/>
                    <a:pt x="642632" y="380042"/>
                  </a:cubicBezTo>
                  <a:cubicBezTo>
                    <a:pt x="653384" y="368504"/>
                    <a:pt x="664180" y="357141"/>
                    <a:pt x="674405" y="345340"/>
                  </a:cubicBezTo>
                  <a:cubicBezTo>
                    <a:pt x="681295" y="337312"/>
                    <a:pt x="688010" y="329196"/>
                    <a:pt x="694373" y="320773"/>
                  </a:cubicBezTo>
                  <a:cubicBezTo>
                    <a:pt x="698630" y="315113"/>
                    <a:pt x="702667" y="309323"/>
                    <a:pt x="706529" y="303400"/>
                  </a:cubicBezTo>
                  <a:cubicBezTo>
                    <a:pt x="712366" y="294451"/>
                    <a:pt x="717676" y="285238"/>
                    <a:pt x="722767" y="275806"/>
                  </a:cubicBezTo>
                  <a:lnTo>
                    <a:pt x="739575" y="243605"/>
                  </a:lnTo>
                  <a:cubicBezTo>
                    <a:pt x="740277" y="242464"/>
                    <a:pt x="741111" y="238955"/>
                    <a:pt x="742208" y="236937"/>
                  </a:cubicBezTo>
                  <a:cubicBezTo>
                    <a:pt x="742428" y="236893"/>
                    <a:pt x="742647" y="236849"/>
                    <a:pt x="742867" y="236805"/>
                  </a:cubicBezTo>
                  <a:cubicBezTo>
                    <a:pt x="764019" y="231497"/>
                    <a:pt x="784075" y="224434"/>
                    <a:pt x="800400" y="215221"/>
                  </a:cubicBezTo>
                  <a:cubicBezTo>
                    <a:pt x="832788" y="196971"/>
                    <a:pt x="858988" y="160997"/>
                    <a:pt x="874567" y="122874"/>
                  </a:cubicBezTo>
                  <a:cubicBezTo>
                    <a:pt x="893218" y="76986"/>
                    <a:pt x="895939" y="28333"/>
                    <a:pt x="879219" y="4249"/>
                  </a:cubicBezTo>
                  <a:close/>
                  <a:moveTo>
                    <a:pt x="536298" y="257863"/>
                  </a:moveTo>
                  <a:cubicBezTo>
                    <a:pt x="534191" y="257907"/>
                    <a:pt x="532743" y="257249"/>
                    <a:pt x="531602" y="256371"/>
                  </a:cubicBezTo>
                  <a:cubicBezTo>
                    <a:pt x="531690" y="256371"/>
                    <a:pt x="531777" y="256371"/>
                    <a:pt x="531865" y="256371"/>
                  </a:cubicBezTo>
                  <a:cubicBezTo>
                    <a:pt x="533269" y="257249"/>
                    <a:pt x="534805" y="257775"/>
                    <a:pt x="536298" y="257863"/>
                  </a:cubicBezTo>
                  <a:close/>
                  <a:moveTo>
                    <a:pt x="318757" y="268830"/>
                  </a:moveTo>
                  <a:lnTo>
                    <a:pt x="318977" y="268611"/>
                  </a:lnTo>
                  <a:lnTo>
                    <a:pt x="319152" y="268699"/>
                  </a:lnTo>
                  <a:cubicBezTo>
                    <a:pt x="319372" y="268830"/>
                    <a:pt x="318801" y="268918"/>
                    <a:pt x="318494" y="269006"/>
                  </a:cubicBezTo>
                  <a:lnTo>
                    <a:pt x="318538" y="268962"/>
                  </a:lnTo>
                  <a:lnTo>
                    <a:pt x="318757" y="268830"/>
                  </a:lnTo>
                  <a:close/>
                  <a:moveTo>
                    <a:pt x="537790" y="257863"/>
                  </a:moveTo>
                  <a:lnTo>
                    <a:pt x="538141" y="257819"/>
                  </a:lnTo>
                  <a:cubicBezTo>
                    <a:pt x="538228" y="258126"/>
                    <a:pt x="537965" y="258170"/>
                    <a:pt x="537614" y="258126"/>
                  </a:cubicBezTo>
                  <a:cubicBezTo>
                    <a:pt x="537439" y="258301"/>
                    <a:pt x="537219" y="258433"/>
                    <a:pt x="537087" y="258345"/>
                  </a:cubicBezTo>
                  <a:lnTo>
                    <a:pt x="537482" y="258126"/>
                  </a:lnTo>
                  <a:lnTo>
                    <a:pt x="537044" y="257994"/>
                  </a:lnTo>
                  <a:lnTo>
                    <a:pt x="537131" y="257951"/>
                  </a:lnTo>
                  <a:lnTo>
                    <a:pt x="537219" y="257863"/>
                  </a:lnTo>
                  <a:lnTo>
                    <a:pt x="537790" y="257863"/>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8" name="Google Shape;1828;p28"/>
            <p:cNvSpPr/>
            <p:nvPr/>
          </p:nvSpPr>
          <p:spPr>
            <a:xfrm>
              <a:off x="4137755" y="1277214"/>
              <a:ext cx="99239" cy="81069"/>
            </a:xfrm>
            <a:custGeom>
              <a:avLst/>
              <a:gdLst/>
              <a:ahLst/>
              <a:cxnLst/>
              <a:rect l="l" t="t" r="r" b="b"/>
              <a:pathLst>
                <a:path w="198478" h="162138" extrusionOk="0">
                  <a:moveTo>
                    <a:pt x="156710" y="138254"/>
                  </a:moveTo>
                  <a:cubicBezTo>
                    <a:pt x="157939" y="136104"/>
                    <a:pt x="152059" y="132814"/>
                    <a:pt x="150830" y="132068"/>
                  </a:cubicBezTo>
                  <a:cubicBezTo>
                    <a:pt x="140956" y="125926"/>
                    <a:pt x="129765" y="121803"/>
                    <a:pt x="118486" y="118249"/>
                  </a:cubicBezTo>
                  <a:cubicBezTo>
                    <a:pt x="85528" y="107808"/>
                    <a:pt x="42959" y="101710"/>
                    <a:pt x="12152" y="120794"/>
                  </a:cubicBezTo>
                  <a:cubicBezTo>
                    <a:pt x="-16725" y="138693"/>
                    <a:pt x="11976" y="156109"/>
                    <a:pt x="34972" y="160321"/>
                  </a:cubicBezTo>
                  <a:cubicBezTo>
                    <a:pt x="67403" y="166243"/>
                    <a:pt x="97114" y="156197"/>
                    <a:pt x="128668" y="151547"/>
                  </a:cubicBezTo>
                  <a:cubicBezTo>
                    <a:pt x="138322" y="150099"/>
                    <a:pt x="154033" y="151810"/>
                    <a:pt x="162898" y="147818"/>
                  </a:cubicBezTo>
                  <a:lnTo>
                    <a:pt x="156710" y="138254"/>
                  </a:lnTo>
                  <a:lnTo>
                    <a:pt x="156710" y="138254"/>
                  </a:lnTo>
                  <a:close/>
                  <a:moveTo>
                    <a:pt x="182340" y="151459"/>
                  </a:moveTo>
                  <a:cubicBezTo>
                    <a:pt x="184051" y="152951"/>
                    <a:pt x="189537" y="142246"/>
                    <a:pt x="189712" y="141851"/>
                  </a:cubicBezTo>
                  <a:cubicBezTo>
                    <a:pt x="194276" y="131366"/>
                    <a:pt x="196558" y="120048"/>
                    <a:pt x="197656" y="108861"/>
                  </a:cubicBezTo>
                  <a:cubicBezTo>
                    <a:pt x="200508" y="79687"/>
                    <a:pt x="196295" y="47179"/>
                    <a:pt x="179443" y="21603"/>
                  </a:cubicBezTo>
                  <a:cubicBezTo>
                    <a:pt x="173870" y="13136"/>
                    <a:pt x="162898" y="-1385"/>
                    <a:pt x="149820" y="107"/>
                  </a:cubicBezTo>
                  <a:cubicBezTo>
                    <a:pt x="134680" y="1817"/>
                    <a:pt x="133100" y="27043"/>
                    <a:pt x="132266" y="36782"/>
                  </a:cubicBezTo>
                  <a:cubicBezTo>
                    <a:pt x="128931" y="75476"/>
                    <a:pt x="137445" y="114082"/>
                    <a:pt x="163952" y="145186"/>
                  </a:cubicBezTo>
                  <a:lnTo>
                    <a:pt x="182340" y="151459"/>
                  </a:lnTo>
                  <a:lnTo>
                    <a:pt x="182340" y="15145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9" name="Google Shape;1829;p28"/>
            <p:cNvSpPr/>
            <p:nvPr/>
          </p:nvSpPr>
          <p:spPr>
            <a:xfrm>
              <a:off x="4120855" y="1256559"/>
              <a:ext cx="160738" cy="148575"/>
            </a:xfrm>
            <a:custGeom>
              <a:avLst/>
              <a:gdLst/>
              <a:ahLst/>
              <a:cxnLst/>
              <a:rect l="l" t="t" r="r" b="b"/>
              <a:pathLst>
                <a:path w="321476" h="297149" extrusionOk="0">
                  <a:moveTo>
                    <a:pt x="319796" y="295030"/>
                  </a:moveTo>
                  <a:cubicBezTo>
                    <a:pt x="317426" y="297662"/>
                    <a:pt x="313301" y="297881"/>
                    <a:pt x="310668" y="295468"/>
                  </a:cubicBezTo>
                  <a:cubicBezTo>
                    <a:pt x="282274" y="270550"/>
                    <a:pt x="254450" y="245018"/>
                    <a:pt x="226934" y="219134"/>
                  </a:cubicBezTo>
                  <a:cubicBezTo>
                    <a:pt x="215963" y="208825"/>
                    <a:pt x="205079" y="198384"/>
                    <a:pt x="194195" y="188030"/>
                  </a:cubicBezTo>
                  <a:cubicBezTo>
                    <a:pt x="194020" y="187986"/>
                    <a:pt x="193888" y="187986"/>
                    <a:pt x="193713" y="187942"/>
                  </a:cubicBezTo>
                  <a:cubicBezTo>
                    <a:pt x="185067" y="186670"/>
                    <a:pt x="175500" y="186451"/>
                    <a:pt x="169444" y="185881"/>
                  </a:cubicBezTo>
                  <a:cubicBezTo>
                    <a:pt x="156498" y="184433"/>
                    <a:pt x="143639" y="183819"/>
                    <a:pt x="130781" y="183117"/>
                  </a:cubicBezTo>
                  <a:cubicBezTo>
                    <a:pt x="117966" y="182415"/>
                    <a:pt x="105108" y="181669"/>
                    <a:pt x="92074" y="181757"/>
                  </a:cubicBezTo>
                  <a:cubicBezTo>
                    <a:pt x="86105" y="181713"/>
                    <a:pt x="79128" y="180835"/>
                    <a:pt x="72545" y="180792"/>
                  </a:cubicBezTo>
                  <a:cubicBezTo>
                    <a:pt x="70087" y="180792"/>
                    <a:pt x="67674" y="180879"/>
                    <a:pt x="65479" y="181274"/>
                  </a:cubicBezTo>
                  <a:cubicBezTo>
                    <a:pt x="62012" y="182108"/>
                    <a:pt x="58501" y="180002"/>
                    <a:pt x="57668" y="176536"/>
                  </a:cubicBezTo>
                  <a:cubicBezTo>
                    <a:pt x="56834" y="173070"/>
                    <a:pt x="58940" y="169561"/>
                    <a:pt x="62407" y="168727"/>
                  </a:cubicBezTo>
                  <a:cubicBezTo>
                    <a:pt x="65348" y="167850"/>
                    <a:pt x="68595" y="167367"/>
                    <a:pt x="71930" y="167060"/>
                  </a:cubicBezTo>
                  <a:cubicBezTo>
                    <a:pt x="78513" y="166490"/>
                    <a:pt x="85579" y="166753"/>
                    <a:pt x="91547" y="166314"/>
                  </a:cubicBezTo>
                  <a:cubicBezTo>
                    <a:pt x="105064" y="165525"/>
                    <a:pt x="118405" y="164998"/>
                    <a:pt x="131702" y="165612"/>
                  </a:cubicBezTo>
                  <a:cubicBezTo>
                    <a:pt x="145000" y="166270"/>
                    <a:pt x="158209" y="168069"/>
                    <a:pt x="171594" y="170175"/>
                  </a:cubicBezTo>
                  <a:cubicBezTo>
                    <a:pt x="172779" y="170394"/>
                    <a:pt x="174666" y="170614"/>
                    <a:pt x="176071" y="170833"/>
                  </a:cubicBezTo>
                  <a:cubicBezTo>
                    <a:pt x="172516" y="167455"/>
                    <a:pt x="168961" y="164121"/>
                    <a:pt x="165450" y="160743"/>
                  </a:cubicBezTo>
                  <a:cubicBezTo>
                    <a:pt x="145131" y="141221"/>
                    <a:pt x="124900" y="121523"/>
                    <a:pt x="104230" y="102351"/>
                  </a:cubicBezTo>
                  <a:cubicBezTo>
                    <a:pt x="93083" y="91910"/>
                    <a:pt x="81849" y="81513"/>
                    <a:pt x="70526" y="71204"/>
                  </a:cubicBezTo>
                  <a:cubicBezTo>
                    <a:pt x="59248" y="60938"/>
                    <a:pt x="47881" y="50672"/>
                    <a:pt x="36427" y="40538"/>
                  </a:cubicBezTo>
                  <a:cubicBezTo>
                    <a:pt x="29449" y="34309"/>
                    <a:pt x="19663" y="27772"/>
                    <a:pt x="11632" y="20753"/>
                  </a:cubicBezTo>
                  <a:cubicBezTo>
                    <a:pt x="7638" y="17243"/>
                    <a:pt x="3996" y="13646"/>
                    <a:pt x="1275" y="9961"/>
                  </a:cubicBezTo>
                  <a:cubicBezTo>
                    <a:pt x="-788" y="7241"/>
                    <a:pt x="-305" y="3336"/>
                    <a:pt x="2416" y="1274"/>
                  </a:cubicBezTo>
                  <a:cubicBezTo>
                    <a:pt x="5137" y="-788"/>
                    <a:pt x="9042" y="-305"/>
                    <a:pt x="11105" y="2415"/>
                  </a:cubicBezTo>
                  <a:cubicBezTo>
                    <a:pt x="13475" y="5398"/>
                    <a:pt x="16547" y="8206"/>
                    <a:pt x="19926" y="10970"/>
                  </a:cubicBezTo>
                  <a:cubicBezTo>
                    <a:pt x="28220" y="17726"/>
                    <a:pt x="38270" y="23999"/>
                    <a:pt x="45511" y="30009"/>
                  </a:cubicBezTo>
                  <a:cubicBezTo>
                    <a:pt x="57317" y="39880"/>
                    <a:pt x="69034" y="49795"/>
                    <a:pt x="80664" y="59841"/>
                  </a:cubicBezTo>
                  <a:cubicBezTo>
                    <a:pt x="92293" y="69887"/>
                    <a:pt x="103835" y="80065"/>
                    <a:pt x="115289" y="90287"/>
                  </a:cubicBezTo>
                  <a:cubicBezTo>
                    <a:pt x="136310" y="109283"/>
                    <a:pt x="157156" y="128454"/>
                    <a:pt x="177607" y="148064"/>
                  </a:cubicBezTo>
                  <a:cubicBezTo>
                    <a:pt x="182171" y="152407"/>
                    <a:pt x="186559" y="156882"/>
                    <a:pt x="191080" y="161269"/>
                  </a:cubicBezTo>
                  <a:cubicBezTo>
                    <a:pt x="191080" y="161269"/>
                    <a:pt x="191080" y="161269"/>
                    <a:pt x="191080" y="161225"/>
                  </a:cubicBezTo>
                  <a:cubicBezTo>
                    <a:pt x="188929" y="154031"/>
                    <a:pt x="187437" y="146748"/>
                    <a:pt x="186867" y="139334"/>
                  </a:cubicBezTo>
                  <a:cubicBezTo>
                    <a:pt x="186340" y="132052"/>
                    <a:pt x="186735" y="124725"/>
                    <a:pt x="187437" y="117443"/>
                  </a:cubicBezTo>
                  <a:cubicBezTo>
                    <a:pt x="187920" y="113056"/>
                    <a:pt x="188534" y="108669"/>
                    <a:pt x="189280" y="104326"/>
                  </a:cubicBezTo>
                  <a:cubicBezTo>
                    <a:pt x="189982" y="100070"/>
                    <a:pt x="190860" y="95815"/>
                    <a:pt x="191694" y="91559"/>
                  </a:cubicBezTo>
                  <a:lnTo>
                    <a:pt x="193713" y="82829"/>
                  </a:lnTo>
                  <a:cubicBezTo>
                    <a:pt x="193888" y="82215"/>
                    <a:pt x="194503" y="80899"/>
                    <a:pt x="194941" y="79890"/>
                  </a:cubicBezTo>
                  <a:cubicBezTo>
                    <a:pt x="194678" y="77038"/>
                    <a:pt x="196434" y="74318"/>
                    <a:pt x="199286" y="73397"/>
                  </a:cubicBezTo>
                  <a:cubicBezTo>
                    <a:pt x="202929" y="71993"/>
                    <a:pt x="205035" y="73924"/>
                    <a:pt x="206396" y="75284"/>
                  </a:cubicBezTo>
                  <a:cubicBezTo>
                    <a:pt x="207405" y="76380"/>
                    <a:pt x="208151" y="78179"/>
                    <a:pt x="207932" y="80723"/>
                  </a:cubicBezTo>
                  <a:cubicBezTo>
                    <a:pt x="207844" y="81908"/>
                    <a:pt x="206439" y="85812"/>
                    <a:pt x="206439" y="85812"/>
                  </a:cubicBezTo>
                  <a:cubicBezTo>
                    <a:pt x="206439" y="85812"/>
                    <a:pt x="206527" y="85681"/>
                    <a:pt x="206527" y="85593"/>
                  </a:cubicBezTo>
                  <a:lnTo>
                    <a:pt x="205649" y="93621"/>
                  </a:lnTo>
                  <a:lnTo>
                    <a:pt x="203982" y="118583"/>
                  </a:lnTo>
                  <a:cubicBezTo>
                    <a:pt x="203631" y="125120"/>
                    <a:pt x="203894" y="131613"/>
                    <a:pt x="204377" y="138062"/>
                  </a:cubicBezTo>
                  <a:cubicBezTo>
                    <a:pt x="204816" y="144379"/>
                    <a:pt x="205430" y="150697"/>
                    <a:pt x="206922" y="156970"/>
                  </a:cubicBezTo>
                  <a:cubicBezTo>
                    <a:pt x="208458" y="163989"/>
                    <a:pt x="211091" y="171008"/>
                    <a:pt x="212803" y="178115"/>
                  </a:cubicBezTo>
                  <a:cubicBezTo>
                    <a:pt x="213066" y="179256"/>
                    <a:pt x="213154" y="180353"/>
                    <a:pt x="213373" y="181493"/>
                  </a:cubicBezTo>
                  <a:cubicBezTo>
                    <a:pt x="213549" y="181625"/>
                    <a:pt x="213944" y="181713"/>
                    <a:pt x="214119" y="181844"/>
                  </a:cubicBezTo>
                  <a:cubicBezTo>
                    <a:pt x="215480" y="182897"/>
                    <a:pt x="216270" y="184433"/>
                    <a:pt x="216445" y="186056"/>
                  </a:cubicBezTo>
                  <a:cubicBezTo>
                    <a:pt x="222370" y="191891"/>
                    <a:pt x="228338" y="197638"/>
                    <a:pt x="234219" y="203429"/>
                  </a:cubicBezTo>
                  <a:cubicBezTo>
                    <a:pt x="262393" y="231155"/>
                    <a:pt x="290480" y="258925"/>
                    <a:pt x="319357" y="285905"/>
                  </a:cubicBezTo>
                  <a:cubicBezTo>
                    <a:pt x="321990" y="288274"/>
                    <a:pt x="322209" y="292354"/>
                    <a:pt x="319796" y="29503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0" name="Google Shape;1830;p28"/>
            <p:cNvSpPr/>
            <p:nvPr/>
          </p:nvSpPr>
          <p:spPr>
            <a:xfrm>
              <a:off x="4007709" y="1138406"/>
              <a:ext cx="182743" cy="174298"/>
            </a:xfrm>
            <a:custGeom>
              <a:avLst/>
              <a:gdLst/>
              <a:ahLst/>
              <a:cxnLst/>
              <a:rect l="l" t="t" r="r" b="b"/>
              <a:pathLst>
                <a:path w="365486" h="348595" extrusionOk="0">
                  <a:moveTo>
                    <a:pt x="271145" y="147735"/>
                  </a:moveTo>
                  <a:cubicBezTo>
                    <a:pt x="312003" y="140497"/>
                    <a:pt x="363129" y="141111"/>
                    <a:pt x="365411" y="188579"/>
                  </a:cubicBezTo>
                  <a:cubicBezTo>
                    <a:pt x="367957" y="241925"/>
                    <a:pt x="305376" y="232668"/>
                    <a:pt x="256751" y="212312"/>
                  </a:cubicBezTo>
                  <a:cubicBezTo>
                    <a:pt x="291859" y="235169"/>
                    <a:pt x="327319" y="269037"/>
                    <a:pt x="300110" y="302290"/>
                  </a:cubicBezTo>
                  <a:cubicBezTo>
                    <a:pt x="272242" y="336334"/>
                    <a:pt x="235817" y="302729"/>
                    <a:pt x="210408" y="261974"/>
                  </a:cubicBezTo>
                  <a:cubicBezTo>
                    <a:pt x="216113" y="309661"/>
                    <a:pt x="207424" y="359936"/>
                    <a:pt x="159150" y="346336"/>
                  </a:cubicBezTo>
                  <a:cubicBezTo>
                    <a:pt x="117590" y="334667"/>
                    <a:pt x="121627" y="295315"/>
                    <a:pt x="134705" y="260701"/>
                  </a:cubicBezTo>
                  <a:cubicBezTo>
                    <a:pt x="109076" y="291586"/>
                    <a:pt x="73836" y="319619"/>
                    <a:pt x="42985" y="292683"/>
                  </a:cubicBezTo>
                  <a:cubicBezTo>
                    <a:pt x="10422" y="264255"/>
                    <a:pt x="45354" y="231747"/>
                    <a:pt x="87836" y="209592"/>
                  </a:cubicBezTo>
                  <a:cubicBezTo>
                    <a:pt x="42370" y="221525"/>
                    <a:pt x="-4938" y="219814"/>
                    <a:pt x="416" y="173619"/>
                  </a:cubicBezTo>
                  <a:cubicBezTo>
                    <a:pt x="5989" y="125361"/>
                    <a:pt x="59529" y="128739"/>
                    <a:pt x="100475" y="138742"/>
                  </a:cubicBezTo>
                  <a:cubicBezTo>
                    <a:pt x="60802" y="121983"/>
                    <a:pt x="16390" y="93512"/>
                    <a:pt x="38377" y="55125"/>
                  </a:cubicBezTo>
                  <a:cubicBezTo>
                    <a:pt x="63128" y="12001"/>
                    <a:pt x="113333" y="53063"/>
                    <a:pt x="145984" y="95574"/>
                  </a:cubicBezTo>
                  <a:cubicBezTo>
                    <a:pt x="135100" y="56090"/>
                    <a:pt x="132555" y="5552"/>
                    <a:pt x="188202" y="375"/>
                  </a:cubicBezTo>
                  <a:cubicBezTo>
                    <a:pt x="248808" y="-5240"/>
                    <a:pt x="243102" y="53326"/>
                    <a:pt x="223091" y="101277"/>
                  </a:cubicBezTo>
                  <a:cubicBezTo>
                    <a:pt x="247930" y="67540"/>
                    <a:pt x="284574" y="33058"/>
                    <a:pt x="318234" y="60653"/>
                  </a:cubicBezTo>
                  <a:cubicBezTo>
                    <a:pt x="352992" y="89125"/>
                    <a:pt x="315075" y="124221"/>
                    <a:pt x="271145" y="147735"/>
                  </a:cubicBezTo>
                  <a:lnTo>
                    <a:pt x="271145" y="147735"/>
                  </a:lnTo>
                  <a:close/>
                  <a:moveTo>
                    <a:pt x="217868" y="190509"/>
                  </a:moveTo>
                  <a:cubicBezTo>
                    <a:pt x="212251" y="183490"/>
                    <a:pt x="214972" y="175549"/>
                    <a:pt x="217824" y="169670"/>
                  </a:cubicBezTo>
                  <a:cubicBezTo>
                    <a:pt x="195092" y="175066"/>
                    <a:pt x="197681" y="146595"/>
                    <a:pt x="193424" y="149709"/>
                  </a:cubicBezTo>
                  <a:cubicBezTo>
                    <a:pt x="193424" y="149709"/>
                    <a:pt x="194170" y="148174"/>
                    <a:pt x="195618" y="145454"/>
                  </a:cubicBezTo>
                  <a:cubicBezTo>
                    <a:pt x="185788" y="150368"/>
                    <a:pt x="174422" y="145015"/>
                    <a:pt x="168322" y="142866"/>
                  </a:cubicBezTo>
                  <a:cubicBezTo>
                    <a:pt x="163582" y="151420"/>
                    <a:pt x="149451" y="153746"/>
                    <a:pt x="152303" y="156202"/>
                  </a:cubicBezTo>
                  <a:cubicBezTo>
                    <a:pt x="152303" y="156202"/>
                    <a:pt x="150372" y="155720"/>
                    <a:pt x="147037" y="154798"/>
                  </a:cubicBezTo>
                  <a:cubicBezTo>
                    <a:pt x="145808" y="158133"/>
                    <a:pt x="161651" y="176163"/>
                    <a:pt x="144404" y="187306"/>
                  </a:cubicBezTo>
                  <a:cubicBezTo>
                    <a:pt x="144623" y="187219"/>
                    <a:pt x="144887" y="187175"/>
                    <a:pt x="145150" y="187087"/>
                  </a:cubicBezTo>
                  <a:cubicBezTo>
                    <a:pt x="162573" y="182524"/>
                    <a:pt x="165864" y="195949"/>
                    <a:pt x="167839" y="203231"/>
                  </a:cubicBezTo>
                  <a:cubicBezTo>
                    <a:pt x="171174" y="202793"/>
                    <a:pt x="177713" y="200424"/>
                    <a:pt x="184208" y="200906"/>
                  </a:cubicBezTo>
                  <a:cubicBezTo>
                    <a:pt x="186359" y="187306"/>
                    <a:pt x="207643" y="187920"/>
                    <a:pt x="204790" y="184499"/>
                  </a:cubicBezTo>
                  <a:cubicBezTo>
                    <a:pt x="204790" y="184499"/>
                    <a:pt x="209881" y="186648"/>
                    <a:pt x="217868" y="190509"/>
                  </a:cubicBezTo>
                  <a:lnTo>
                    <a:pt x="217868" y="190509"/>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1" name="Google Shape;1831;p28"/>
            <p:cNvSpPr/>
            <p:nvPr/>
          </p:nvSpPr>
          <p:spPr>
            <a:xfrm>
              <a:off x="4076477" y="1204938"/>
              <a:ext cx="46914" cy="42575"/>
            </a:xfrm>
            <a:custGeom>
              <a:avLst/>
              <a:gdLst/>
              <a:ahLst/>
              <a:cxnLst/>
              <a:rect l="l" t="t" r="r" b="b"/>
              <a:pathLst>
                <a:path w="93827" h="85149" extrusionOk="0">
                  <a:moveTo>
                    <a:pt x="93806" y="43890"/>
                  </a:moveTo>
                  <a:cubicBezTo>
                    <a:pt x="93016" y="67404"/>
                    <a:pt x="71336" y="85874"/>
                    <a:pt x="45488" y="85128"/>
                  </a:cubicBezTo>
                  <a:cubicBezTo>
                    <a:pt x="19595" y="84426"/>
                    <a:pt x="-768" y="64772"/>
                    <a:pt x="22" y="41257"/>
                  </a:cubicBezTo>
                  <a:cubicBezTo>
                    <a:pt x="812" y="17787"/>
                    <a:pt x="22448" y="-683"/>
                    <a:pt x="48340" y="19"/>
                  </a:cubicBezTo>
                  <a:cubicBezTo>
                    <a:pt x="74189" y="765"/>
                    <a:pt x="94595" y="20419"/>
                    <a:pt x="93806" y="43890"/>
                  </a:cubicBezTo>
                  <a:lnTo>
                    <a:pt x="93806" y="4389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2" name="Google Shape;1832;p28"/>
            <p:cNvSpPr/>
            <p:nvPr/>
          </p:nvSpPr>
          <p:spPr>
            <a:xfrm>
              <a:off x="3805832" y="1330896"/>
              <a:ext cx="366753" cy="148327"/>
            </a:xfrm>
            <a:custGeom>
              <a:avLst/>
              <a:gdLst/>
              <a:ahLst/>
              <a:cxnLst/>
              <a:rect l="l" t="t" r="r" b="b"/>
              <a:pathLst>
                <a:path w="733507" h="296655" extrusionOk="0">
                  <a:moveTo>
                    <a:pt x="730547" y="277484"/>
                  </a:moveTo>
                  <a:cubicBezTo>
                    <a:pt x="730459" y="277747"/>
                    <a:pt x="724271" y="291698"/>
                    <a:pt x="721857" y="288978"/>
                  </a:cubicBezTo>
                  <a:lnTo>
                    <a:pt x="719839" y="296655"/>
                  </a:lnTo>
                  <a:cubicBezTo>
                    <a:pt x="687934" y="267087"/>
                    <a:pt x="652738" y="232078"/>
                    <a:pt x="636939" y="192946"/>
                  </a:cubicBezTo>
                  <a:cubicBezTo>
                    <a:pt x="631673" y="180004"/>
                    <a:pt x="622457" y="150655"/>
                    <a:pt x="640889" y="142012"/>
                  </a:cubicBezTo>
                  <a:cubicBezTo>
                    <a:pt x="653089" y="136265"/>
                    <a:pt x="668756" y="144030"/>
                    <a:pt x="678762" y="150172"/>
                  </a:cubicBezTo>
                  <a:cubicBezTo>
                    <a:pt x="709789" y="169124"/>
                    <a:pt x="726377" y="203913"/>
                    <a:pt x="731775" y="236377"/>
                  </a:cubicBezTo>
                  <a:cubicBezTo>
                    <a:pt x="734057" y="250021"/>
                    <a:pt x="734496" y="264060"/>
                    <a:pt x="730547" y="277484"/>
                  </a:cubicBezTo>
                  <a:close/>
                  <a:moveTo>
                    <a:pt x="472237" y="48481"/>
                  </a:moveTo>
                  <a:cubicBezTo>
                    <a:pt x="467014" y="45805"/>
                    <a:pt x="461529" y="43524"/>
                    <a:pt x="455692" y="42076"/>
                  </a:cubicBezTo>
                  <a:cubicBezTo>
                    <a:pt x="451084" y="40935"/>
                    <a:pt x="446256" y="40277"/>
                    <a:pt x="441473" y="40540"/>
                  </a:cubicBezTo>
                  <a:cubicBezTo>
                    <a:pt x="400835" y="42558"/>
                    <a:pt x="428878" y="91474"/>
                    <a:pt x="440464" y="106697"/>
                  </a:cubicBezTo>
                  <a:cubicBezTo>
                    <a:pt x="449855" y="118981"/>
                    <a:pt x="460563" y="130650"/>
                    <a:pt x="472324" y="141179"/>
                  </a:cubicBezTo>
                  <a:cubicBezTo>
                    <a:pt x="491020" y="157893"/>
                    <a:pt x="513840" y="168861"/>
                    <a:pt x="533632" y="184084"/>
                  </a:cubicBezTo>
                  <a:lnTo>
                    <a:pt x="546710" y="185927"/>
                  </a:lnTo>
                  <a:cubicBezTo>
                    <a:pt x="550616" y="184610"/>
                    <a:pt x="551538" y="176802"/>
                    <a:pt x="551801" y="174038"/>
                  </a:cubicBezTo>
                  <a:cubicBezTo>
                    <a:pt x="553161" y="159561"/>
                    <a:pt x="548334" y="144469"/>
                    <a:pt x="542980" y="130957"/>
                  </a:cubicBezTo>
                  <a:cubicBezTo>
                    <a:pt x="529858" y="98054"/>
                    <a:pt x="506731" y="65985"/>
                    <a:pt x="472237" y="48481"/>
                  </a:cubicBezTo>
                  <a:close/>
                  <a:moveTo>
                    <a:pt x="347075" y="108232"/>
                  </a:moveTo>
                  <a:cubicBezTo>
                    <a:pt x="341326" y="93974"/>
                    <a:pt x="334041" y="80068"/>
                    <a:pt x="325001" y="67301"/>
                  </a:cubicBezTo>
                  <a:cubicBezTo>
                    <a:pt x="303497" y="37075"/>
                    <a:pt x="270539" y="13253"/>
                    <a:pt x="232007" y="3295"/>
                  </a:cubicBezTo>
                  <a:cubicBezTo>
                    <a:pt x="217920" y="-303"/>
                    <a:pt x="194266" y="-3725"/>
                    <a:pt x="184172" y="9042"/>
                  </a:cubicBezTo>
                  <a:cubicBezTo>
                    <a:pt x="170261" y="26546"/>
                    <a:pt x="191326" y="50324"/>
                    <a:pt x="204096" y="62607"/>
                  </a:cubicBezTo>
                  <a:cubicBezTo>
                    <a:pt x="228848" y="86385"/>
                    <a:pt x="260928" y="103933"/>
                    <a:pt x="294939" y="114769"/>
                  </a:cubicBezTo>
                  <a:cubicBezTo>
                    <a:pt x="313239" y="120604"/>
                    <a:pt x="334480" y="122841"/>
                    <a:pt x="351815" y="130869"/>
                  </a:cubicBezTo>
                  <a:lnTo>
                    <a:pt x="352166" y="131220"/>
                  </a:lnTo>
                  <a:cubicBezTo>
                    <a:pt x="352078" y="129509"/>
                    <a:pt x="352824" y="126219"/>
                    <a:pt x="352473" y="124508"/>
                  </a:cubicBezTo>
                  <a:cubicBezTo>
                    <a:pt x="351244" y="118981"/>
                    <a:pt x="349182" y="113541"/>
                    <a:pt x="347075" y="108232"/>
                  </a:cubicBezTo>
                  <a:close/>
                  <a:moveTo>
                    <a:pt x="149415" y="134949"/>
                  </a:moveTo>
                  <a:cubicBezTo>
                    <a:pt x="120319" y="105951"/>
                    <a:pt x="79286" y="79146"/>
                    <a:pt x="33777" y="81252"/>
                  </a:cubicBezTo>
                  <a:cubicBezTo>
                    <a:pt x="28949" y="81471"/>
                    <a:pt x="24078" y="82130"/>
                    <a:pt x="19426" y="83402"/>
                  </a:cubicBezTo>
                  <a:cubicBezTo>
                    <a:pt x="-19500" y="94413"/>
                    <a:pt x="8806" y="137231"/>
                    <a:pt x="28818" y="151357"/>
                  </a:cubicBezTo>
                  <a:cubicBezTo>
                    <a:pt x="71957" y="181671"/>
                    <a:pt x="189658" y="176144"/>
                    <a:pt x="188122" y="173467"/>
                  </a:cubicBezTo>
                  <a:cubicBezTo>
                    <a:pt x="182153" y="162895"/>
                    <a:pt x="158192" y="143680"/>
                    <a:pt x="149415" y="134949"/>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3" name="Google Shape;1833;p28"/>
            <p:cNvSpPr/>
            <p:nvPr/>
          </p:nvSpPr>
          <p:spPr>
            <a:xfrm>
              <a:off x="4251350" y="955683"/>
              <a:ext cx="144482" cy="347112"/>
            </a:xfrm>
            <a:custGeom>
              <a:avLst/>
              <a:gdLst/>
              <a:ahLst/>
              <a:cxnLst/>
              <a:rect l="l" t="t" r="r" b="b"/>
              <a:pathLst>
                <a:path w="288965" h="694224" extrusionOk="0">
                  <a:moveTo>
                    <a:pt x="86763" y="475059"/>
                  </a:moveTo>
                  <a:cubicBezTo>
                    <a:pt x="48363" y="450579"/>
                    <a:pt x="14352" y="417852"/>
                    <a:pt x="2898" y="381396"/>
                  </a:cubicBezTo>
                  <a:cubicBezTo>
                    <a:pt x="1142" y="375868"/>
                    <a:pt x="-43" y="370253"/>
                    <a:pt x="1" y="364725"/>
                  </a:cubicBezTo>
                  <a:cubicBezTo>
                    <a:pt x="45" y="360294"/>
                    <a:pt x="791" y="355951"/>
                    <a:pt x="2678" y="351959"/>
                  </a:cubicBezTo>
                  <a:cubicBezTo>
                    <a:pt x="18565" y="318179"/>
                    <a:pt x="72851" y="361874"/>
                    <a:pt x="88782" y="377886"/>
                  </a:cubicBezTo>
                  <a:cubicBezTo>
                    <a:pt x="101684" y="390872"/>
                    <a:pt x="113270" y="404735"/>
                    <a:pt x="123100" y="418993"/>
                  </a:cubicBezTo>
                  <a:cubicBezTo>
                    <a:pt x="138723" y="441718"/>
                    <a:pt x="145438" y="465583"/>
                    <a:pt x="158691" y="488615"/>
                  </a:cubicBezTo>
                  <a:lnTo>
                    <a:pt x="156804" y="500504"/>
                  </a:lnTo>
                  <a:cubicBezTo>
                    <a:pt x="153820" y="503268"/>
                    <a:pt x="143419" y="500942"/>
                    <a:pt x="139733" y="500021"/>
                  </a:cubicBezTo>
                  <a:cubicBezTo>
                    <a:pt x="120511" y="495327"/>
                    <a:pt x="102474" y="485105"/>
                    <a:pt x="86763" y="475059"/>
                  </a:cubicBezTo>
                  <a:close/>
                  <a:moveTo>
                    <a:pt x="121345" y="298920"/>
                  </a:moveTo>
                  <a:cubicBezTo>
                    <a:pt x="127532" y="302912"/>
                    <a:pt x="133896" y="306860"/>
                    <a:pt x="140698" y="310151"/>
                  </a:cubicBezTo>
                  <a:cubicBezTo>
                    <a:pt x="142761" y="311160"/>
                    <a:pt x="147369" y="311818"/>
                    <a:pt x="149519" y="312607"/>
                  </a:cubicBezTo>
                  <a:lnTo>
                    <a:pt x="149212" y="312169"/>
                  </a:lnTo>
                  <a:cubicBezTo>
                    <a:pt x="144384" y="294138"/>
                    <a:pt x="148422" y="275142"/>
                    <a:pt x="146886" y="257199"/>
                  </a:cubicBezTo>
                  <a:cubicBezTo>
                    <a:pt x="143989" y="223814"/>
                    <a:pt x="131702" y="189376"/>
                    <a:pt x="108925" y="158667"/>
                  </a:cubicBezTo>
                  <a:cubicBezTo>
                    <a:pt x="97208" y="142829"/>
                    <a:pt x="73246" y="115235"/>
                    <a:pt x="45949" y="120017"/>
                  </a:cubicBezTo>
                  <a:cubicBezTo>
                    <a:pt x="26113" y="123439"/>
                    <a:pt x="22778" y="144979"/>
                    <a:pt x="22909" y="158447"/>
                  </a:cubicBezTo>
                  <a:cubicBezTo>
                    <a:pt x="23173" y="195298"/>
                    <a:pt x="43272" y="233027"/>
                    <a:pt x="75484" y="263560"/>
                  </a:cubicBezTo>
                  <a:cubicBezTo>
                    <a:pt x="89089" y="276458"/>
                    <a:pt x="104756" y="288303"/>
                    <a:pt x="121345" y="298920"/>
                  </a:cubicBezTo>
                  <a:close/>
                  <a:moveTo>
                    <a:pt x="136397" y="580172"/>
                  </a:moveTo>
                  <a:cubicBezTo>
                    <a:pt x="121301" y="570477"/>
                    <a:pt x="86280" y="550735"/>
                    <a:pt x="69033" y="562931"/>
                  </a:cubicBezTo>
                  <a:cubicBezTo>
                    <a:pt x="57579" y="571003"/>
                    <a:pt x="62538" y="587499"/>
                    <a:pt x="67234" y="598510"/>
                  </a:cubicBezTo>
                  <a:cubicBezTo>
                    <a:pt x="81672" y="632641"/>
                    <a:pt x="121388" y="660850"/>
                    <a:pt x="161675" y="678573"/>
                  </a:cubicBezTo>
                  <a:cubicBezTo>
                    <a:pt x="178659" y="686031"/>
                    <a:pt x="196696" y="692129"/>
                    <a:pt x="215435" y="694191"/>
                  </a:cubicBezTo>
                  <a:cubicBezTo>
                    <a:pt x="215830" y="694235"/>
                    <a:pt x="235930" y="694586"/>
                    <a:pt x="233209" y="691427"/>
                  </a:cubicBezTo>
                  <a:lnTo>
                    <a:pt x="243785" y="692831"/>
                  </a:lnTo>
                  <a:cubicBezTo>
                    <a:pt x="215918" y="653655"/>
                    <a:pt x="181994" y="609478"/>
                    <a:pt x="136397" y="580172"/>
                  </a:cubicBezTo>
                  <a:close/>
                  <a:moveTo>
                    <a:pt x="281395" y="45262"/>
                  </a:moveTo>
                  <a:cubicBezTo>
                    <a:pt x="269678" y="22493"/>
                    <a:pt x="223378" y="-18920"/>
                    <a:pt x="196345" y="9771"/>
                  </a:cubicBezTo>
                  <a:cubicBezTo>
                    <a:pt x="193141" y="13193"/>
                    <a:pt x="190728" y="17097"/>
                    <a:pt x="188840" y="21133"/>
                  </a:cubicBezTo>
                  <a:cubicBezTo>
                    <a:pt x="171242" y="59037"/>
                    <a:pt x="192615" y="104838"/>
                    <a:pt x="220658" y="141382"/>
                  </a:cubicBezTo>
                  <a:cubicBezTo>
                    <a:pt x="229127" y="152393"/>
                    <a:pt x="246199" y="180602"/>
                    <a:pt x="257960" y="189946"/>
                  </a:cubicBezTo>
                  <a:cubicBezTo>
                    <a:pt x="260944" y="192315"/>
                    <a:pt x="306629" y="94309"/>
                    <a:pt x="281395" y="45262"/>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4" name="Google Shape;1834;p28"/>
            <p:cNvSpPr/>
            <p:nvPr/>
          </p:nvSpPr>
          <p:spPr>
            <a:xfrm>
              <a:off x="4277462" y="970326"/>
              <a:ext cx="138191" cy="425907"/>
            </a:xfrm>
            <a:custGeom>
              <a:avLst/>
              <a:gdLst/>
              <a:ahLst/>
              <a:cxnLst/>
              <a:rect l="l" t="t" r="r" b="b"/>
              <a:pathLst>
                <a:path w="276382" h="851813" extrusionOk="0">
                  <a:moveTo>
                    <a:pt x="276040" y="132975"/>
                  </a:moveTo>
                  <a:cubicBezTo>
                    <a:pt x="277181" y="136353"/>
                    <a:pt x="275381" y="139995"/>
                    <a:pt x="272002" y="141179"/>
                  </a:cubicBezTo>
                  <a:cubicBezTo>
                    <a:pt x="253658" y="147540"/>
                    <a:pt x="234963" y="153463"/>
                    <a:pt x="217804" y="161052"/>
                  </a:cubicBezTo>
                  <a:cubicBezTo>
                    <a:pt x="206174" y="166185"/>
                    <a:pt x="195290" y="172108"/>
                    <a:pt x="185679" y="179522"/>
                  </a:cubicBezTo>
                  <a:cubicBezTo>
                    <a:pt x="121563" y="229051"/>
                    <a:pt x="101683" y="285644"/>
                    <a:pt x="103657" y="345834"/>
                  </a:cubicBezTo>
                  <a:cubicBezTo>
                    <a:pt x="105193" y="392205"/>
                    <a:pt x="119544" y="440594"/>
                    <a:pt x="136703" y="489553"/>
                  </a:cubicBezTo>
                  <a:cubicBezTo>
                    <a:pt x="153380" y="537196"/>
                    <a:pt x="172602" y="585366"/>
                    <a:pt x="186162" y="632351"/>
                  </a:cubicBezTo>
                  <a:cubicBezTo>
                    <a:pt x="194939" y="662972"/>
                    <a:pt x="200952" y="697191"/>
                    <a:pt x="199767" y="729831"/>
                  </a:cubicBezTo>
                  <a:cubicBezTo>
                    <a:pt x="198977" y="752906"/>
                    <a:pt x="194544" y="775192"/>
                    <a:pt x="185153" y="794890"/>
                  </a:cubicBezTo>
                  <a:cubicBezTo>
                    <a:pt x="181028" y="803577"/>
                    <a:pt x="176376" y="811824"/>
                    <a:pt x="170451" y="819414"/>
                  </a:cubicBezTo>
                  <a:cubicBezTo>
                    <a:pt x="164746" y="826740"/>
                    <a:pt x="157900" y="833452"/>
                    <a:pt x="149255" y="839331"/>
                  </a:cubicBezTo>
                  <a:cubicBezTo>
                    <a:pt x="145919" y="841612"/>
                    <a:pt x="128760" y="848631"/>
                    <a:pt x="121870" y="850825"/>
                  </a:cubicBezTo>
                  <a:cubicBezTo>
                    <a:pt x="120027" y="851439"/>
                    <a:pt x="118666" y="851702"/>
                    <a:pt x="118052" y="851790"/>
                  </a:cubicBezTo>
                  <a:cubicBezTo>
                    <a:pt x="115770" y="851965"/>
                    <a:pt x="114365" y="851132"/>
                    <a:pt x="113707" y="850649"/>
                  </a:cubicBezTo>
                  <a:cubicBezTo>
                    <a:pt x="111557" y="849114"/>
                    <a:pt x="110635" y="847096"/>
                    <a:pt x="111162" y="844464"/>
                  </a:cubicBezTo>
                  <a:cubicBezTo>
                    <a:pt x="111294" y="843674"/>
                    <a:pt x="111601" y="842007"/>
                    <a:pt x="113620" y="840428"/>
                  </a:cubicBezTo>
                  <a:cubicBezTo>
                    <a:pt x="114848" y="839506"/>
                    <a:pt x="116253" y="839068"/>
                    <a:pt x="117657" y="839111"/>
                  </a:cubicBezTo>
                  <a:lnTo>
                    <a:pt x="117964" y="839024"/>
                  </a:lnTo>
                  <a:cubicBezTo>
                    <a:pt x="123933" y="837006"/>
                    <a:pt x="138985" y="830776"/>
                    <a:pt x="141926" y="828714"/>
                  </a:cubicBezTo>
                  <a:cubicBezTo>
                    <a:pt x="149255" y="823581"/>
                    <a:pt x="155047" y="817703"/>
                    <a:pt x="159875" y="811298"/>
                  </a:cubicBezTo>
                  <a:cubicBezTo>
                    <a:pt x="165053" y="804410"/>
                    <a:pt x="169091" y="796908"/>
                    <a:pt x="172689" y="789099"/>
                  </a:cubicBezTo>
                  <a:cubicBezTo>
                    <a:pt x="180984" y="770937"/>
                    <a:pt x="184626" y="750493"/>
                    <a:pt x="185065" y="729392"/>
                  </a:cubicBezTo>
                  <a:cubicBezTo>
                    <a:pt x="185504" y="709650"/>
                    <a:pt x="182958" y="689382"/>
                    <a:pt x="178921" y="669728"/>
                  </a:cubicBezTo>
                  <a:cubicBezTo>
                    <a:pt x="177561" y="669860"/>
                    <a:pt x="176200" y="669904"/>
                    <a:pt x="174971" y="669158"/>
                  </a:cubicBezTo>
                  <a:cubicBezTo>
                    <a:pt x="163429" y="663016"/>
                    <a:pt x="149781" y="655953"/>
                    <a:pt x="136308" y="647705"/>
                  </a:cubicBezTo>
                  <a:cubicBezTo>
                    <a:pt x="132095" y="645117"/>
                    <a:pt x="127970" y="642397"/>
                    <a:pt x="123889" y="639546"/>
                  </a:cubicBezTo>
                  <a:cubicBezTo>
                    <a:pt x="119807" y="636650"/>
                    <a:pt x="115814" y="633623"/>
                    <a:pt x="111996" y="630508"/>
                  </a:cubicBezTo>
                  <a:cubicBezTo>
                    <a:pt x="97206" y="618356"/>
                    <a:pt x="84787" y="605283"/>
                    <a:pt x="77765" y="592736"/>
                  </a:cubicBezTo>
                  <a:cubicBezTo>
                    <a:pt x="75966" y="589797"/>
                    <a:pt x="76843" y="585980"/>
                    <a:pt x="79740" y="584181"/>
                  </a:cubicBezTo>
                  <a:cubicBezTo>
                    <a:pt x="82636" y="582383"/>
                    <a:pt x="86454" y="583260"/>
                    <a:pt x="88298" y="586155"/>
                  </a:cubicBezTo>
                  <a:cubicBezTo>
                    <a:pt x="93959" y="594359"/>
                    <a:pt x="102780" y="602168"/>
                    <a:pt x="112873" y="610021"/>
                  </a:cubicBezTo>
                  <a:cubicBezTo>
                    <a:pt x="117920" y="613969"/>
                    <a:pt x="123362" y="617786"/>
                    <a:pt x="128892" y="621690"/>
                  </a:cubicBezTo>
                  <a:cubicBezTo>
                    <a:pt x="132534" y="624235"/>
                    <a:pt x="136177" y="626779"/>
                    <a:pt x="139819" y="629324"/>
                  </a:cubicBezTo>
                  <a:cubicBezTo>
                    <a:pt x="145393" y="633228"/>
                    <a:pt x="150922" y="637089"/>
                    <a:pt x="156364" y="640818"/>
                  </a:cubicBezTo>
                  <a:cubicBezTo>
                    <a:pt x="163122" y="645468"/>
                    <a:pt x="169266" y="649680"/>
                    <a:pt x="175366" y="653803"/>
                  </a:cubicBezTo>
                  <a:cubicBezTo>
                    <a:pt x="173918" y="648100"/>
                    <a:pt x="172470" y="642397"/>
                    <a:pt x="170802" y="636869"/>
                  </a:cubicBezTo>
                  <a:cubicBezTo>
                    <a:pt x="156891" y="590279"/>
                    <a:pt x="137054" y="542680"/>
                    <a:pt x="120290" y="495344"/>
                  </a:cubicBezTo>
                  <a:cubicBezTo>
                    <a:pt x="118227" y="489553"/>
                    <a:pt x="116428" y="483762"/>
                    <a:pt x="114497" y="478015"/>
                  </a:cubicBezTo>
                  <a:cubicBezTo>
                    <a:pt x="112873" y="478278"/>
                    <a:pt x="111162" y="477971"/>
                    <a:pt x="109758" y="477006"/>
                  </a:cubicBezTo>
                  <a:cubicBezTo>
                    <a:pt x="99093" y="470206"/>
                    <a:pt x="88868" y="463494"/>
                    <a:pt x="79126" y="456387"/>
                  </a:cubicBezTo>
                  <a:cubicBezTo>
                    <a:pt x="72411" y="451517"/>
                    <a:pt x="65872" y="446472"/>
                    <a:pt x="59597" y="441208"/>
                  </a:cubicBezTo>
                  <a:cubicBezTo>
                    <a:pt x="54330" y="436733"/>
                    <a:pt x="49240" y="432083"/>
                    <a:pt x="44368" y="427213"/>
                  </a:cubicBezTo>
                  <a:cubicBezTo>
                    <a:pt x="39453" y="422388"/>
                    <a:pt x="34801" y="417299"/>
                    <a:pt x="30193" y="412078"/>
                  </a:cubicBezTo>
                  <a:cubicBezTo>
                    <a:pt x="26551" y="407867"/>
                    <a:pt x="22864" y="403655"/>
                    <a:pt x="19354" y="399356"/>
                  </a:cubicBezTo>
                  <a:cubicBezTo>
                    <a:pt x="15711" y="394969"/>
                    <a:pt x="12200" y="390582"/>
                    <a:pt x="8865" y="386063"/>
                  </a:cubicBezTo>
                  <a:lnTo>
                    <a:pt x="2545" y="377201"/>
                  </a:lnTo>
                  <a:cubicBezTo>
                    <a:pt x="2238" y="376719"/>
                    <a:pt x="2150" y="375666"/>
                    <a:pt x="2063" y="374657"/>
                  </a:cubicBezTo>
                  <a:lnTo>
                    <a:pt x="1887" y="374481"/>
                  </a:lnTo>
                  <a:cubicBezTo>
                    <a:pt x="1755" y="374350"/>
                    <a:pt x="1668" y="374262"/>
                    <a:pt x="1536" y="374130"/>
                  </a:cubicBezTo>
                  <a:lnTo>
                    <a:pt x="2019" y="374437"/>
                  </a:lnTo>
                  <a:cubicBezTo>
                    <a:pt x="1887" y="373165"/>
                    <a:pt x="1712" y="372024"/>
                    <a:pt x="834" y="372156"/>
                  </a:cubicBezTo>
                  <a:cubicBezTo>
                    <a:pt x="658" y="372200"/>
                    <a:pt x="527" y="372244"/>
                    <a:pt x="439" y="372332"/>
                  </a:cubicBezTo>
                  <a:cubicBezTo>
                    <a:pt x="-439" y="370094"/>
                    <a:pt x="0" y="367506"/>
                    <a:pt x="1755" y="365707"/>
                  </a:cubicBezTo>
                  <a:cubicBezTo>
                    <a:pt x="2765" y="364610"/>
                    <a:pt x="3862" y="364216"/>
                    <a:pt x="4740" y="363908"/>
                  </a:cubicBezTo>
                  <a:cubicBezTo>
                    <a:pt x="6583" y="363294"/>
                    <a:pt x="8250" y="363733"/>
                    <a:pt x="9830" y="364654"/>
                  </a:cubicBezTo>
                  <a:cubicBezTo>
                    <a:pt x="10708" y="365137"/>
                    <a:pt x="11542" y="366014"/>
                    <a:pt x="12288" y="367330"/>
                  </a:cubicBezTo>
                  <a:cubicBezTo>
                    <a:pt x="12551" y="367769"/>
                    <a:pt x="12990" y="369173"/>
                    <a:pt x="13209" y="370050"/>
                  </a:cubicBezTo>
                  <a:lnTo>
                    <a:pt x="19573" y="377377"/>
                  </a:lnTo>
                  <a:cubicBezTo>
                    <a:pt x="22382" y="380623"/>
                    <a:pt x="25366" y="383738"/>
                    <a:pt x="28350" y="386897"/>
                  </a:cubicBezTo>
                  <a:cubicBezTo>
                    <a:pt x="32826" y="391635"/>
                    <a:pt x="37434" y="396285"/>
                    <a:pt x="42130" y="400979"/>
                  </a:cubicBezTo>
                  <a:cubicBezTo>
                    <a:pt x="49064" y="408130"/>
                    <a:pt x="56349" y="414754"/>
                    <a:pt x="63678" y="421379"/>
                  </a:cubicBezTo>
                  <a:cubicBezTo>
                    <a:pt x="68549" y="425809"/>
                    <a:pt x="73464" y="430240"/>
                    <a:pt x="78467" y="434627"/>
                  </a:cubicBezTo>
                  <a:cubicBezTo>
                    <a:pt x="87859" y="442831"/>
                    <a:pt x="97952" y="450903"/>
                    <a:pt x="108134" y="458932"/>
                  </a:cubicBezTo>
                  <a:cubicBezTo>
                    <a:pt x="96197" y="420633"/>
                    <a:pt x="87551" y="382817"/>
                    <a:pt x="86630" y="346317"/>
                  </a:cubicBezTo>
                  <a:cubicBezTo>
                    <a:pt x="86147" y="328286"/>
                    <a:pt x="87771" y="310606"/>
                    <a:pt x="91501" y="293321"/>
                  </a:cubicBezTo>
                  <a:cubicBezTo>
                    <a:pt x="91282" y="293190"/>
                    <a:pt x="91062" y="293190"/>
                    <a:pt x="90887" y="293014"/>
                  </a:cubicBezTo>
                  <a:cubicBezTo>
                    <a:pt x="90009" y="292312"/>
                    <a:pt x="88517" y="289636"/>
                    <a:pt x="88034" y="288803"/>
                  </a:cubicBezTo>
                  <a:lnTo>
                    <a:pt x="82198" y="281257"/>
                  </a:lnTo>
                  <a:lnTo>
                    <a:pt x="65214" y="257260"/>
                  </a:lnTo>
                  <a:cubicBezTo>
                    <a:pt x="58016" y="246292"/>
                    <a:pt x="51170" y="235456"/>
                    <a:pt x="45246" y="224357"/>
                  </a:cubicBezTo>
                  <a:cubicBezTo>
                    <a:pt x="41121" y="216680"/>
                    <a:pt x="37390" y="208915"/>
                    <a:pt x="34143" y="201062"/>
                  </a:cubicBezTo>
                  <a:cubicBezTo>
                    <a:pt x="25673" y="180706"/>
                    <a:pt x="19968" y="159956"/>
                    <a:pt x="16896" y="138635"/>
                  </a:cubicBezTo>
                  <a:cubicBezTo>
                    <a:pt x="16238" y="135081"/>
                    <a:pt x="18607" y="131747"/>
                    <a:pt x="22118" y="131133"/>
                  </a:cubicBezTo>
                  <a:cubicBezTo>
                    <a:pt x="25629" y="130475"/>
                    <a:pt x="29008" y="132844"/>
                    <a:pt x="29623" y="136353"/>
                  </a:cubicBezTo>
                  <a:cubicBezTo>
                    <a:pt x="33090" y="152322"/>
                    <a:pt x="38444" y="167677"/>
                    <a:pt x="44895" y="182900"/>
                  </a:cubicBezTo>
                  <a:cubicBezTo>
                    <a:pt x="48669" y="191849"/>
                    <a:pt x="52926" y="200711"/>
                    <a:pt x="57358" y="209661"/>
                  </a:cubicBezTo>
                  <a:cubicBezTo>
                    <a:pt x="63809" y="222690"/>
                    <a:pt x="70699" y="235851"/>
                    <a:pt x="78511" y="249012"/>
                  </a:cubicBezTo>
                  <a:lnTo>
                    <a:pt x="93300" y="273536"/>
                  </a:lnTo>
                  <a:lnTo>
                    <a:pt x="95583" y="277045"/>
                  </a:lnTo>
                  <a:cubicBezTo>
                    <a:pt x="107563" y="238088"/>
                    <a:pt x="132578" y="201325"/>
                    <a:pt x="176902" y="167984"/>
                  </a:cubicBezTo>
                  <a:cubicBezTo>
                    <a:pt x="184714" y="162105"/>
                    <a:pt x="193974" y="157806"/>
                    <a:pt x="203102" y="153419"/>
                  </a:cubicBezTo>
                  <a:cubicBezTo>
                    <a:pt x="201917" y="151883"/>
                    <a:pt x="200425" y="150304"/>
                    <a:pt x="200249" y="149997"/>
                  </a:cubicBezTo>
                  <a:cubicBezTo>
                    <a:pt x="197748" y="145127"/>
                    <a:pt x="195510" y="140302"/>
                    <a:pt x="193447" y="135388"/>
                  </a:cubicBezTo>
                  <a:cubicBezTo>
                    <a:pt x="191341" y="130387"/>
                    <a:pt x="189454" y="125386"/>
                    <a:pt x="187742" y="120341"/>
                  </a:cubicBezTo>
                  <a:cubicBezTo>
                    <a:pt x="184100" y="109154"/>
                    <a:pt x="180852" y="98055"/>
                    <a:pt x="178482" y="86868"/>
                  </a:cubicBezTo>
                  <a:cubicBezTo>
                    <a:pt x="176858" y="79278"/>
                    <a:pt x="175586" y="71688"/>
                    <a:pt x="174620" y="64099"/>
                  </a:cubicBezTo>
                  <a:cubicBezTo>
                    <a:pt x="172250" y="44796"/>
                    <a:pt x="171724" y="25625"/>
                    <a:pt x="171812" y="6673"/>
                  </a:cubicBezTo>
                  <a:cubicBezTo>
                    <a:pt x="171680" y="3119"/>
                    <a:pt x="174489" y="136"/>
                    <a:pt x="178043" y="4"/>
                  </a:cubicBezTo>
                  <a:cubicBezTo>
                    <a:pt x="181642" y="-127"/>
                    <a:pt x="184626" y="2681"/>
                    <a:pt x="184714" y="6234"/>
                  </a:cubicBezTo>
                  <a:cubicBezTo>
                    <a:pt x="186031" y="24616"/>
                    <a:pt x="188444" y="42997"/>
                    <a:pt x="191604" y="61598"/>
                  </a:cubicBezTo>
                  <a:cubicBezTo>
                    <a:pt x="192833" y="68837"/>
                    <a:pt x="194149" y="76076"/>
                    <a:pt x="195554" y="83402"/>
                  </a:cubicBezTo>
                  <a:cubicBezTo>
                    <a:pt x="197660" y="94106"/>
                    <a:pt x="199855" y="104942"/>
                    <a:pt x="202839" y="115822"/>
                  </a:cubicBezTo>
                  <a:cubicBezTo>
                    <a:pt x="204068" y="120648"/>
                    <a:pt x="205472" y="125473"/>
                    <a:pt x="207052" y="130299"/>
                  </a:cubicBezTo>
                  <a:cubicBezTo>
                    <a:pt x="208632" y="134993"/>
                    <a:pt x="210299" y="139687"/>
                    <a:pt x="212274" y="144425"/>
                  </a:cubicBezTo>
                  <a:cubicBezTo>
                    <a:pt x="212406" y="144733"/>
                    <a:pt x="213152" y="146180"/>
                    <a:pt x="213898" y="147672"/>
                  </a:cubicBezTo>
                  <a:cubicBezTo>
                    <a:pt x="231101" y="140521"/>
                    <a:pt x="249577" y="134949"/>
                    <a:pt x="267833" y="128895"/>
                  </a:cubicBezTo>
                  <a:cubicBezTo>
                    <a:pt x="271212" y="127755"/>
                    <a:pt x="274899" y="129597"/>
                    <a:pt x="276040" y="132975"/>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5" name="Google Shape;1835;p28"/>
            <p:cNvSpPr/>
            <p:nvPr/>
          </p:nvSpPr>
          <p:spPr>
            <a:xfrm>
              <a:off x="4425691" y="1177271"/>
              <a:ext cx="160297" cy="308302"/>
            </a:xfrm>
            <a:custGeom>
              <a:avLst/>
              <a:gdLst/>
              <a:ahLst/>
              <a:cxnLst/>
              <a:rect l="l" t="t" r="r" b="b"/>
              <a:pathLst>
                <a:path w="320593" h="616605" extrusionOk="0">
                  <a:moveTo>
                    <a:pt x="308327" y="615795"/>
                  </a:moveTo>
                  <a:cubicBezTo>
                    <a:pt x="305343" y="617506"/>
                    <a:pt x="301568" y="616410"/>
                    <a:pt x="299901" y="613426"/>
                  </a:cubicBezTo>
                  <a:cubicBezTo>
                    <a:pt x="298233" y="610443"/>
                    <a:pt x="299286" y="606670"/>
                    <a:pt x="302271" y="605003"/>
                  </a:cubicBezTo>
                  <a:cubicBezTo>
                    <a:pt x="305079" y="603380"/>
                    <a:pt x="305957" y="599432"/>
                    <a:pt x="306703" y="595264"/>
                  </a:cubicBezTo>
                  <a:cubicBezTo>
                    <a:pt x="308283" y="586666"/>
                    <a:pt x="307625" y="576619"/>
                    <a:pt x="307537" y="571925"/>
                  </a:cubicBezTo>
                  <a:cubicBezTo>
                    <a:pt x="307361" y="554158"/>
                    <a:pt x="306440" y="536390"/>
                    <a:pt x="304772" y="518710"/>
                  </a:cubicBezTo>
                  <a:cubicBezTo>
                    <a:pt x="303104" y="501075"/>
                    <a:pt x="300647" y="483483"/>
                    <a:pt x="297356" y="466022"/>
                  </a:cubicBezTo>
                  <a:cubicBezTo>
                    <a:pt x="289763" y="425881"/>
                    <a:pt x="276773" y="389161"/>
                    <a:pt x="256937" y="355908"/>
                  </a:cubicBezTo>
                  <a:cubicBezTo>
                    <a:pt x="237759" y="323751"/>
                    <a:pt x="212086" y="294840"/>
                    <a:pt x="178645" y="269308"/>
                  </a:cubicBezTo>
                  <a:cubicBezTo>
                    <a:pt x="148408" y="246057"/>
                    <a:pt x="118390" y="225569"/>
                    <a:pt x="90479" y="202318"/>
                  </a:cubicBezTo>
                  <a:cubicBezTo>
                    <a:pt x="71521" y="186525"/>
                    <a:pt x="53572" y="169459"/>
                    <a:pt x="37115" y="149542"/>
                  </a:cubicBezTo>
                  <a:cubicBezTo>
                    <a:pt x="25573" y="135591"/>
                    <a:pt x="14162" y="119403"/>
                    <a:pt x="7185" y="102206"/>
                  </a:cubicBezTo>
                  <a:cubicBezTo>
                    <a:pt x="2182" y="89791"/>
                    <a:pt x="-627" y="76805"/>
                    <a:pt x="119" y="63688"/>
                  </a:cubicBezTo>
                  <a:cubicBezTo>
                    <a:pt x="1831" y="35304"/>
                    <a:pt x="18595" y="12842"/>
                    <a:pt x="40362" y="4068"/>
                  </a:cubicBezTo>
                  <a:cubicBezTo>
                    <a:pt x="61252" y="-4311"/>
                    <a:pt x="87100" y="-626"/>
                    <a:pt x="108955" y="23415"/>
                  </a:cubicBezTo>
                  <a:cubicBezTo>
                    <a:pt x="111852" y="26574"/>
                    <a:pt x="114353" y="29908"/>
                    <a:pt x="116460" y="33417"/>
                  </a:cubicBezTo>
                  <a:cubicBezTo>
                    <a:pt x="118654" y="37059"/>
                    <a:pt x="120453" y="40875"/>
                    <a:pt x="121814" y="44955"/>
                  </a:cubicBezTo>
                  <a:cubicBezTo>
                    <a:pt x="123262" y="49342"/>
                    <a:pt x="124447" y="54036"/>
                    <a:pt x="124798" y="58687"/>
                  </a:cubicBezTo>
                  <a:cubicBezTo>
                    <a:pt x="125061" y="62152"/>
                    <a:pt x="124973" y="65574"/>
                    <a:pt x="124271" y="68908"/>
                  </a:cubicBezTo>
                  <a:cubicBezTo>
                    <a:pt x="123525" y="72637"/>
                    <a:pt x="122472" y="75971"/>
                    <a:pt x="120892" y="79130"/>
                  </a:cubicBezTo>
                  <a:cubicBezTo>
                    <a:pt x="119312" y="82333"/>
                    <a:pt x="117162" y="85272"/>
                    <a:pt x="114177" y="88167"/>
                  </a:cubicBezTo>
                  <a:cubicBezTo>
                    <a:pt x="102153" y="99793"/>
                    <a:pt x="82009" y="97731"/>
                    <a:pt x="69590" y="90449"/>
                  </a:cubicBezTo>
                  <a:cubicBezTo>
                    <a:pt x="61164" y="85491"/>
                    <a:pt x="56687" y="78165"/>
                    <a:pt x="57521" y="72067"/>
                  </a:cubicBezTo>
                  <a:cubicBezTo>
                    <a:pt x="58092" y="67724"/>
                    <a:pt x="60944" y="63030"/>
                    <a:pt x="68273" y="59827"/>
                  </a:cubicBezTo>
                  <a:cubicBezTo>
                    <a:pt x="71521" y="58336"/>
                    <a:pt x="75339" y="59783"/>
                    <a:pt x="76831" y="63074"/>
                  </a:cubicBezTo>
                  <a:cubicBezTo>
                    <a:pt x="78279" y="66320"/>
                    <a:pt x="76831" y="70137"/>
                    <a:pt x="73583" y="71628"/>
                  </a:cubicBezTo>
                  <a:cubicBezTo>
                    <a:pt x="72091" y="72286"/>
                    <a:pt x="70994" y="72901"/>
                    <a:pt x="70511" y="73778"/>
                  </a:cubicBezTo>
                  <a:cubicBezTo>
                    <a:pt x="70336" y="74085"/>
                    <a:pt x="70819" y="74261"/>
                    <a:pt x="70994" y="74568"/>
                  </a:cubicBezTo>
                  <a:cubicBezTo>
                    <a:pt x="71345" y="75094"/>
                    <a:pt x="71828" y="75577"/>
                    <a:pt x="72311" y="76059"/>
                  </a:cubicBezTo>
                  <a:cubicBezTo>
                    <a:pt x="75470" y="79042"/>
                    <a:pt x="80693" y="81411"/>
                    <a:pt x="86310" y="82420"/>
                  </a:cubicBezTo>
                  <a:cubicBezTo>
                    <a:pt x="92674" y="83561"/>
                    <a:pt x="99695" y="82947"/>
                    <a:pt x="104435" y="78209"/>
                  </a:cubicBezTo>
                  <a:cubicBezTo>
                    <a:pt x="106146" y="76498"/>
                    <a:pt x="107375" y="74787"/>
                    <a:pt x="108297" y="72901"/>
                  </a:cubicBezTo>
                  <a:cubicBezTo>
                    <a:pt x="109306" y="70839"/>
                    <a:pt x="109877" y="68601"/>
                    <a:pt x="110359" y="66145"/>
                  </a:cubicBezTo>
                  <a:cubicBezTo>
                    <a:pt x="110842" y="63600"/>
                    <a:pt x="110754" y="60924"/>
                    <a:pt x="110359" y="58292"/>
                  </a:cubicBezTo>
                  <a:cubicBezTo>
                    <a:pt x="109921" y="55309"/>
                    <a:pt x="109087" y="52413"/>
                    <a:pt x="108121" y="49649"/>
                  </a:cubicBezTo>
                  <a:cubicBezTo>
                    <a:pt x="107068" y="46622"/>
                    <a:pt x="105664" y="43771"/>
                    <a:pt x="103996" y="41095"/>
                  </a:cubicBezTo>
                  <a:cubicBezTo>
                    <a:pt x="102328" y="38375"/>
                    <a:pt x="100310" y="35874"/>
                    <a:pt x="98072" y="33417"/>
                  </a:cubicBezTo>
                  <a:cubicBezTo>
                    <a:pt x="81307" y="15518"/>
                    <a:pt x="61998" y="12052"/>
                    <a:pt x="46287" y="18589"/>
                  </a:cubicBezTo>
                  <a:cubicBezTo>
                    <a:pt x="29786" y="25433"/>
                    <a:pt x="17586" y="42937"/>
                    <a:pt x="16532" y="64565"/>
                  </a:cubicBezTo>
                  <a:cubicBezTo>
                    <a:pt x="16050" y="75270"/>
                    <a:pt x="18551" y="85755"/>
                    <a:pt x="22720" y="95801"/>
                  </a:cubicBezTo>
                  <a:cubicBezTo>
                    <a:pt x="29215" y="111375"/>
                    <a:pt x="39748" y="125940"/>
                    <a:pt x="50324" y="138574"/>
                  </a:cubicBezTo>
                  <a:cubicBezTo>
                    <a:pt x="66167" y="157526"/>
                    <a:pt x="83545" y="173758"/>
                    <a:pt x="101714" y="188894"/>
                  </a:cubicBezTo>
                  <a:cubicBezTo>
                    <a:pt x="129450" y="211969"/>
                    <a:pt x="159160" y="232545"/>
                    <a:pt x="189134" y="255752"/>
                  </a:cubicBezTo>
                  <a:cubicBezTo>
                    <a:pt x="224111" y="282995"/>
                    <a:pt x="250881" y="313705"/>
                    <a:pt x="270717" y="347792"/>
                  </a:cubicBezTo>
                  <a:cubicBezTo>
                    <a:pt x="291080" y="382756"/>
                    <a:pt x="304202" y="421318"/>
                    <a:pt x="311662" y="463434"/>
                  </a:cubicBezTo>
                  <a:cubicBezTo>
                    <a:pt x="314778" y="481377"/>
                    <a:pt x="317060" y="499407"/>
                    <a:pt x="318508" y="517482"/>
                  </a:cubicBezTo>
                  <a:cubicBezTo>
                    <a:pt x="319957" y="535601"/>
                    <a:pt x="320615" y="553719"/>
                    <a:pt x="320571" y="571881"/>
                  </a:cubicBezTo>
                  <a:cubicBezTo>
                    <a:pt x="320527" y="577891"/>
                    <a:pt x="321142" y="591974"/>
                    <a:pt x="318026" y="602239"/>
                  </a:cubicBezTo>
                  <a:cubicBezTo>
                    <a:pt x="316138" y="608381"/>
                    <a:pt x="312891" y="613295"/>
                    <a:pt x="308327" y="615795"/>
                  </a:cubicBezTo>
                  <a:lnTo>
                    <a:pt x="308327" y="615795"/>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6" name="Google Shape;1836;p28"/>
            <p:cNvSpPr/>
            <p:nvPr/>
          </p:nvSpPr>
          <p:spPr>
            <a:xfrm>
              <a:off x="4368700" y="1086366"/>
              <a:ext cx="86125" cy="151572"/>
            </a:xfrm>
            <a:custGeom>
              <a:avLst/>
              <a:gdLst/>
              <a:ahLst/>
              <a:cxnLst/>
              <a:rect l="l" t="t" r="r" b="b"/>
              <a:pathLst>
                <a:path w="172250" h="303143" extrusionOk="0">
                  <a:moveTo>
                    <a:pt x="172251" y="19259"/>
                  </a:moveTo>
                  <a:cubicBezTo>
                    <a:pt x="172251" y="29876"/>
                    <a:pt x="162464" y="38474"/>
                    <a:pt x="150439" y="38474"/>
                  </a:cubicBezTo>
                  <a:cubicBezTo>
                    <a:pt x="138371" y="38474"/>
                    <a:pt x="128585" y="29876"/>
                    <a:pt x="128585" y="19259"/>
                  </a:cubicBezTo>
                  <a:cubicBezTo>
                    <a:pt x="128585" y="8642"/>
                    <a:pt x="138371" y="0"/>
                    <a:pt x="150439" y="0"/>
                  </a:cubicBezTo>
                  <a:cubicBezTo>
                    <a:pt x="162464" y="0"/>
                    <a:pt x="172251" y="8642"/>
                    <a:pt x="172251" y="19259"/>
                  </a:cubicBezTo>
                  <a:close/>
                  <a:moveTo>
                    <a:pt x="48713" y="91557"/>
                  </a:moveTo>
                  <a:cubicBezTo>
                    <a:pt x="60737" y="91557"/>
                    <a:pt x="70524" y="82915"/>
                    <a:pt x="70524" y="72298"/>
                  </a:cubicBezTo>
                  <a:cubicBezTo>
                    <a:pt x="70524" y="61725"/>
                    <a:pt x="60737" y="53083"/>
                    <a:pt x="48713" y="53083"/>
                  </a:cubicBezTo>
                  <a:cubicBezTo>
                    <a:pt x="36644" y="53083"/>
                    <a:pt x="26858" y="61725"/>
                    <a:pt x="26858" y="72298"/>
                  </a:cubicBezTo>
                  <a:cubicBezTo>
                    <a:pt x="26858" y="82915"/>
                    <a:pt x="36644" y="91557"/>
                    <a:pt x="48713" y="91557"/>
                  </a:cubicBezTo>
                  <a:close/>
                  <a:moveTo>
                    <a:pt x="43622" y="172981"/>
                  </a:moveTo>
                  <a:cubicBezTo>
                    <a:pt x="43622" y="162364"/>
                    <a:pt x="33880" y="153765"/>
                    <a:pt x="21811" y="153765"/>
                  </a:cubicBezTo>
                  <a:cubicBezTo>
                    <a:pt x="9786" y="153765"/>
                    <a:pt x="0" y="162364"/>
                    <a:pt x="0" y="172981"/>
                  </a:cubicBezTo>
                  <a:cubicBezTo>
                    <a:pt x="0" y="183597"/>
                    <a:pt x="9786" y="192196"/>
                    <a:pt x="21811" y="192196"/>
                  </a:cubicBezTo>
                  <a:cubicBezTo>
                    <a:pt x="33880" y="192196"/>
                    <a:pt x="43622" y="183597"/>
                    <a:pt x="43622" y="172981"/>
                  </a:cubicBezTo>
                  <a:close/>
                  <a:moveTo>
                    <a:pt x="49591" y="264669"/>
                  </a:moveTo>
                  <a:cubicBezTo>
                    <a:pt x="37522" y="264669"/>
                    <a:pt x="27779" y="273312"/>
                    <a:pt x="27779" y="283929"/>
                  </a:cubicBezTo>
                  <a:cubicBezTo>
                    <a:pt x="27779" y="294501"/>
                    <a:pt x="37522" y="303144"/>
                    <a:pt x="49591" y="303144"/>
                  </a:cubicBezTo>
                  <a:cubicBezTo>
                    <a:pt x="61615" y="303144"/>
                    <a:pt x="71402" y="294501"/>
                    <a:pt x="71402" y="283929"/>
                  </a:cubicBezTo>
                  <a:cubicBezTo>
                    <a:pt x="71402" y="273312"/>
                    <a:pt x="61615" y="264669"/>
                    <a:pt x="49591" y="264669"/>
                  </a:cubicBez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7" name="Google Shape;1837;p28"/>
            <p:cNvSpPr/>
            <p:nvPr/>
          </p:nvSpPr>
          <p:spPr>
            <a:xfrm>
              <a:off x="4201153" y="1538540"/>
              <a:ext cx="124788" cy="134223"/>
            </a:xfrm>
            <a:custGeom>
              <a:avLst/>
              <a:gdLst/>
              <a:ahLst/>
              <a:cxnLst/>
              <a:rect l="l" t="t" r="r" b="b"/>
              <a:pathLst>
                <a:path w="249576" h="268445" extrusionOk="0">
                  <a:moveTo>
                    <a:pt x="241837" y="258478"/>
                  </a:moveTo>
                  <a:cubicBezTo>
                    <a:pt x="243197" y="257820"/>
                    <a:pt x="244865" y="257820"/>
                    <a:pt x="246313" y="258565"/>
                  </a:cubicBezTo>
                  <a:cubicBezTo>
                    <a:pt x="249780" y="260364"/>
                    <a:pt x="249605" y="263128"/>
                    <a:pt x="249561" y="263698"/>
                  </a:cubicBezTo>
                  <a:cubicBezTo>
                    <a:pt x="249517" y="264795"/>
                    <a:pt x="248288" y="268963"/>
                    <a:pt x="243417" y="268392"/>
                  </a:cubicBezTo>
                  <a:cubicBezTo>
                    <a:pt x="241398" y="268129"/>
                    <a:pt x="234025" y="265979"/>
                    <a:pt x="231085" y="265058"/>
                  </a:cubicBezTo>
                  <a:lnTo>
                    <a:pt x="207782" y="257469"/>
                  </a:lnTo>
                  <a:cubicBezTo>
                    <a:pt x="196635" y="253608"/>
                    <a:pt x="185883" y="249133"/>
                    <a:pt x="175350" y="244220"/>
                  </a:cubicBezTo>
                  <a:cubicBezTo>
                    <a:pt x="164818" y="239306"/>
                    <a:pt x="154505" y="233910"/>
                    <a:pt x="144323" y="228339"/>
                  </a:cubicBezTo>
                  <a:cubicBezTo>
                    <a:pt x="110488" y="209738"/>
                    <a:pt x="71868" y="184688"/>
                    <a:pt x="43211" y="154198"/>
                  </a:cubicBezTo>
                  <a:cubicBezTo>
                    <a:pt x="22453" y="132044"/>
                    <a:pt x="6918" y="107037"/>
                    <a:pt x="1520" y="79794"/>
                  </a:cubicBezTo>
                  <a:cubicBezTo>
                    <a:pt x="-411" y="69879"/>
                    <a:pt x="-630" y="58210"/>
                    <a:pt x="1608" y="47155"/>
                  </a:cubicBezTo>
                  <a:cubicBezTo>
                    <a:pt x="3978" y="35792"/>
                    <a:pt x="8893" y="25044"/>
                    <a:pt x="17055" y="17191"/>
                  </a:cubicBezTo>
                  <a:cubicBezTo>
                    <a:pt x="30704" y="4030"/>
                    <a:pt x="49750" y="-1498"/>
                    <a:pt x="67831" y="345"/>
                  </a:cubicBezTo>
                  <a:cubicBezTo>
                    <a:pt x="86482" y="2188"/>
                    <a:pt x="103949" y="11751"/>
                    <a:pt x="113384" y="28115"/>
                  </a:cubicBezTo>
                  <a:cubicBezTo>
                    <a:pt x="117817" y="35880"/>
                    <a:pt x="120581" y="44786"/>
                    <a:pt x="120713" y="53516"/>
                  </a:cubicBezTo>
                  <a:cubicBezTo>
                    <a:pt x="120845" y="62641"/>
                    <a:pt x="118255" y="71678"/>
                    <a:pt x="111936" y="79268"/>
                  </a:cubicBezTo>
                  <a:cubicBezTo>
                    <a:pt x="107635" y="84400"/>
                    <a:pt x="96400" y="89972"/>
                    <a:pt x="85780" y="91025"/>
                  </a:cubicBezTo>
                  <a:cubicBezTo>
                    <a:pt x="77705" y="91858"/>
                    <a:pt x="70157" y="90104"/>
                    <a:pt x="65812" y="85102"/>
                  </a:cubicBezTo>
                  <a:cubicBezTo>
                    <a:pt x="63925" y="82953"/>
                    <a:pt x="64101" y="79706"/>
                    <a:pt x="66207" y="77776"/>
                  </a:cubicBezTo>
                  <a:cubicBezTo>
                    <a:pt x="68358" y="75890"/>
                    <a:pt x="71649" y="76065"/>
                    <a:pt x="73536" y="78215"/>
                  </a:cubicBezTo>
                  <a:cubicBezTo>
                    <a:pt x="76652" y="81593"/>
                    <a:pt x="82533" y="81066"/>
                    <a:pt x="88150" y="79794"/>
                  </a:cubicBezTo>
                  <a:cubicBezTo>
                    <a:pt x="94513" y="78302"/>
                    <a:pt x="100745" y="75319"/>
                    <a:pt x="103246" y="72205"/>
                  </a:cubicBezTo>
                  <a:cubicBezTo>
                    <a:pt x="107635" y="66721"/>
                    <a:pt x="109303" y="60272"/>
                    <a:pt x="109083" y="53823"/>
                  </a:cubicBezTo>
                  <a:cubicBezTo>
                    <a:pt x="108864" y="47023"/>
                    <a:pt x="106538" y="40179"/>
                    <a:pt x="102983" y="34213"/>
                  </a:cubicBezTo>
                  <a:cubicBezTo>
                    <a:pt x="95347" y="21490"/>
                    <a:pt x="81348" y="14427"/>
                    <a:pt x="66646" y="13155"/>
                  </a:cubicBezTo>
                  <a:cubicBezTo>
                    <a:pt x="52295" y="11927"/>
                    <a:pt x="37199" y="16314"/>
                    <a:pt x="26491" y="26886"/>
                  </a:cubicBezTo>
                  <a:cubicBezTo>
                    <a:pt x="20391" y="32897"/>
                    <a:pt x="16880" y="41188"/>
                    <a:pt x="15168" y="49875"/>
                  </a:cubicBezTo>
                  <a:cubicBezTo>
                    <a:pt x="13369" y="59131"/>
                    <a:pt x="13588" y="68827"/>
                    <a:pt x="15212" y="77074"/>
                  </a:cubicBezTo>
                  <a:cubicBezTo>
                    <a:pt x="20083" y="101905"/>
                    <a:pt x="34434" y="124542"/>
                    <a:pt x="53217" y="144898"/>
                  </a:cubicBezTo>
                  <a:cubicBezTo>
                    <a:pt x="80689" y="174686"/>
                    <a:pt x="117641" y="199472"/>
                    <a:pt x="150116" y="217942"/>
                  </a:cubicBezTo>
                  <a:cubicBezTo>
                    <a:pt x="159990" y="223601"/>
                    <a:pt x="169996" y="228997"/>
                    <a:pt x="180222" y="233998"/>
                  </a:cubicBezTo>
                  <a:cubicBezTo>
                    <a:pt x="190315" y="238956"/>
                    <a:pt x="200672" y="243474"/>
                    <a:pt x="211380" y="247423"/>
                  </a:cubicBezTo>
                  <a:lnTo>
                    <a:pt x="234201" y="255407"/>
                  </a:lnTo>
                  <a:cubicBezTo>
                    <a:pt x="235737" y="255933"/>
                    <a:pt x="239291" y="257644"/>
                    <a:pt x="241837" y="258478"/>
                  </a:cubicBezTo>
                  <a:lnTo>
                    <a:pt x="241837" y="258478"/>
                  </a:lnTo>
                  <a:close/>
                  <a:moveTo>
                    <a:pt x="242758" y="258741"/>
                  </a:moveTo>
                  <a:cubicBezTo>
                    <a:pt x="243900" y="259048"/>
                    <a:pt x="244689" y="259048"/>
                    <a:pt x="244777" y="258522"/>
                  </a:cubicBezTo>
                  <a:cubicBezTo>
                    <a:pt x="244909" y="257513"/>
                    <a:pt x="243504" y="258302"/>
                    <a:pt x="242758" y="258741"/>
                  </a:cubicBezTo>
                  <a:lnTo>
                    <a:pt x="242758" y="258741"/>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8" name="Google Shape;1838;p28"/>
            <p:cNvSpPr/>
            <p:nvPr/>
          </p:nvSpPr>
          <p:spPr>
            <a:xfrm>
              <a:off x="3820340" y="1348494"/>
              <a:ext cx="456080" cy="182832"/>
            </a:xfrm>
            <a:custGeom>
              <a:avLst/>
              <a:gdLst/>
              <a:ahLst/>
              <a:cxnLst/>
              <a:rect l="l" t="t" r="r" b="b"/>
              <a:pathLst>
                <a:path w="912160" h="365664" extrusionOk="0">
                  <a:moveTo>
                    <a:pt x="912050" y="257381"/>
                  </a:moveTo>
                  <a:cubicBezTo>
                    <a:pt x="912226" y="258302"/>
                    <a:pt x="912357" y="259969"/>
                    <a:pt x="911085" y="261987"/>
                  </a:cubicBezTo>
                  <a:cubicBezTo>
                    <a:pt x="910777" y="262470"/>
                    <a:pt x="909900" y="263479"/>
                    <a:pt x="908451" y="264795"/>
                  </a:cubicBezTo>
                  <a:cubicBezTo>
                    <a:pt x="903800" y="269007"/>
                    <a:pt x="890853" y="278921"/>
                    <a:pt x="887343" y="280632"/>
                  </a:cubicBezTo>
                  <a:cubicBezTo>
                    <a:pt x="878214" y="285151"/>
                    <a:pt x="868735" y="288090"/>
                    <a:pt x="858993" y="290108"/>
                  </a:cubicBezTo>
                  <a:cubicBezTo>
                    <a:pt x="849557" y="292039"/>
                    <a:pt x="839858" y="293004"/>
                    <a:pt x="829940" y="293574"/>
                  </a:cubicBezTo>
                  <a:cubicBezTo>
                    <a:pt x="801546" y="295109"/>
                    <a:pt x="771704" y="290679"/>
                    <a:pt x="742784" y="282870"/>
                  </a:cubicBezTo>
                  <a:cubicBezTo>
                    <a:pt x="713863" y="275061"/>
                    <a:pt x="685864" y="263874"/>
                    <a:pt x="661245" y="251985"/>
                  </a:cubicBezTo>
                  <a:cubicBezTo>
                    <a:pt x="615033" y="229611"/>
                    <a:pt x="569480" y="202763"/>
                    <a:pt x="523532" y="178020"/>
                  </a:cubicBezTo>
                  <a:cubicBezTo>
                    <a:pt x="477496" y="153321"/>
                    <a:pt x="431021" y="130859"/>
                    <a:pt x="382484" y="118005"/>
                  </a:cubicBezTo>
                  <a:cubicBezTo>
                    <a:pt x="375374" y="122919"/>
                    <a:pt x="365676" y="126472"/>
                    <a:pt x="357294" y="131561"/>
                  </a:cubicBezTo>
                  <a:cubicBezTo>
                    <a:pt x="355319" y="132746"/>
                    <a:pt x="353476" y="134018"/>
                    <a:pt x="351808" y="135466"/>
                  </a:cubicBezTo>
                  <a:cubicBezTo>
                    <a:pt x="338379" y="147179"/>
                    <a:pt x="327013" y="160779"/>
                    <a:pt x="317182" y="175300"/>
                  </a:cubicBezTo>
                  <a:cubicBezTo>
                    <a:pt x="307089" y="190260"/>
                    <a:pt x="298619" y="206141"/>
                    <a:pt x="291246" y="221934"/>
                  </a:cubicBezTo>
                  <a:cubicBezTo>
                    <a:pt x="279046" y="247993"/>
                    <a:pt x="272595" y="283221"/>
                    <a:pt x="257761" y="311561"/>
                  </a:cubicBezTo>
                  <a:cubicBezTo>
                    <a:pt x="250871" y="324766"/>
                    <a:pt x="242182" y="336523"/>
                    <a:pt x="230640" y="345516"/>
                  </a:cubicBezTo>
                  <a:cubicBezTo>
                    <a:pt x="193513" y="374208"/>
                    <a:pt x="149452" y="369601"/>
                    <a:pt x="119961" y="348324"/>
                  </a:cubicBezTo>
                  <a:cubicBezTo>
                    <a:pt x="88012" y="325204"/>
                    <a:pt x="73003" y="282826"/>
                    <a:pt x="101222" y="242158"/>
                  </a:cubicBezTo>
                  <a:cubicBezTo>
                    <a:pt x="103943" y="238254"/>
                    <a:pt x="107278" y="234919"/>
                    <a:pt x="111052" y="232068"/>
                  </a:cubicBezTo>
                  <a:cubicBezTo>
                    <a:pt x="116187" y="228163"/>
                    <a:pt x="122111" y="225136"/>
                    <a:pt x="128343" y="222548"/>
                  </a:cubicBezTo>
                  <a:cubicBezTo>
                    <a:pt x="132951" y="220662"/>
                    <a:pt x="137778" y="219126"/>
                    <a:pt x="142694" y="218073"/>
                  </a:cubicBezTo>
                  <a:cubicBezTo>
                    <a:pt x="147653" y="217020"/>
                    <a:pt x="152699" y="216450"/>
                    <a:pt x="157790" y="216406"/>
                  </a:cubicBezTo>
                  <a:cubicBezTo>
                    <a:pt x="162354" y="216406"/>
                    <a:pt x="166787" y="216933"/>
                    <a:pt x="171044" y="218073"/>
                  </a:cubicBezTo>
                  <a:cubicBezTo>
                    <a:pt x="175388" y="219258"/>
                    <a:pt x="179513" y="221056"/>
                    <a:pt x="183375" y="223513"/>
                  </a:cubicBezTo>
                  <a:cubicBezTo>
                    <a:pt x="194654" y="230576"/>
                    <a:pt x="201193" y="239877"/>
                    <a:pt x="203387" y="249923"/>
                  </a:cubicBezTo>
                  <a:cubicBezTo>
                    <a:pt x="205625" y="260276"/>
                    <a:pt x="203255" y="271551"/>
                    <a:pt x="195970" y="282124"/>
                  </a:cubicBezTo>
                  <a:cubicBezTo>
                    <a:pt x="191319" y="288924"/>
                    <a:pt x="183112" y="294057"/>
                    <a:pt x="174730" y="295417"/>
                  </a:cubicBezTo>
                  <a:cubicBezTo>
                    <a:pt x="165690" y="296820"/>
                    <a:pt x="156517" y="294144"/>
                    <a:pt x="150944" y="285283"/>
                  </a:cubicBezTo>
                  <a:cubicBezTo>
                    <a:pt x="149364" y="282870"/>
                    <a:pt x="150066" y="279667"/>
                    <a:pt x="152480" y="278132"/>
                  </a:cubicBezTo>
                  <a:cubicBezTo>
                    <a:pt x="154894" y="276596"/>
                    <a:pt x="158097" y="277298"/>
                    <a:pt x="159633" y="279667"/>
                  </a:cubicBezTo>
                  <a:cubicBezTo>
                    <a:pt x="162793" y="284537"/>
                    <a:pt x="167972" y="285721"/>
                    <a:pt x="172931" y="284844"/>
                  </a:cubicBezTo>
                  <a:cubicBezTo>
                    <a:pt x="178460" y="283879"/>
                    <a:pt x="183814" y="280457"/>
                    <a:pt x="186842" y="275938"/>
                  </a:cubicBezTo>
                  <a:cubicBezTo>
                    <a:pt x="192021" y="268129"/>
                    <a:pt x="193908" y="259969"/>
                    <a:pt x="192152" y="252468"/>
                  </a:cubicBezTo>
                  <a:cubicBezTo>
                    <a:pt x="190441" y="245185"/>
                    <a:pt x="185350" y="238692"/>
                    <a:pt x="177100" y="233647"/>
                  </a:cubicBezTo>
                  <a:cubicBezTo>
                    <a:pt x="174247" y="231936"/>
                    <a:pt x="171131" y="230664"/>
                    <a:pt x="167928" y="229830"/>
                  </a:cubicBezTo>
                  <a:cubicBezTo>
                    <a:pt x="164724" y="228997"/>
                    <a:pt x="161345" y="228646"/>
                    <a:pt x="157922" y="228690"/>
                  </a:cubicBezTo>
                  <a:cubicBezTo>
                    <a:pt x="153709" y="228778"/>
                    <a:pt x="149496" y="229348"/>
                    <a:pt x="145414" y="230269"/>
                  </a:cubicBezTo>
                  <a:cubicBezTo>
                    <a:pt x="141245" y="231234"/>
                    <a:pt x="137164" y="232594"/>
                    <a:pt x="133258" y="234261"/>
                  </a:cubicBezTo>
                  <a:cubicBezTo>
                    <a:pt x="128957" y="236104"/>
                    <a:pt x="124744" y="238166"/>
                    <a:pt x="121014" y="240754"/>
                  </a:cubicBezTo>
                  <a:cubicBezTo>
                    <a:pt x="117503" y="243167"/>
                    <a:pt x="114387" y="245975"/>
                    <a:pt x="111974" y="249528"/>
                  </a:cubicBezTo>
                  <a:cubicBezTo>
                    <a:pt x="88978" y="283308"/>
                    <a:pt x="101704" y="318010"/>
                    <a:pt x="128124" y="337006"/>
                  </a:cubicBezTo>
                  <a:cubicBezTo>
                    <a:pt x="153270" y="355036"/>
                    <a:pt x="190660" y="359072"/>
                    <a:pt x="222302" y="334724"/>
                  </a:cubicBezTo>
                  <a:cubicBezTo>
                    <a:pt x="232396" y="327003"/>
                    <a:pt x="239900" y="316781"/>
                    <a:pt x="246044" y="305375"/>
                  </a:cubicBezTo>
                  <a:cubicBezTo>
                    <a:pt x="261053" y="277342"/>
                    <a:pt x="267855" y="242465"/>
                    <a:pt x="280275" y="216713"/>
                  </a:cubicBezTo>
                  <a:cubicBezTo>
                    <a:pt x="288130" y="200481"/>
                    <a:pt x="297127" y="184162"/>
                    <a:pt x="307835" y="168895"/>
                  </a:cubicBezTo>
                  <a:cubicBezTo>
                    <a:pt x="318411" y="153716"/>
                    <a:pt x="330611" y="139589"/>
                    <a:pt x="344962" y="127481"/>
                  </a:cubicBezTo>
                  <a:cubicBezTo>
                    <a:pt x="347112" y="125682"/>
                    <a:pt x="349482" y="124103"/>
                    <a:pt x="351983" y="122611"/>
                  </a:cubicBezTo>
                  <a:cubicBezTo>
                    <a:pt x="357162" y="119584"/>
                    <a:pt x="362779" y="117172"/>
                    <a:pt x="368133" y="114715"/>
                  </a:cubicBezTo>
                  <a:cubicBezTo>
                    <a:pt x="310599" y="101949"/>
                    <a:pt x="249994" y="103309"/>
                    <a:pt x="183683" y="131473"/>
                  </a:cubicBezTo>
                  <a:cubicBezTo>
                    <a:pt x="173238" y="135904"/>
                    <a:pt x="163846" y="141520"/>
                    <a:pt x="155025" y="147837"/>
                  </a:cubicBezTo>
                  <a:cubicBezTo>
                    <a:pt x="141070" y="157752"/>
                    <a:pt x="128475" y="169333"/>
                    <a:pt x="115528" y="180520"/>
                  </a:cubicBezTo>
                  <a:cubicBezTo>
                    <a:pt x="112851" y="182889"/>
                    <a:pt x="108726" y="182626"/>
                    <a:pt x="106400" y="179950"/>
                  </a:cubicBezTo>
                  <a:cubicBezTo>
                    <a:pt x="104030" y="177274"/>
                    <a:pt x="104294" y="173194"/>
                    <a:pt x="106971" y="170825"/>
                  </a:cubicBezTo>
                  <a:cubicBezTo>
                    <a:pt x="118425" y="160603"/>
                    <a:pt x="129791" y="150425"/>
                    <a:pt x="141816" y="140993"/>
                  </a:cubicBezTo>
                  <a:cubicBezTo>
                    <a:pt x="141684" y="140905"/>
                    <a:pt x="141289" y="140642"/>
                    <a:pt x="141245" y="140598"/>
                  </a:cubicBezTo>
                  <a:cubicBezTo>
                    <a:pt x="136901" y="138010"/>
                    <a:pt x="132512" y="135641"/>
                    <a:pt x="128036" y="133316"/>
                  </a:cubicBezTo>
                  <a:cubicBezTo>
                    <a:pt x="123559" y="131035"/>
                    <a:pt x="118995" y="128885"/>
                    <a:pt x="114431" y="126823"/>
                  </a:cubicBezTo>
                  <a:cubicBezTo>
                    <a:pt x="103767" y="121866"/>
                    <a:pt x="92927" y="117523"/>
                    <a:pt x="82044" y="113179"/>
                  </a:cubicBezTo>
                  <a:cubicBezTo>
                    <a:pt x="74803" y="110284"/>
                    <a:pt x="67518" y="107432"/>
                    <a:pt x="60233" y="104625"/>
                  </a:cubicBezTo>
                  <a:cubicBezTo>
                    <a:pt x="41845" y="97518"/>
                    <a:pt x="23457" y="90718"/>
                    <a:pt x="4761" y="84839"/>
                  </a:cubicBezTo>
                  <a:cubicBezTo>
                    <a:pt x="1294" y="83874"/>
                    <a:pt x="-724" y="80321"/>
                    <a:pt x="241" y="76855"/>
                  </a:cubicBezTo>
                  <a:cubicBezTo>
                    <a:pt x="1207" y="73433"/>
                    <a:pt x="4761" y="71415"/>
                    <a:pt x="8184" y="72336"/>
                  </a:cubicBezTo>
                  <a:cubicBezTo>
                    <a:pt x="27670" y="76986"/>
                    <a:pt x="47067" y="81988"/>
                    <a:pt x="66113" y="88480"/>
                  </a:cubicBezTo>
                  <a:cubicBezTo>
                    <a:pt x="73749" y="91069"/>
                    <a:pt x="81254" y="93920"/>
                    <a:pt x="88671" y="97079"/>
                  </a:cubicBezTo>
                  <a:cubicBezTo>
                    <a:pt x="99817" y="101773"/>
                    <a:pt x="110613" y="107169"/>
                    <a:pt x="121365" y="112828"/>
                  </a:cubicBezTo>
                  <a:cubicBezTo>
                    <a:pt x="126017" y="115329"/>
                    <a:pt x="130625" y="117961"/>
                    <a:pt x="135145" y="120769"/>
                  </a:cubicBezTo>
                  <a:cubicBezTo>
                    <a:pt x="139665" y="123533"/>
                    <a:pt x="144098" y="126472"/>
                    <a:pt x="148443" y="129543"/>
                  </a:cubicBezTo>
                  <a:cubicBezTo>
                    <a:pt x="148706" y="129762"/>
                    <a:pt x="150461" y="132044"/>
                    <a:pt x="151997" y="133448"/>
                  </a:cubicBezTo>
                  <a:lnTo>
                    <a:pt x="151514" y="133623"/>
                  </a:lnTo>
                  <a:cubicBezTo>
                    <a:pt x="151339" y="133711"/>
                    <a:pt x="151120" y="133798"/>
                    <a:pt x="150944" y="133842"/>
                  </a:cubicBezTo>
                  <a:lnTo>
                    <a:pt x="150549" y="134018"/>
                  </a:lnTo>
                  <a:cubicBezTo>
                    <a:pt x="150900" y="133930"/>
                    <a:pt x="151295" y="133886"/>
                    <a:pt x="151646" y="133842"/>
                  </a:cubicBezTo>
                  <a:cubicBezTo>
                    <a:pt x="151822" y="133711"/>
                    <a:pt x="151997" y="133667"/>
                    <a:pt x="152129" y="133535"/>
                  </a:cubicBezTo>
                  <a:lnTo>
                    <a:pt x="151997" y="133404"/>
                  </a:lnTo>
                  <a:cubicBezTo>
                    <a:pt x="152217" y="133316"/>
                    <a:pt x="152348" y="133360"/>
                    <a:pt x="152568" y="133272"/>
                  </a:cubicBezTo>
                  <a:cubicBezTo>
                    <a:pt x="160599" y="127744"/>
                    <a:pt x="168718" y="122392"/>
                    <a:pt x="178021" y="118268"/>
                  </a:cubicBezTo>
                  <a:cubicBezTo>
                    <a:pt x="225374" y="97430"/>
                    <a:pt x="270137" y="89665"/>
                    <a:pt x="313101" y="90893"/>
                  </a:cubicBezTo>
                  <a:lnTo>
                    <a:pt x="294932" y="76504"/>
                  </a:lnTo>
                  <a:cubicBezTo>
                    <a:pt x="283303" y="67379"/>
                    <a:pt x="271366" y="59043"/>
                    <a:pt x="259341" y="50927"/>
                  </a:cubicBezTo>
                  <a:cubicBezTo>
                    <a:pt x="251310" y="45488"/>
                    <a:pt x="243279" y="40179"/>
                    <a:pt x="234985" y="35090"/>
                  </a:cubicBezTo>
                  <a:cubicBezTo>
                    <a:pt x="221424" y="26843"/>
                    <a:pt x="207381" y="19122"/>
                    <a:pt x="192152" y="12497"/>
                  </a:cubicBezTo>
                  <a:cubicBezTo>
                    <a:pt x="188817" y="11181"/>
                    <a:pt x="187193" y="7452"/>
                    <a:pt x="188510" y="4118"/>
                  </a:cubicBezTo>
                  <a:cubicBezTo>
                    <a:pt x="189783" y="784"/>
                    <a:pt x="193557" y="-839"/>
                    <a:pt x="196892" y="433"/>
                  </a:cubicBezTo>
                  <a:cubicBezTo>
                    <a:pt x="217387" y="7671"/>
                    <a:pt x="236433" y="16314"/>
                    <a:pt x="254294" y="26930"/>
                  </a:cubicBezTo>
                  <a:cubicBezTo>
                    <a:pt x="261535" y="31230"/>
                    <a:pt x="268557" y="35880"/>
                    <a:pt x="275403" y="40837"/>
                  </a:cubicBezTo>
                  <a:cubicBezTo>
                    <a:pt x="285497" y="48164"/>
                    <a:pt x="295152" y="56236"/>
                    <a:pt x="304763" y="64527"/>
                  </a:cubicBezTo>
                  <a:lnTo>
                    <a:pt x="324599" y="82865"/>
                  </a:lnTo>
                  <a:lnTo>
                    <a:pt x="330655" y="89007"/>
                  </a:lnTo>
                  <a:cubicBezTo>
                    <a:pt x="331357" y="89489"/>
                    <a:pt x="333464" y="91069"/>
                    <a:pt x="333946" y="91727"/>
                  </a:cubicBezTo>
                  <a:cubicBezTo>
                    <a:pt x="334078" y="91946"/>
                    <a:pt x="333990" y="92078"/>
                    <a:pt x="334122" y="92297"/>
                  </a:cubicBezTo>
                  <a:cubicBezTo>
                    <a:pt x="351852" y="94008"/>
                    <a:pt x="369274" y="97123"/>
                    <a:pt x="386434" y="101466"/>
                  </a:cubicBezTo>
                  <a:cubicBezTo>
                    <a:pt x="426062" y="111556"/>
                    <a:pt x="464374" y="128095"/>
                    <a:pt x="502072" y="147179"/>
                  </a:cubicBezTo>
                  <a:cubicBezTo>
                    <a:pt x="497727" y="139589"/>
                    <a:pt x="493514" y="131868"/>
                    <a:pt x="488818" y="124630"/>
                  </a:cubicBezTo>
                  <a:cubicBezTo>
                    <a:pt x="485922" y="120155"/>
                    <a:pt x="482938" y="115724"/>
                    <a:pt x="479910" y="111249"/>
                  </a:cubicBezTo>
                  <a:cubicBezTo>
                    <a:pt x="475477" y="104756"/>
                    <a:pt x="471001" y="98132"/>
                    <a:pt x="465910" y="91683"/>
                  </a:cubicBezTo>
                  <a:lnTo>
                    <a:pt x="448444" y="69616"/>
                  </a:lnTo>
                  <a:lnTo>
                    <a:pt x="442739" y="63123"/>
                  </a:lnTo>
                  <a:cubicBezTo>
                    <a:pt x="442080" y="62772"/>
                    <a:pt x="441027" y="62246"/>
                    <a:pt x="440676" y="62027"/>
                  </a:cubicBezTo>
                  <a:cubicBezTo>
                    <a:pt x="439623" y="61325"/>
                    <a:pt x="438921" y="60667"/>
                    <a:pt x="438570" y="60096"/>
                  </a:cubicBezTo>
                  <a:cubicBezTo>
                    <a:pt x="437121" y="57859"/>
                    <a:pt x="436946" y="55753"/>
                    <a:pt x="437911" y="53911"/>
                  </a:cubicBezTo>
                  <a:cubicBezTo>
                    <a:pt x="438394" y="52858"/>
                    <a:pt x="439228" y="50927"/>
                    <a:pt x="442080" y="50269"/>
                  </a:cubicBezTo>
                  <a:cubicBezTo>
                    <a:pt x="443792" y="49743"/>
                    <a:pt x="445591" y="50050"/>
                    <a:pt x="446996" y="50884"/>
                  </a:cubicBezTo>
                  <a:cubicBezTo>
                    <a:pt x="446952" y="50971"/>
                    <a:pt x="446908" y="51059"/>
                    <a:pt x="446864" y="51147"/>
                  </a:cubicBezTo>
                  <a:cubicBezTo>
                    <a:pt x="446557" y="51936"/>
                    <a:pt x="447566" y="52331"/>
                    <a:pt x="448707" y="52638"/>
                  </a:cubicBezTo>
                  <a:cubicBezTo>
                    <a:pt x="448619" y="52419"/>
                    <a:pt x="448532" y="52244"/>
                    <a:pt x="448400" y="52024"/>
                  </a:cubicBezTo>
                  <a:cubicBezTo>
                    <a:pt x="448619" y="52244"/>
                    <a:pt x="448795" y="52463"/>
                    <a:pt x="448927" y="52682"/>
                  </a:cubicBezTo>
                  <a:cubicBezTo>
                    <a:pt x="449892" y="52945"/>
                    <a:pt x="450901" y="53165"/>
                    <a:pt x="451296" y="53472"/>
                  </a:cubicBezTo>
                  <a:lnTo>
                    <a:pt x="458450" y="60009"/>
                  </a:lnTo>
                  <a:cubicBezTo>
                    <a:pt x="462048" y="63431"/>
                    <a:pt x="465471" y="66896"/>
                    <a:pt x="468850" y="70494"/>
                  </a:cubicBezTo>
                  <a:cubicBezTo>
                    <a:pt x="472186" y="74003"/>
                    <a:pt x="475389" y="77644"/>
                    <a:pt x="478593" y="81242"/>
                  </a:cubicBezTo>
                  <a:cubicBezTo>
                    <a:pt x="484298" y="87866"/>
                    <a:pt x="489652" y="94491"/>
                    <a:pt x="494392" y="101378"/>
                  </a:cubicBezTo>
                  <a:cubicBezTo>
                    <a:pt x="497595" y="106116"/>
                    <a:pt x="500536" y="110986"/>
                    <a:pt x="503301" y="115899"/>
                  </a:cubicBezTo>
                  <a:cubicBezTo>
                    <a:pt x="510103" y="128139"/>
                    <a:pt x="515676" y="140862"/>
                    <a:pt x="521118" y="154198"/>
                  </a:cubicBezTo>
                  <a:cubicBezTo>
                    <a:pt x="521557" y="155163"/>
                    <a:pt x="521294" y="156172"/>
                    <a:pt x="521250" y="157181"/>
                  </a:cubicBezTo>
                  <a:cubicBezTo>
                    <a:pt x="524761" y="159024"/>
                    <a:pt x="528315" y="160779"/>
                    <a:pt x="531782" y="162665"/>
                  </a:cubicBezTo>
                  <a:cubicBezTo>
                    <a:pt x="577511" y="187408"/>
                    <a:pt x="622450" y="214827"/>
                    <a:pt x="668310" y="237552"/>
                  </a:cubicBezTo>
                  <a:cubicBezTo>
                    <a:pt x="673532" y="240140"/>
                    <a:pt x="679457" y="242509"/>
                    <a:pt x="684987" y="245010"/>
                  </a:cubicBezTo>
                  <a:cubicBezTo>
                    <a:pt x="683099" y="240710"/>
                    <a:pt x="681300" y="236630"/>
                    <a:pt x="679194" y="231980"/>
                  </a:cubicBezTo>
                  <a:cubicBezTo>
                    <a:pt x="677043" y="227198"/>
                    <a:pt x="674761" y="222329"/>
                    <a:pt x="672435" y="217371"/>
                  </a:cubicBezTo>
                  <a:cubicBezTo>
                    <a:pt x="670943" y="214169"/>
                    <a:pt x="669451" y="210966"/>
                    <a:pt x="667915" y="207808"/>
                  </a:cubicBezTo>
                  <a:cubicBezTo>
                    <a:pt x="665633" y="203026"/>
                    <a:pt x="663307" y="198288"/>
                    <a:pt x="660806" y="193769"/>
                  </a:cubicBezTo>
                  <a:cubicBezTo>
                    <a:pt x="656110" y="185390"/>
                    <a:pt x="651019" y="177713"/>
                    <a:pt x="644744" y="171878"/>
                  </a:cubicBezTo>
                  <a:cubicBezTo>
                    <a:pt x="642110" y="169728"/>
                    <a:pt x="641715" y="165824"/>
                    <a:pt x="643910" y="163148"/>
                  </a:cubicBezTo>
                  <a:cubicBezTo>
                    <a:pt x="646060" y="160515"/>
                    <a:pt x="649966" y="160121"/>
                    <a:pt x="652599" y="162314"/>
                  </a:cubicBezTo>
                  <a:cubicBezTo>
                    <a:pt x="663132" y="169948"/>
                    <a:pt x="672348" y="181135"/>
                    <a:pt x="680027" y="193901"/>
                  </a:cubicBezTo>
                  <a:cubicBezTo>
                    <a:pt x="682134" y="197366"/>
                    <a:pt x="684065" y="201008"/>
                    <a:pt x="685820" y="204693"/>
                  </a:cubicBezTo>
                  <a:cubicBezTo>
                    <a:pt x="687576" y="208378"/>
                    <a:pt x="689200" y="212107"/>
                    <a:pt x="690604" y="215880"/>
                  </a:cubicBezTo>
                  <a:cubicBezTo>
                    <a:pt x="695212" y="227944"/>
                    <a:pt x="698416" y="240008"/>
                    <a:pt x="701356" y="250099"/>
                  </a:cubicBezTo>
                  <a:cubicBezTo>
                    <a:pt x="701619" y="250844"/>
                    <a:pt x="701268" y="251546"/>
                    <a:pt x="701224" y="252292"/>
                  </a:cubicBezTo>
                  <a:cubicBezTo>
                    <a:pt x="715882" y="258346"/>
                    <a:pt x="731066" y="263962"/>
                    <a:pt x="746777" y="268436"/>
                  </a:cubicBezTo>
                  <a:cubicBezTo>
                    <a:pt x="774118" y="276201"/>
                    <a:pt x="802336" y="280896"/>
                    <a:pt x="829282" y="279799"/>
                  </a:cubicBezTo>
                  <a:cubicBezTo>
                    <a:pt x="838542" y="279448"/>
                    <a:pt x="847626" y="278658"/>
                    <a:pt x="856447" y="277035"/>
                  </a:cubicBezTo>
                  <a:cubicBezTo>
                    <a:pt x="865136" y="275368"/>
                    <a:pt x="873606" y="272911"/>
                    <a:pt x="881769" y="269051"/>
                  </a:cubicBezTo>
                  <a:cubicBezTo>
                    <a:pt x="884841" y="267603"/>
                    <a:pt x="895988" y="259092"/>
                    <a:pt x="900157" y="255495"/>
                  </a:cubicBezTo>
                  <a:cubicBezTo>
                    <a:pt x="900815" y="254266"/>
                    <a:pt x="901825" y="253301"/>
                    <a:pt x="903185" y="252731"/>
                  </a:cubicBezTo>
                  <a:cubicBezTo>
                    <a:pt x="906213" y="251415"/>
                    <a:pt x="908188" y="252555"/>
                    <a:pt x="908934" y="252950"/>
                  </a:cubicBezTo>
                  <a:cubicBezTo>
                    <a:pt x="910690" y="253915"/>
                    <a:pt x="911699" y="255407"/>
                    <a:pt x="912050" y="257381"/>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9" name="Google Shape;1839;p28"/>
            <p:cNvSpPr/>
            <p:nvPr/>
          </p:nvSpPr>
          <p:spPr>
            <a:xfrm>
              <a:off x="4534816" y="1069091"/>
              <a:ext cx="164814" cy="174303"/>
            </a:xfrm>
            <a:custGeom>
              <a:avLst/>
              <a:gdLst/>
              <a:ahLst/>
              <a:cxnLst/>
              <a:rect l="l" t="t" r="r" b="b"/>
              <a:pathLst>
                <a:path w="329629" h="348607" extrusionOk="0">
                  <a:moveTo>
                    <a:pt x="85032" y="147735"/>
                  </a:moveTo>
                  <a:cubicBezTo>
                    <a:pt x="48212" y="140497"/>
                    <a:pt x="2088" y="141111"/>
                    <a:pt x="70" y="188579"/>
                  </a:cubicBezTo>
                  <a:cubicBezTo>
                    <a:pt x="-2256" y="241925"/>
                    <a:pt x="54180" y="232712"/>
                    <a:pt x="98066" y="212312"/>
                  </a:cubicBezTo>
                  <a:cubicBezTo>
                    <a:pt x="66381" y="235169"/>
                    <a:pt x="34432" y="269037"/>
                    <a:pt x="58964" y="302290"/>
                  </a:cubicBezTo>
                  <a:cubicBezTo>
                    <a:pt x="84110" y="336334"/>
                    <a:pt x="116937" y="302729"/>
                    <a:pt x="139845" y="261974"/>
                  </a:cubicBezTo>
                  <a:cubicBezTo>
                    <a:pt x="134666" y="309661"/>
                    <a:pt x="142522" y="359980"/>
                    <a:pt x="186100" y="346336"/>
                  </a:cubicBezTo>
                  <a:cubicBezTo>
                    <a:pt x="223534" y="334667"/>
                    <a:pt x="219936" y="295315"/>
                    <a:pt x="208087" y="260701"/>
                  </a:cubicBezTo>
                  <a:cubicBezTo>
                    <a:pt x="231215" y="291630"/>
                    <a:pt x="263031" y="319619"/>
                    <a:pt x="290855" y="292683"/>
                  </a:cubicBezTo>
                  <a:cubicBezTo>
                    <a:pt x="320214" y="264255"/>
                    <a:pt x="288704" y="231747"/>
                    <a:pt x="250393" y="209592"/>
                  </a:cubicBezTo>
                  <a:cubicBezTo>
                    <a:pt x="291425" y="221525"/>
                    <a:pt x="334082" y="219814"/>
                    <a:pt x="329255" y="173663"/>
                  </a:cubicBezTo>
                  <a:cubicBezTo>
                    <a:pt x="324208" y="125405"/>
                    <a:pt x="275934" y="128783"/>
                    <a:pt x="239026" y="138742"/>
                  </a:cubicBezTo>
                  <a:cubicBezTo>
                    <a:pt x="274749" y="121983"/>
                    <a:pt x="314860" y="93512"/>
                    <a:pt x="294980" y="55125"/>
                  </a:cubicBezTo>
                  <a:cubicBezTo>
                    <a:pt x="272686" y="12001"/>
                    <a:pt x="227396" y="53063"/>
                    <a:pt x="197949" y="95574"/>
                  </a:cubicBezTo>
                  <a:cubicBezTo>
                    <a:pt x="207736" y="56134"/>
                    <a:pt x="210062" y="5552"/>
                    <a:pt x="159857" y="375"/>
                  </a:cubicBezTo>
                  <a:cubicBezTo>
                    <a:pt x="105219" y="-5240"/>
                    <a:pt x="110354" y="53326"/>
                    <a:pt x="128391" y="101321"/>
                  </a:cubicBezTo>
                  <a:cubicBezTo>
                    <a:pt x="106009" y="67540"/>
                    <a:pt x="72963" y="33058"/>
                    <a:pt x="42595" y="60653"/>
                  </a:cubicBezTo>
                  <a:cubicBezTo>
                    <a:pt x="11260" y="89125"/>
                    <a:pt x="45447" y="124265"/>
                    <a:pt x="85032" y="147735"/>
                  </a:cubicBezTo>
                  <a:lnTo>
                    <a:pt x="85032" y="147735"/>
                  </a:lnTo>
                  <a:close/>
                  <a:moveTo>
                    <a:pt x="133130" y="190509"/>
                  </a:moveTo>
                  <a:cubicBezTo>
                    <a:pt x="138177" y="183490"/>
                    <a:pt x="135720" y="175549"/>
                    <a:pt x="133130" y="169714"/>
                  </a:cubicBezTo>
                  <a:cubicBezTo>
                    <a:pt x="153669" y="175110"/>
                    <a:pt x="151299" y="146595"/>
                    <a:pt x="155161" y="149709"/>
                  </a:cubicBezTo>
                  <a:cubicBezTo>
                    <a:pt x="155161" y="149709"/>
                    <a:pt x="154459" y="148174"/>
                    <a:pt x="153186" y="145454"/>
                  </a:cubicBezTo>
                  <a:cubicBezTo>
                    <a:pt x="162051" y="150411"/>
                    <a:pt x="172276" y="145015"/>
                    <a:pt x="177806" y="142866"/>
                  </a:cubicBezTo>
                  <a:cubicBezTo>
                    <a:pt x="182107" y="151420"/>
                    <a:pt x="194790" y="153746"/>
                    <a:pt x="192244" y="156202"/>
                  </a:cubicBezTo>
                  <a:cubicBezTo>
                    <a:pt x="192244" y="156202"/>
                    <a:pt x="193956" y="155720"/>
                    <a:pt x="197028" y="154842"/>
                  </a:cubicBezTo>
                  <a:cubicBezTo>
                    <a:pt x="198081" y="158133"/>
                    <a:pt x="183818" y="176163"/>
                    <a:pt x="199397" y="187306"/>
                  </a:cubicBezTo>
                  <a:cubicBezTo>
                    <a:pt x="199178" y="187219"/>
                    <a:pt x="198915" y="187175"/>
                    <a:pt x="198695" y="187087"/>
                  </a:cubicBezTo>
                  <a:cubicBezTo>
                    <a:pt x="182984" y="182568"/>
                    <a:pt x="180000" y="195993"/>
                    <a:pt x="178245" y="203275"/>
                  </a:cubicBezTo>
                  <a:cubicBezTo>
                    <a:pt x="175217" y="202793"/>
                    <a:pt x="169292" y="200424"/>
                    <a:pt x="163499" y="200906"/>
                  </a:cubicBezTo>
                  <a:cubicBezTo>
                    <a:pt x="161568" y="187306"/>
                    <a:pt x="142346" y="187964"/>
                    <a:pt x="144936" y="184499"/>
                  </a:cubicBezTo>
                  <a:cubicBezTo>
                    <a:pt x="144936" y="184499"/>
                    <a:pt x="140328" y="186648"/>
                    <a:pt x="133130" y="190509"/>
                  </a:cubicBezTo>
                  <a:lnTo>
                    <a:pt x="133130" y="190509"/>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0" name="Google Shape;1840;p28"/>
            <p:cNvSpPr/>
            <p:nvPr/>
          </p:nvSpPr>
          <p:spPr>
            <a:xfrm>
              <a:off x="4595293" y="1135622"/>
              <a:ext cx="42303" cy="42595"/>
            </a:xfrm>
            <a:custGeom>
              <a:avLst/>
              <a:gdLst/>
              <a:ahLst/>
              <a:cxnLst/>
              <a:rect l="l" t="t" r="r" b="b"/>
              <a:pathLst>
                <a:path w="84606" h="85190" extrusionOk="0">
                  <a:moveTo>
                    <a:pt x="19" y="43890"/>
                  </a:moveTo>
                  <a:cubicBezTo>
                    <a:pt x="-683" y="20419"/>
                    <a:pt x="17705" y="765"/>
                    <a:pt x="41008" y="19"/>
                  </a:cubicBezTo>
                  <a:cubicBezTo>
                    <a:pt x="64356" y="-683"/>
                    <a:pt x="83885" y="17787"/>
                    <a:pt x="84587" y="41301"/>
                  </a:cubicBezTo>
                  <a:cubicBezTo>
                    <a:pt x="85289" y="64772"/>
                    <a:pt x="66945" y="84426"/>
                    <a:pt x="43598" y="85172"/>
                  </a:cubicBezTo>
                  <a:cubicBezTo>
                    <a:pt x="20251" y="85874"/>
                    <a:pt x="765" y="67404"/>
                    <a:pt x="19" y="43890"/>
                  </a:cubicBezTo>
                  <a:lnTo>
                    <a:pt x="19" y="4389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grpSp>
      <p:grpSp>
        <p:nvGrpSpPr>
          <p:cNvPr id="1841" name="Google Shape;1841;p28"/>
          <p:cNvGrpSpPr/>
          <p:nvPr/>
        </p:nvGrpSpPr>
        <p:grpSpPr>
          <a:xfrm>
            <a:off x="301759" y="86444"/>
            <a:ext cx="1280340" cy="6503981"/>
            <a:chOff x="226319" y="132757"/>
            <a:chExt cx="960255" cy="4877986"/>
          </a:xfrm>
        </p:grpSpPr>
        <p:sp>
          <p:nvSpPr>
            <p:cNvPr id="1842" name="Google Shape;1842;p28"/>
            <p:cNvSpPr/>
            <p:nvPr/>
          </p:nvSpPr>
          <p:spPr>
            <a:xfrm>
              <a:off x="830848" y="132757"/>
              <a:ext cx="355726" cy="368944"/>
            </a:xfrm>
            <a:custGeom>
              <a:avLst/>
              <a:gdLst/>
              <a:ahLst/>
              <a:cxnLst/>
              <a:rect l="l" t="t" r="r" b="b"/>
              <a:pathLst>
                <a:path w="711452" h="737888" extrusionOk="0">
                  <a:moveTo>
                    <a:pt x="21697" y="600356"/>
                  </a:moveTo>
                  <a:cubicBezTo>
                    <a:pt x="16839" y="566248"/>
                    <a:pt x="18777" y="528898"/>
                    <a:pt x="32041" y="496723"/>
                  </a:cubicBezTo>
                  <a:cubicBezTo>
                    <a:pt x="35971" y="487188"/>
                    <a:pt x="43531" y="470325"/>
                    <a:pt x="55839" y="469426"/>
                  </a:cubicBezTo>
                  <a:cubicBezTo>
                    <a:pt x="73033" y="468145"/>
                    <a:pt x="76936" y="499421"/>
                    <a:pt x="78464" y="510672"/>
                  </a:cubicBezTo>
                  <a:cubicBezTo>
                    <a:pt x="84086" y="552299"/>
                    <a:pt x="74534" y="596106"/>
                    <a:pt x="57504" y="634192"/>
                  </a:cubicBezTo>
                  <a:lnTo>
                    <a:pt x="39273" y="649584"/>
                  </a:lnTo>
                  <a:cubicBezTo>
                    <a:pt x="38918" y="648794"/>
                    <a:pt x="36899" y="646724"/>
                    <a:pt x="36271" y="645716"/>
                  </a:cubicBezTo>
                  <a:cubicBezTo>
                    <a:pt x="34251" y="642392"/>
                    <a:pt x="32259" y="639123"/>
                    <a:pt x="30703" y="635554"/>
                  </a:cubicBezTo>
                  <a:cubicBezTo>
                    <a:pt x="25818" y="624412"/>
                    <a:pt x="23416" y="612343"/>
                    <a:pt x="21697" y="600356"/>
                  </a:cubicBezTo>
                  <a:close/>
                  <a:moveTo>
                    <a:pt x="134549" y="652636"/>
                  </a:moveTo>
                  <a:cubicBezTo>
                    <a:pt x="100216" y="656368"/>
                    <a:pt x="66592" y="672251"/>
                    <a:pt x="39000" y="692492"/>
                  </a:cubicBezTo>
                  <a:cubicBezTo>
                    <a:pt x="29039" y="699793"/>
                    <a:pt x="19377" y="707857"/>
                    <a:pt x="11081" y="717038"/>
                  </a:cubicBezTo>
                  <a:cubicBezTo>
                    <a:pt x="8078" y="720335"/>
                    <a:pt x="5240" y="723794"/>
                    <a:pt x="2729" y="727472"/>
                  </a:cubicBezTo>
                  <a:cubicBezTo>
                    <a:pt x="1610" y="729134"/>
                    <a:pt x="1556" y="734011"/>
                    <a:pt x="0" y="732785"/>
                  </a:cubicBezTo>
                  <a:lnTo>
                    <a:pt x="1556" y="735291"/>
                  </a:lnTo>
                  <a:cubicBezTo>
                    <a:pt x="12418" y="740631"/>
                    <a:pt x="28793" y="736353"/>
                    <a:pt x="40010" y="734664"/>
                  </a:cubicBezTo>
                  <a:cubicBezTo>
                    <a:pt x="74152" y="729488"/>
                    <a:pt x="109932" y="721315"/>
                    <a:pt x="139489" y="702763"/>
                  </a:cubicBezTo>
                  <a:cubicBezTo>
                    <a:pt x="149478" y="696497"/>
                    <a:pt x="178926" y="676800"/>
                    <a:pt x="170520" y="661163"/>
                  </a:cubicBezTo>
                  <a:cubicBezTo>
                    <a:pt x="164434" y="649911"/>
                    <a:pt x="144838" y="651491"/>
                    <a:pt x="134549" y="652636"/>
                  </a:cubicBezTo>
                  <a:close/>
                  <a:moveTo>
                    <a:pt x="277477" y="366556"/>
                  </a:moveTo>
                  <a:lnTo>
                    <a:pt x="299092" y="356531"/>
                  </a:lnTo>
                  <a:cubicBezTo>
                    <a:pt x="328977" y="310681"/>
                    <a:pt x="359462" y="266465"/>
                    <a:pt x="364156" y="210208"/>
                  </a:cubicBezTo>
                  <a:cubicBezTo>
                    <a:pt x="364893" y="201082"/>
                    <a:pt x="368441" y="156648"/>
                    <a:pt x="354658" y="153379"/>
                  </a:cubicBezTo>
                  <a:cubicBezTo>
                    <a:pt x="343114" y="150655"/>
                    <a:pt x="327940" y="173158"/>
                    <a:pt x="322590" y="180050"/>
                  </a:cubicBezTo>
                  <a:cubicBezTo>
                    <a:pt x="294944" y="215493"/>
                    <a:pt x="276576" y="257693"/>
                    <a:pt x="270053" y="302181"/>
                  </a:cubicBezTo>
                  <a:cubicBezTo>
                    <a:pt x="267597" y="318908"/>
                    <a:pt x="265796" y="337052"/>
                    <a:pt x="268880" y="353834"/>
                  </a:cubicBezTo>
                  <a:cubicBezTo>
                    <a:pt x="269016" y="354596"/>
                    <a:pt x="273847" y="373013"/>
                    <a:pt x="277477" y="366556"/>
                  </a:cubicBezTo>
                  <a:close/>
                  <a:moveTo>
                    <a:pt x="422124" y="248975"/>
                  </a:moveTo>
                  <a:cubicBezTo>
                    <a:pt x="441092" y="228515"/>
                    <a:pt x="461206" y="208574"/>
                    <a:pt x="477172" y="185580"/>
                  </a:cubicBezTo>
                  <a:cubicBezTo>
                    <a:pt x="496085" y="158365"/>
                    <a:pt x="510550" y="125809"/>
                    <a:pt x="512542" y="92327"/>
                  </a:cubicBezTo>
                  <a:cubicBezTo>
                    <a:pt x="515162" y="48221"/>
                    <a:pt x="480228" y="57865"/>
                    <a:pt x="459568" y="83746"/>
                  </a:cubicBezTo>
                  <a:cubicBezTo>
                    <a:pt x="452936" y="92055"/>
                    <a:pt x="447069" y="100909"/>
                    <a:pt x="441719" y="110090"/>
                  </a:cubicBezTo>
                  <a:cubicBezTo>
                    <a:pt x="431622" y="127525"/>
                    <a:pt x="423461" y="145833"/>
                    <a:pt x="416747" y="164821"/>
                  </a:cubicBezTo>
                  <a:cubicBezTo>
                    <a:pt x="405285" y="197186"/>
                    <a:pt x="398244" y="231866"/>
                    <a:pt x="404248" y="262351"/>
                  </a:cubicBezTo>
                  <a:lnTo>
                    <a:pt x="422124" y="248975"/>
                  </a:lnTo>
                  <a:close/>
                  <a:moveTo>
                    <a:pt x="540762" y="175827"/>
                  </a:moveTo>
                  <a:lnTo>
                    <a:pt x="549277" y="173594"/>
                  </a:lnTo>
                  <a:cubicBezTo>
                    <a:pt x="584484" y="139758"/>
                    <a:pt x="622747" y="102571"/>
                    <a:pt x="638740" y="55277"/>
                  </a:cubicBezTo>
                  <a:cubicBezTo>
                    <a:pt x="643134" y="42255"/>
                    <a:pt x="653423" y="9536"/>
                    <a:pt x="635574" y="1336"/>
                  </a:cubicBezTo>
                  <a:cubicBezTo>
                    <a:pt x="623511" y="-4195"/>
                    <a:pt x="608855" y="8773"/>
                    <a:pt x="600859" y="16074"/>
                  </a:cubicBezTo>
                  <a:cubicBezTo>
                    <a:pt x="572202" y="42146"/>
                    <a:pt x="553398" y="78488"/>
                    <a:pt x="544119" y="115784"/>
                  </a:cubicBezTo>
                  <a:cubicBezTo>
                    <a:pt x="540434" y="130604"/>
                    <a:pt x="538005" y="145915"/>
                    <a:pt x="537569" y="161225"/>
                  </a:cubicBezTo>
                  <a:cubicBezTo>
                    <a:pt x="537514" y="162724"/>
                    <a:pt x="536586" y="178443"/>
                    <a:pt x="540762" y="175827"/>
                  </a:cubicBezTo>
                  <a:close/>
                  <a:moveTo>
                    <a:pt x="698618" y="193999"/>
                  </a:moveTo>
                  <a:cubicBezTo>
                    <a:pt x="693624" y="191519"/>
                    <a:pt x="688329" y="189640"/>
                    <a:pt x="682953" y="188114"/>
                  </a:cubicBezTo>
                  <a:cubicBezTo>
                    <a:pt x="640077" y="175827"/>
                    <a:pt x="593954" y="181004"/>
                    <a:pt x="550996" y="189912"/>
                  </a:cubicBezTo>
                  <a:cubicBezTo>
                    <a:pt x="535440" y="193127"/>
                    <a:pt x="519993" y="196995"/>
                    <a:pt x="505119" y="202607"/>
                  </a:cubicBezTo>
                  <a:cubicBezTo>
                    <a:pt x="503290" y="203288"/>
                    <a:pt x="492482" y="206476"/>
                    <a:pt x="492373" y="209663"/>
                  </a:cubicBezTo>
                  <a:lnTo>
                    <a:pt x="487897" y="215793"/>
                  </a:lnTo>
                  <a:cubicBezTo>
                    <a:pt x="516772" y="225355"/>
                    <a:pt x="543682" y="237969"/>
                    <a:pt x="573949" y="243472"/>
                  </a:cubicBezTo>
                  <a:cubicBezTo>
                    <a:pt x="594090" y="247123"/>
                    <a:pt x="614559" y="247804"/>
                    <a:pt x="634946" y="245815"/>
                  </a:cubicBezTo>
                  <a:cubicBezTo>
                    <a:pt x="656370" y="243717"/>
                    <a:pt x="680196" y="239004"/>
                    <a:pt x="698509" y="227072"/>
                  </a:cubicBezTo>
                  <a:cubicBezTo>
                    <a:pt x="714666" y="216556"/>
                    <a:pt x="716795" y="203070"/>
                    <a:pt x="698618" y="193999"/>
                  </a:cubicBezTo>
                  <a:close/>
                  <a:moveTo>
                    <a:pt x="531947" y="275074"/>
                  </a:moveTo>
                  <a:cubicBezTo>
                    <a:pt x="492865" y="263278"/>
                    <a:pt x="450698" y="272813"/>
                    <a:pt x="412899" y="284854"/>
                  </a:cubicBezTo>
                  <a:cubicBezTo>
                    <a:pt x="399499" y="289104"/>
                    <a:pt x="386017" y="293763"/>
                    <a:pt x="373408" y="300001"/>
                  </a:cubicBezTo>
                  <a:cubicBezTo>
                    <a:pt x="373135" y="300138"/>
                    <a:pt x="359816" y="307112"/>
                    <a:pt x="362327" y="308910"/>
                  </a:cubicBezTo>
                  <a:lnTo>
                    <a:pt x="352639" y="326945"/>
                  </a:lnTo>
                  <a:cubicBezTo>
                    <a:pt x="407141" y="327462"/>
                    <a:pt x="462052" y="340975"/>
                    <a:pt x="516308" y="328498"/>
                  </a:cubicBezTo>
                  <a:cubicBezTo>
                    <a:pt x="528153" y="325773"/>
                    <a:pt x="565952" y="316538"/>
                    <a:pt x="565516" y="298939"/>
                  </a:cubicBezTo>
                  <a:cubicBezTo>
                    <a:pt x="565161" y="285671"/>
                    <a:pt x="541663" y="277989"/>
                    <a:pt x="531947" y="275074"/>
                  </a:cubicBezTo>
                  <a:close/>
                  <a:moveTo>
                    <a:pt x="166290" y="489967"/>
                  </a:moveTo>
                  <a:lnTo>
                    <a:pt x="194264" y="460054"/>
                  </a:lnTo>
                  <a:cubicBezTo>
                    <a:pt x="203680" y="439922"/>
                    <a:pt x="212904" y="419735"/>
                    <a:pt x="218526" y="398158"/>
                  </a:cubicBezTo>
                  <a:cubicBezTo>
                    <a:pt x="222183" y="384019"/>
                    <a:pt x="224858" y="369580"/>
                    <a:pt x="225977" y="355005"/>
                  </a:cubicBezTo>
                  <a:cubicBezTo>
                    <a:pt x="227560" y="334655"/>
                    <a:pt x="222456" y="267528"/>
                    <a:pt x="189379" y="304360"/>
                  </a:cubicBezTo>
                  <a:cubicBezTo>
                    <a:pt x="185367" y="308828"/>
                    <a:pt x="181873" y="313759"/>
                    <a:pt x="178735" y="318908"/>
                  </a:cubicBezTo>
                  <a:cubicBezTo>
                    <a:pt x="160695" y="348467"/>
                    <a:pt x="154827" y="384754"/>
                    <a:pt x="153408" y="418836"/>
                  </a:cubicBezTo>
                  <a:cubicBezTo>
                    <a:pt x="152644" y="437361"/>
                    <a:pt x="152071" y="457003"/>
                    <a:pt x="156164" y="475256"/>
                  </a:cubicBezTo>
                  <a:cubicBezTo>
                    <a:pt x="156847" y="478307"/>
                    <a:pt x="160149" y="492283"/>
                    <a:pt x="166290" y="489967"/>
                  </a:cubicBezTo>
                  <a:close/>
                  <a:moveTo>
                    <a:pt x="290140" y="474302"/>
                  </a:moveTo>
                  <a:cubicBezTo>
                    <a:pt x="247701" y="471088"/>
                    <a:pt x="204853" y="493073"/>
                    <a:pt x="170902" y="516284"/>
                  </a:cubicBezTo>
                  <a:cubicBezTo>
                    <a:pt x="159221" y="524293"/>
                    <a:pt x="148359" y="533284"/>
                    <a:pt x="137933" y="542846"/>
                  </a:cubicBezTo>
                  <a:cubicBezTo>
                    <a:pt x="136760" y="543936"/>
                    <a:pt x="125133" y="557748"/>
                    <a:pt x="125243" y="557721"/>
                  </a:cubicBezTo>
                  <a:lnTo>
                    <a:pt x="102427" y="586435"/>
                  </a:lnTo>
                  <a:cubicBezTo>
                    <a:pt x="113998" y="590957"/>
                    <a:pt x="138343" y="582675"/>
                    <a:pt x="149642" y="580523"/>
                  </a:cubicBezTo>
                  <a:cubicBezTo>
                    <a:pt x="194782" y="571914"/>
                    <a:pt x="242161" y="559682"/>
                    <a:pt x="283345" y="539086"/>
                  </a:cubicBezTo>
                  <a:cubicBezTo>
                    <a:pt x="297427" y="532030"/>
                    <a:pt x="333098" y="514459"/>
                    <a:pt x="328922" y="493536"/>
                  </a:cubicBezTo>
                  <a:cubicBezTo>
                    <a:pt x="325865" y="478171"/>
                    <a:pt x="302476" y="475229"/>
                    <a:pt x="290140" y="474302"/>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3" name="Google Shape;1843;p28"/>
            <p:cNvSpPr/>
            <p:nvPr/>
          </p:nvSpPr>
          <p:spPr>
            <a:xfrm>
              <a:off x="259755" y="159670"/>
              <a:ext cx="884420" cy="1057621"/>
            </a:xfrm>
            <a:custGeom>
              <a:avLst/>
              <a:gdLst/>
              <a:ahLst/>
              <a:cxnLst/>
              <a:rect l="l" t="t" r="r" b="b"/>
              <a:pathLst>
                <a:path w="1768839" h="2115242" extrusionOk="0">
                  <a:moveTo>
                    <a:pt x="928407" y="1401798"/>
                  </a:moveTo>
                  <a:cubicBezTo>
                    <a:pt x="929281" y="1402043"/>
                    <a:pt x="930154" y="1402125"/>
                    <a:pt x="931000" y="1402071"/>
                  </a:cubicBezTo>
                  <a:cubicBezTo>
                    <a:pt x="931246" y="1402888"/>
                    <a:pt x="929144" y="1402043"/>
                    <a:pt x="928380" y="1401798"/>
                  </a:cubicBezTo>
                  <a:cubicBezTo>
                    <a:pt x="928380" y="1401798"/>
                    <a:pt x="928380" y="1401798"/>
                    <a:pt x="928407" y="1401798"/>
                  </a:cubicBezTo>
                  <a:close/>
                  <a:moveTo>
                    <a:pt x="39974" y="1328732"/>
                  </a:moveTo>
                  <a:cubicBezTo>
                    <a:pt x="39346" y="1329631"/>
                    <a:pt x="38609" y="1330367"/>
                    <a:pt x="37763" y="1330939"/>
                  </a:cubicBezTo>
                  <a:cubicBezTo>
                    <a:pt x="38227" y="1331838"/>
                    <a:pt x="39456" y="1329522"/>
                    <a:pt x="39974" y="1328732"/>
                  </a:cubicBezTo>
                  <a:close/>
                  <a:moveTo>
                    <a:pt x="1241555" y="543914"/>
                  </a:moveTo>
                  <a:lnTo>
                    <a:pt x="1241555" y="543914"/>
                  </a:lnTo>
                  <a:cubicBezTo>
                    <a:pt x="1241773" y="544023"/>
                    <a:pt x="1241664" y="543533"/>
                    <a:pt x="1241691" y="543342"/>
                  </a:cubicBezTo>
                  <a:lnTo>
                    <a:pt x="1241609" y="543723"/>
                  </a:lnTo>
                  <a:lnTo>
                    <a:pt x="1241555" y="543914"/>
                  </a:lnTo>
                  <a:close/>
                  <a:moveTo>
                    <a:pt x="1760565" y="141915"/>
                  </a:moveTo>
                  <a:cubicBezTo>
                    <a:pt x="1741679" y="140117"/>
                    <a:pt x="1722875" y="137556"/>
                    <a:pt x="1703961" y="137311"/>
                  </a:cubicBezTo>
                  <a:cubicBezTo>
                    <a:pt x="1698776" y="137230"/>
                    <a:pt x="1693590" y="137393"/>
                    <a:pt x="1688432" y="137802"/>
                  </a:cubicBezTo>
                  <a:cubicBezTo>
                    <a:pt x="1680599" y="138374"/>
                    <a:pt x="1672849" y="139600"/>
                    <a:pt x="1665070" y="141153"/>
                  </a:cubicBezTo>
                  <a:cubicBezTo>
                    <a:pt x="1664934" y="141180"/>
                    <a:pt x="1664825" y="141234"/>
                    <a:pt x="1664688" y="141262"/>
                  </a:cubicBezTo>
                  <a:cubicBezTo>
                    <a:pt x="1668782" y="138592"/>
                    <a:pt x="1673094" y="136167"/>
                    <a:pt x="1677215" y="133524"/>
                  </a:cubicBezTo>
                  <a:cubicBezTo>
                    <a:pt x="1677925" y="133061"/>
                    <a:pt x="1678853" y="133089"/>
                    <a:pt x="1679426" y="132408"/>
                  </a:cubicBezTo>
                  <a:cubicBezTo>
                    <a:pt x="1679590" y="132244"/>
                    <a:pt x="1679753" y="132026"/>
                    <a:pt x="1679917" y="131863"/>
                  </a:cubicBezTo>
                  <a:cubicBezTo>
                    <a:pt x="1698476" y="120066"/>
                    <a:pt x="1717007" y="108216"/>
                    <a:pt x="1736220" y="97155"/>
                  </a:cubicBezTo>
                  <a:cubicBezTo>
                    <a:pt x="1740342" y="94785"/>
                    <a:pt x="1741788" y="89554"/>
                    <a:pt x="1739441" y="85440"/>
                  </a:cubicBezTo>
                  <a:cubicBezTo>
                    <a:pt x="1737066" y="81327"/>
                    <a:pt x="1731826" y="79883"/>
                    <a:pt x="1727705" y="82226"/>
                  </a:cubicBezTo>
                  <a:cubicBezTo>
                    <a:pt x="1723120" y="84814"/>
                    <a:pt x="1718835" y="87729"/>
                    <a:pt x="1714278" y="90371"/>
                  </a:cubicBezTo>
                  <a:cubicBezTo>
                    <a:pt x="1717253" y="86094"/>
                    <a:pt x="1720337" y="81844"/>
                    <a:pt x="1722984" y="77404"/>
                  </a:cubicBezTo>
                  <a:cubicBezTo>
                    <a:pt x="1727078" y="70620"/>
                    <a:pt x="1730626" y="63592"/>
                    <a:pt x="1734037" y="56645"/>
                  </a:cubicBezTo>
                  <a:cubicBezTo>
                    <a:pt x="1735920" y="52667"/>
                    <a:pt x="1737667" y="48662"/>
                    <a:pt x="1739277" y="44576"/>
                  </a:cubicBezTo>
                  <a:cubicBezTo>
                    <a:pt x="1741624" y="38664"/>
                    <a:pt x="1743698" y="32698"/>
                    <a:pt x="1745882" y="26732"/>
                  </a:cubicBezTo>
                  <a:lnTo>
                    <a:pt x="1750030" y="14254"/>
                  </a:lnTo>
                  <a:cubicBezTo>
                    <a:pt x="1753387" y="11176"/>
                    <a:pt x="1753578" y="5972"/>
                    <a:pt x="1750494" y="2649"/>
                  </a:cubicBezTo>
                  <a:cubicBezTo>
                    <a:pt x="1747410" y="-702"/>
                    <a:pt x="1742170" y="-893"/>
                    <a:pt x="1738840" y="2186"/>
                  </a:cubicBezTo>
                  <a:cubicBezTo>
                    <a:pt x="1736957" y="3739"/>
                    <a:pt x="1735402" y="5945"/>
                    <a:pt x="1733955" y="8397"/>
                  </a:cubicBezTo>
                  <a:cubicBezTo>
                    <a:pt x="1731854" y="11939"/>
                    <a:pt x="1730353" y="16352"/>
                    <a:pt x="1728797" y="19349"/>
                  </a:cubicBezTo>
                  <a:lnTo>
                    <a:pt x="1714633" y="46428"/>
                  </a:lnTo>
                  <a:cubicBezTo>
                    <a:pt x="1710375" y="54056"/>
                    <a:pt x="1705490" y="61494"/>
                    <a:pt x="1700768" y="69122"/>
                  </a:cubicBezTo>
                  <a:cubicBezTo>
                    <a:pt x="1696101" y="76668"/>
                    <a:pt x="1691462" y="84296"/>
                    <a:pt x="1686604" y="91761"/>
                  </a:cubicBezTo>
                  <a:cubicBezTo>
                    <a:pt x="1680709" y="100833"/>
                    <a:pt x="1674704" y="109660"/>
                    <a:pt x="1668455" y="118159"/>
                  </a:cubicBezTo>
                  <a:cubicBezTo>
                    <a:pt x="1637369" y="137693"/>
                    <a:pt x="1606884" y="157907"/>
                    <a:pt x="1577545" y="179429"/>
                  </a:cubicBezTo>
                  <a:cubicBezTo>
                    <a:pt x="1579210" y="176650"/>
                    <a:pt x="1581039" y="173899"/>
                    <a:pt x="1582512" y="171065"/>
                  </a:cubicBezTo>
                  <a:cubicBezTo>
                    <a:pt x="1587043" y="162402"/>
                    <a:pt x="1590618" y="153575"/>
                    <a:pt x="1593757" y="145239"/>
                  </a:cubicBezTo>
                  <a:cubicBezTo>
                    <a:pt x="1596486" y="137447"/>
                    <a:pt x="1597878" y="125188"/>
                    <a:pt x="1600907" y="115108"/>
                  </a:cubicBezTo>
                  <a:cubicBezTo>
                    <a:pt x="1601917" y="111703"/>
                    <a:pt x="1602845" y="108515"/>
                    <a:pt x="1604646" y="106336"/>
                  </a:cubicBezTo>
                  <a:cubicBezTo>
                    <a:pt x="1607785" y="103039"/>
                    <a:pt x="1607648" y="97836"/>
                    <a:pt x="1604346" y="94703"/>
                  </a:cubicBezTo>
                  <a:cubicBezTo>
                    <a:pt x="1601071" y="91570"/>
                    <a:pt x="1595831" y="91706"/>
                    <a:pt x="1592720" y="95003"/>
                  </a:cubicBezTo>
                  <a:cubicBezTo>
                    <a:pt x="1589090" y="98299"/>
                    <a:pt x="1586251" y="103203"/>
                    <a:pt x="1583768" y="108815"/>
                  </a:cubicBezTo>
                  <a:cubicBezTo>
                    <a:pt x="1579674" y="118105"/>
                    <a:pt x="1577191" y="129819"/>
                    <a:pt x="1573724" y="136984"/>
                  </a:cubicBezTo>
                  <a:cubicBezTo>
                    <a:pt x="1570368" y="144503"/>
                    <a:pt x="1566083" y="152213"/>
                    <a:pt x="1561880" y="160195"/>
                  </a:cubicBezTo>
                  <a:cubicBezTo>
                    <a:pt x="1557840" y="167823"/>
                    <a:pt x="1553774" y="175615"/>
                    <a:pt x="1549380" y="183134"/>
                  </a:cubicBezTo>
                  <a:cubicBezTo>
                    <a:pt x="1543321" y="193514"/>
                    <a:pt x="1537126" y="203512"/>
                    <a:pt x="1530303" y="212039"/>
                  </a:cubicBezTo>
                  <a:cubicBezTo>
                    <a:pt x="1528857" y="213619"/>
                    <a:pt x="1528365" y="215635"/>
                    <a:pt x="1528311" y="217597"/>
                  </a:cubicBezTo>
                  <a:cubicBezTo>
                    <a:pt x="1503284" y="237484"/>
                    <a:pt x="1478858" y="257998"/>
                    <a:pt x="1455114" y="279275"/>
                  </a:cubicBezTo>
                  <a:cubicBezTo>
                    <a:pt x="1455578" y="277804"/>
                    <a:pt x="1456315" y="276469"/>
                    <a:pt x="1456751" y="274970"/>
                  </a:cubicBezTo>
                  <a:cubicBezTo>
                    <a:pt x="1459863" y="264591"/>
                    <a:pt x="1462019" y="253857"/>
                    <a:pt x="1464038" y="243178"/>
                  </a:cubicBezTo>
                  <a:cubicBezTo>
                    <a:pt x="1467013" y="227540"/>
                    <a:pt x="1469196" y="211903"/>
                    <a:pt x="1473427" y="196946"/>
                  </a:cubicBezTo>
                  <a:cubicBezTo>
                    <a:pt x="1474900" y="192669"/>
                    <a:pt x="1472635" y="187983"/>
                    <a:pt x="1468323" y="186485"/>
                  </a:cubicBezTo>
                  <a:cubicBezTo>
                    <a:pt x="1464038" y="185014"/>
                    <a:pt x="1459344" y="187275"/>
                    <a:pt x="1457843" y="191579"/>
                  </a:cubicBezTo>
                  <a:cubicBezTo>
                    <a:pt x="1453613" y="201632"/>
                    <a:pt x="1450038" y="212039"/>
                    <a:pt x="1446872" y="222718"/>
                  </a:cubicBezTo>
                  <a:cubicBezTo>
                    <a:pt x="1443842" y="232934"/>
                    <a:pt x="1441058" y="243287"/>
                    <a:pt x="1438357" y="253666"/>
                  </a:cubicBezTo>
                  <a:cubicBezTo>
                    <a:pt x="1436965" y="259061"/>
                    <a:pt x="1435655" y="264455"/>
                    <a:pt x="1434290" y="269822"/>
                  </a:cubicBezTo>
                  <a:cubicBezTo>
                    <a:pt x="1432243" y="277777"/>
                    <a:pt x="1430224" y="285677"/>
                    <a:pt x="1427604" y="293414"/>
                  </a:cubicBezTo>
                  <a:cubicBezTo>
                    <a:pt x="1425557" y="299380"/>
                    <a:pt x="1423210" y="305238"/>
                    <a:pt x="1420508" y="310986"/>
                  </a:cubicBezTo>
                  <a:cubicBezTo>
                    <a:pt x="1386966" y="342724"/>
                    <a:pt x="1354707" y="375743"/>
                    <a:pt x="1323703" y="409987"/>
                  </a:cubicBezTo>
                  <a:cubicBezTo>
                    <a:pt x="1324768" y="405655"/>
                    <a:pt x="1326241" y="401433"/>
                    <a:pt x="1327006" y="397047"/>
                  </a:cubicBezTo>
                  <a:cubicBezTo>
                    <a:pt x="1328943" y="385959"/>
                    <a:pt x="1329844" y="374707"/>
                    <a:pt x="1330690" y="363456"/>
                  </a:cubicBezTo>
                  <a:cubicBezTo>
                    <a:pt x="1331918" y="347301"/>
                    <a:pt x="1332491" y="331118"/>
                    <a:pt x="1335603" y="314991"/>
                  </a:cubicBezTo>
                  <a:cubicBezTo>
                    <a:pt x="1336694" y="310577"/>
                    <a:pt x="1334020" y="306109"/>
                    <a:pt x="1329598" y="304992"/>
                  </a:cubicBezTo>
                  <a:cubicBezTo>
                    <a:pt x="1325204" y="303903"/>
                    <a:pt x="1320728" y="306572"/>
                    <a:pt x="1319609" y="310986"/>
                  </a:cubicBezTo>
                  <a:cubicBezTo>
                    <a:pt x="1316089" y="322019"/>
                    <a:pt x="1313496" y="333134"/>
                    <a:pt x="1311449" y="344386"/>
                  </a:cubicBezTo>
                  <a:cubicBezTo>
                    <a:pt x="1309457" y="355365"/>
                    <a:pt x="1307847" y="366398"/>
                    <a:pt x="1306346" y="377404"/>
                  </a:cubicBezTo>
                  <a:cubicBezTo>
                    <a:pt x="1305554" y="383125"/>
                    <a:pt x="1304845" y="388846"/>
                    <a:pt x="1304080" y="394568"/>
                  </a:cubicBezTo>
                  <a:cubicBezTo>
                    <a:pt x="1302934" y="402958"/>
                    <a:pt x="1301761" y="411295"/>
                    <a:pt x="1299905" y="419604"/>
                  </a:cubicBezTo>
                  <a:cubicBezTo>
                    <a:pt x="1298022" y="427968"/>
                    <a:pt x="1295784" y="436304"/>
                    <a:pt x="1292372" y="444559"/>
                  </a:cubicBezTo>
                  <a:cubicBezTo>
                    <a:pt x="1292208" y="444913"/>
                    <a:pt x="1292427" y="445267"/>
                    <a:pt x="1292318" y="445621"/>
                  </a:cubicBezTo>
                  <a:cubicBezTo>
                    <a:pt x="1261778" y="481091"/>
                    <a:pt x="1232357" y="517597"/>
                    <a:pt x="1204247" y="555247"/>
                  </a:cubicBezTo>
                  <a:cubicBezTo>
                    <a:pt x="1204165" y="546856"/>
                    <a:pt x="1203455" y="538411"/>
                    <a:pt x="1202418" y="530047"/>
                  </a:cubicBezTo>
                  <a:cubicBezTo>
                    <a:pt x="1200508" y="515363"/>
                    <a:pt x="1197478" y="501088"/>
                    <a:pt x="1196468" y="487575"/>
                  </a:cubicBezTo>
                  <a:cubicBezTo>
                    <a:pt x="1196441" y="483053"/>
                    <a:pt x="1192702" y="479402"/>
                    <a:pt x="1188172" y="479430"/>
                  </a:cubicBezTo>
                  <a:cubicBezTo>
                    <a:pt x="1183614" y="479484"/>
                    <a:pt x="1179957" y="483189"/>
                    <a:pt x="1180011" y="487739"/>
                  </a:cubicBezTo>
                  <a:cubicBezTo>
                    <a:pt x="1179165" y="503839"/>
                    <a:pt x="1180039" y="521411"/>
                    <a:pt x="1180639" y="539065"/>
                  </a:cubicBezTo>
                  <a:cubicBezTo>
                    <a:pt x="1180776" y="543424"/>
                    <a:pt x="1180912" y="547783"/>
                    <a:pt x="1181076" y="552114"/>
                  </a:cubicBezTo>
                  <a:cubicBezTo>
                    <a:pt x="1181321" y="558516"/>
                    <a:pt x="1181567" y="564864"/>
                    <a:pt x="1181376" y="571130"/>
                  </a:cubicBezTo>
                  <a:cubicBezTo>
                    <a:pt x="1181185" y="577423"/>
                    <a:pt x="1180530" y="583580"/>
                    <a:pt x="1179438" y="589601"/>
                  </a:cubicBezTo>
                  <a:cubicBezTo>
                    <a:pt x="1130722" y="657572"/>
                    <a:pt x="1085718" y="728486"/>
                    <a:pt x="1043989" y="801579"/>
                  </a:cubicBezTo>
                  <a:cubicBezTo>
                    <a:pt x="1050020" y="775235"/>
                    <a:pt x="1055779" y="748646"/>
                    <a:pt x="1061128" y="726334"/>
                  </a:cubicBezTo>
                  <a:cubicBezTo>
                    <a:pt x="1079932" y="646947"/>
                    <a:pt x="1094479" y="564564"/>
                    <a:pt x="1093987" y="482808"/>
                  </a:cubicBezTo>
                  <a:cubicBezTo>
                    <a:pt x="1093660" y="427668"/>
                    <a:pt x="1086455" y="372800"/>
                    <a:pt x="1069425" y="319349"/>
                  </a:cubicBezTo>
                  <a:cubicBezTo>
                    <a:pt x="1059409" y="288129"/>
                    <a:pt x="1043716" y="257017"/>
                    <a:pt x="1020326" y="234596"/>
                  </a:cubicBezTo>
                  <a:cubicBezTo>
                    <a:pt x="1004170" y="219095"/>
                    <a:pt x="984356" y="207707"/>
                    <a:pt x="960339" y="202913"/>
                  </a:cubicBezTo>
                  <a:cubicBezTo>
                    <a:pt x="914898" y="193977"/>
                    <a:pt x="875379" y="218659"/>
                    <a:pt x="849752" y="256037"/>
                  </a:cubicBezTo>
                  <a:cubicBezTo>
                    <a:pt x="825353" y="291616"/>
                    <a:pt x="813891" y="338392"/>
                    <a:pt x="821259" y="375116"/>
                  </a:cubicBezTo>
                  <a:cubicBezTo>
                    <a:pt x="823006" y="383888"/>
                    <a:pt x="826254" y="392851"/>
                    <a:pt x="830975" y="400915"/>
                  </a:cubicBezTo>
                  <a:cubicBezTo>
                    <a:pt x="835888" y="409361"/>
                    <a:pt x="842383" y="416798"/>
                    <a:pt x="850325" y="422110"/>
                  </a:cubicBezTo>
                  <a:cubicBezTo>
                    <a:pt x="858131" y="427314"/>
                    <a:pt x="866427" y="430774"/>
                    <a:pt x="875079" y="432626"/>
                  </a:cubicBezTo>
                  <a:cubicBezTo>
                    <a:pt x="883567" y="434424"/>
                    <a:pt x="892409" y="434724"/>
                    <a:pt x="901470" y="433580"/>
                  </a:cubicBezTo>
                  <a:cubicBezTo>
                    <a:pt x="955345" y="426796"/>
                    <a:pt x="978188" y="391162"/>
                    <a:pt x="980726" y="359070"/>
                  </a:cubicBezTo>
                  <a:cubicBezTo>
                    <a:pt x="982609" y="335232"/>
                    <a:pt x="972975" y="313329"/>
                    <a:pt x="957009" y="304311"/>
                  </a:cubicBezTo>
                  <a:cubicBezTo>
                    <a:pt x="942681" y="296247"/>
                    <a:pt x="922294" y="297037"/>
                    <a:pt x="899260" y="318069"/>
                  </a:cubicBezTo>
                  <a:cubicBezTo>
                    <a:pt x="895739" y="321229"/>
                    <a:pt x="895466" y="326651"/>
                    <a:pt x="898632" y="330192"/>
                  </a:cubicBezTo>
                  <a:cubicBezTo>
                    <a:pt x="901798" y="333707"/>
                    <a:pt x="907256" y="333979"/>
                    <a:pt x="910777" y="330819"/>
                  </a:cubicBezTo>
                  <a:cubicBezTo>
                    <a:pt x="926060" y="317306"/>
                    <a:pt x="938751" y="314500"/>
                    <a:pt x="948030" y="319922"/>
                  </a:cubicBezTo>
                  <a:cubicBezTo>
                    <a:pt x="958674" y="326133"/>
                    <a:pt x="963532" y="341471"/>
                    <a:pt x="962031" y="357462"/>
                  </a:cubicBezTo>
                  <a:cubicBezTo>
                    <a:pt x="959711" y="382308"/>
                    <a:pt x="940880" y="408843"/>
                    <a:pt x="899096" y="413556"/>
                  </a:cubicBezTo>
                  <a:cubicBezTo>
                    <a:pt x="892355" y="414319"/>
                    <a:pt x="885777" y="414046"/>
                    <a:pt x="879473" y="412630"/>
                  </a:cubicBezTo>
                  <a:cubicBezTo>
                    <a:pt x="873332" y="411240"/>
                    <a:pt x="867492" y="408707"/>
                    <a:pt x="862006" y="404947"/>
                  </a:cubicBezTo>
                  <a:cubicBezTo>
                    <a:pt x="856684" y="401297"/>
                    <a:pt x="852481" y="396148"/>
                    <a:pt x="849234" y="390427"/>
                  </a:cubicBezTo>
                  <a:cubicBezTo>
                    <a:pt x="845795" y="384351"/>
                    <a:pt x="843475" y="377595"/>
                    <a:pt x="842220" y="371030"/>
                  </a:cubicBezTo>
                  <a:cubicBezTo>
                    <a:pt x="836188" y="339319"/>
                    <a:pt x="847023" y="299299"/>
                    <a:pt x="868283" y="268786"/>
                  </a:cubicBezTo>
                  <a:cubicBezTo>
                    <a:pt x="888889" y="239228"/>
                    <a:pt x="919674" y="218305"/>
                    <a:pt x="955781" y="225633"/>
                  </a:cubicBezTo>
                  <a:cubicBezTo>
                    <a:pt x="980262" y="230510"/>
                    <a:pt x="999203" y="244077"/>
                    <a:pt x="1013886" y="261785"/>
                  </a:cubicBezTo>
                  <a:cubicBezTo>
                    <a:pt x="1029278" y="280310"/>
                    <a:pt x="1040086" y="303358"/>
                    <a:pt x="1047591" y="326378"/>
                  </a:cubicBezTo>
                  <a:cubicBezTo>
                    <a:pt x="1064376" y="377541"/>
                    <a:pt x="1071581" y="430120"/>
                    <a:pt x="1072427" y="483053"/>
                  </a:cubicBezTo>
                  <a:cubicBezTo>
                    <a:pt x="1073737" y="563202"/>
                    <a:pt x="1060473" y="644114"/>
                    <a:pt x="1042952" y="722165"/>
                  </a:cubicBezTo>
                  <a:cubicBezTo>
                    <a:pt x="1036265" y="752105"/>
                    <a:pt x="1028896" y="789619"/>
                    <a:pt x="1021145" y="824082"/>
                  </a:cubicBezTo>
                  <a:cubicBezTo>
                    <a:pt x="1018634" y="835224"/>
                    <a:pt x="1016069" y="845822"/>
                    <a:pt x="1013476" y="855983"/>
                  </a:cubicBezTo>
                  <a:cubicBezTo>
                    <a:pt x="999093" y="882545"/>
                    <a:pt x="984902" y="909216"/>
                    <a:pt x="971338" y="936214"/>
                  </a:cubicBezTo>
                  <a:cubicBezTo>
                    <a:pt x="957200" y="964411"/>
                    <a:pt x="943609" y="992880"/>
                    <a:pt x="930318" y="1021485"/>
                  </a:cubicBezTo>
                  <a:cubicBezTo>
                    <a:pt x="929963" y="1020177"/>
                    <a:pt x="929717" y="1019197"/>
                    <a:pt x="929636" y="1018951"/>
                  </a:cubicBezTo>
                  <a:lnTo>
                    <a:pt x="923276" y="989038"/>
                  </a:lnTo>
                  <a:cubicBezTo>
                    <a:pt x="920056" y="973074"/>
                    <a:pt x="917272" y="956973"/>
                    <a:pt x="914843" y="940818"/>
                  </a:cubicBezTo>
                  <a:cubicBezTo>
                    <a:pt x="912387" y="924690"/>
                    <a:pt x="910313" y="908481"/>
                    <a:pt x="908621" y="892271"/>
                  </a:cubicBezTo>
                  <a:cubicBezTo>
                    <a:pt x="906437" y="872520"/>
                    <a:pt x="905127" y="852278"/>
                    <a:pt x="903872" y="831982"/>
                  </a:cubicBezTo>
                  <a:cubicBezTo>
                    <a:pt x="904527" y="827378"/>
                    <a:pt x="905564" y="822638"/>
                    <a:pt x="906956" y="817734"/>
                  </a:cubicBezTo>
                  <a:cubicBezTo>
                    <a:pt x="913206" y="795967"/>
                    <a:pt x="925187" y="772483"/>
                    <a:pt x="930727" y="755320"/>
                  </a:cubicBezTo>
                  <a:cubicBezTo>
                    <a:pt x="934957" y="741617"/>
                    <a:pt x="939106" y="727914"/>
                    <a:pt x="942626" y="714047"/>
                  </a:cubicBezTo>
                  <a:cubicBezTo>
                    <a:pt x="946174" y="700126"/>
                    <a:pt x="949204" y="686096"/>
                    <a:pt x="951769" y="672011"/>
                  </a:cubicBezTo>
                  <a:cubicBezTo>
                    <a:pt x="956955" y="643787"/>
                    <a:pt x="960230" y="615291"/>
                    <a:pt x="961922" y="586468"/>
                  </a:cubicBezTo>
                  <a:cubicBezTo>
                    <a:pt x="962331" y="581727"/>
                    <a:pt x="958838" y="577559"/>
                    <a:pt x="954089" y="577151"/>
                  </a:cubicBezTo>
                  <a:cubicBezTo>
                    <a:pt x="949368" y="576742"/>
                    <a:pt x="945192" y="580229"/>
                    <a:pt x="944783" y="584942"/>
                  </a:cubicBezTo>
                  <a:cubicBezTo>
                    <a:pt x="942081" y="607281"/>
                    <a:pt x="938069" y="629267"/>
                    <a:pt x="933484" y="651143"/>
                  </a:cubicBezTo>
                  <a:cubicBezTo>
                    <a:pt x="930072" y="667570"/>
                    <a:pt x="926115" y="683889"/>
                    <a:pt x="922076" y="700207"/>
                  </a:cubicBezTo>
                  <a:cubicBezTo>
                    <a:pt x="918064" y="716526"/>
                    <a:pt x="914079" y="732872"/>
                    <a:pt x="909494" y="749136"/>
                  </a:cubicBezTo>
                  <a:cubicBezTo>
                    <a:pt x="907256" y="757690"/>
                    <a:pt x="903517" y="767825"/>
                    <a:pt x="899724" y="778504"/>
                  </a:cubicBezTo>
                  <a:cubicBezTo>
                    <a:pt x="897458" y="753985"/>
                    <a:pt x="894647" y="729548"/>
                    <a:pt x="889762" y="705711"/>
                  </a:cubicBezTo>
                  <a:cubicBezTo>
                    <a:pt x="881165" y="663783"/>
                    <a:pt x="866837" y="623682"/>
                    <a:pt x="841455" y="587612"/>
                  </a:cubicBezTo>
                  <a:cubicBezTo>
                    <a:pt x="838808" y="583689"/>
                    <a:pt x="833459" y="582654"/>
                    <a:pt x="829529" y="585296"/>
                  </a:cubicBezTo>
                  <a:cubicBezTo>
                    <a:pt x="825599" y="587939"/>
                    <a:pt x="824562" y="593278"/>
                    <a:pt x="827209" y="597201"/>
                  </a:cubicBezTo>
                  <a:cubicBezTo>
                    <a:pt x="849779" y="631936"/>
                    <a:pt x="861406" y="670186"/>
                    <a:pt x="868420" y="709770"/>
                  </a:cubicBezTo>
                  <a:cubicBezTo>
                    <a:pt x="873742" y="739764"/>
                    <a:pt x="876171" y="770576"/>
                    <a:pt x="878463" y="801306"/>
                  </a:cubicBezTo>
                  <a:cubicBezTo>
                    <a:pt x="880838" y="832854"/>
                    <a:pt x="883212" y="864292"/>
                    <a:pt x="887115" y="894805"/>
                  </a:cubicBezTo>
                  <a:cubicBezTo>
                    <a:pt x="889325" y="911287"/>
                    <a:pt x="891918" y="927741"/>
                    <a:pt x="894948" y="944115"/>
                  </a:cubicBezTo>
                  <a:cubicBezTo>
                    <a:pt x="897977" y="960515"/>
                    <a:pt x="901416" y="976779"/>
                    <a:pt x="905291" y="992961"/>
                  </a:cubicBezTo>
                  <a:lnTo>
                    <a:pt x="912987" y="1023147"/>
                  </a:lnTo>
                  <a:cubicBezTo>
                    <a:pt x="913260" y="1024127"/>
                    <a:pt x="916563" y="1034698"/>
                    <a:pt x="917927" y="1038920"/>
                  </a:cubicBezTo>
                  <a:lnTo>
                    <a:pt x="918691" y="1041209"/>
                  </a:lnTo>
                  <a:cubicBezTo>
                    <a:pt x="919019" y="1042026"/>
                    <a:pt x="919319" y="1042517"/>
                    <a:pt x="919456" y="1042734"/>
                  </a:cubicBezTo>
                  <a:cubicBezTo>
                    <a:pt x="919729" y="1043116"/>
                    <a:pt x="920001" y="1043170"/>
                    <a:pt x="920274" y="1043497"/>
                  </a:cubicBezTo>
                  <a:cubicBezTo>
                    <a:pt x="845958" y="1206465"/>
                    <a:pt x="784606" y="1374582"/>
                    <a:pt x="732479" y="1539212"/>
                  </a:cubicBezTo>
                  <a:cubicBezTo>
                    <a:pt x="725274" y="1562151"/>
                    <a:pt x="710045" y="1622167"/>
                    <a:pt x="692687" y="1693598"/>
                  </a:cubicBezTo>
                  <a:cubicBezTo>
                    <a:pt x="674675" y="1767645"/>
                    <a:pt x="654315" y="1853788"/>
                    <a:pt x="638022" y="1923394"/>
                  </a:cubicBezTo>
                  <a:cubicBezTo>
                    <a:pt x="642252" y="1850954"/>
                    <a:pt x="644435" y="1778025"/>
                    <a:pt x="643671" y="1705095"/>
                  </a:cubicBezTo>
                  <a:cubicBezTo>
                    <a:pt x="643152" y="1657692"/>
                    <a:pt x="641488" y="1610344"/>
                    <a:pt x="638649" y="1563213"/>
                  </a:cubicBezTo>
                  <a:cubicBezTo>
                    <a:pt x="634337" y="1491864"/>
                    <a:pt x="627269" y="1421032"/>
                    <a:pt x="618071" y="1351262"/>
                  </a:cubicBezTo>
                  <a:cubicBezTo>
                    <a:pt x="610075" y="1292117"/>
                    <a:pt x="592007" y="1186115"/>
                    <a:pt x="581909" y="1139747"/>
                  </a:cubicBezTo>
                  <a:cubicBezTo>
                    <a:pt x="579562" y="1129040"/>
                    <a:pt x="577597" y="1121358"/>
                    <a:pt x="576287" y="1117871"/>
                  </a:cubicBezTo>
                  <a:cubicBezTo>
                    <a:pt x="573831" y="1111441"/>
                    <a:pt x="568973" y="1110515"/>
                    <a:pt x="567472" y="1110488"/>
                  </a:cubicBezTo>
                  <a:cubicBezTo>
                    <a:pt x="562914" y="1110434"/>
                    <a:pt x="559175" y="1114057"/>
                    <a:pt x="559121" y="1118606"/>
                  </a:cubicBezTo>
                  <a:cubicBezTo>
                    <a:pt x="559066" y="1120541"/>
                    <a:pt x="559721" y="1122339"/>
                    <a:pt x="560840" y="1123755"/>
                  </a:cubicBezTo>
                  <a:cubicBezTo>
                    <a:pt x="561959" y="1126970"/>
                    <a:pt x="563460" y="1133781"/>
                    <a:pt x="565316" y="1143180"/>
                  </a:cubicBezTo>
                  <a:cubicBezTo>
                    <a:pt x="574513" y="1189411"/>
                    <a:pt x="590588" y="1294978"/>
                    <a:pt x="597466" y="1353850"/>
                  </a:cubicBezTo>
                  <a:cubicBezTo>
                    <a:pt x="605817" y="1423238"/>
                    <a:pt x="611603" y="1493662"/>
                    <a:pt x="615533" y="1564548"/>
                  </a:cubicBezTo>
                  <a:cubicBezTo>
                    <a:pt x="618153" y="1611379"/>
                    <a:pt x="619900" y="1658373"/>
                    <a:pt x="620828" y="1705449"/>
                  </a:cubicBezTo>
                  <a:cubicBezTo>
                    <a:pt x="621810" y="1755604"/>
                    <a:pt x="621592" y="1805758"/>
                    <a:pt x="620555" y="1855777"/>
                  </a:cubicBezTo>
                  <a:cubicBezTo>
                    <a:pt x="605899" y="1779387"/>
                    <a:pt x="584175" y="1704278"/>
                    <a:pt x="545638" y="1640284"/>
                  </a:cubicBezTo>
                  <a:cubicBezTo>
                    <a:pt x="508385" y="1578388"/>
                    <a:pt x="455657" y="1526817"/>
                    <a:pt x="379567" y="1493798"/>
                  </a:cubicBezTo>
                  <a:cubicBezTo>
                    <a:pt x="369278" y="1489385"/>
                    <a:pt x="358634" y="1485598"/>
                    <a:pt x="347854" y="1482274"/>
                  </a:cubicBezTo>
                  <a:cubicBezTo>
                    <a:pt x="347718" y="1482138"/>
                    <a:pt x="347745" y="1481947"/>
                    <a:pt x="347581" y="1481811"/>
                  </a:cubicBezTo>
                  <a:cubicBezTo>
                    <a:pt x="342423" y="1477724"/>
                    <a:pt x="337756" y="1472412"/>
                    <a:pt x="333253" y="1466691"/>
                  </a:cubicBezTo>
                  <a:cubicBezTo>
                    <a:pt x="322063" y="1452497"/>
                    <a:pt x="312047" y="1435525"/>
                    <a:pt x="301130" y="1423375"/>
                  </a:cubicBezTo>
                  <a:cubicBezTo>
                    <a:pt x="292806" y="1414248"/>
                    <a:pt x="283991" y="1405421"/>
                    <a:pt x="274957" y="1396813"/>
                  </a:cubicBezTo>
                  <a:cubicBezTo>
                    <a:pt x="274657" y="1394797"/>
                    <a:pt x="273757" y="1391991"/>
                    <a:pt x="271600" y="1388612"/>
                  </a:cubicBezTo>
                  <a:cubicBezTo>
                    <a:pt x="267834" y="1382782"/>
                    <a:pt x="260411" y="1374065"/>
                    <a:pt x="259128" y="1371776"/>
                  </a:cubicBezTo>
                  <a:cubicBezTo>
                    <a:pt x="254598" y="1363740"/>
                    <a:pt x="250477" y="1355485"/>
                    <a:pt x="246574" y="1347094"/>
                  </a:cubicBezTo>
                  <a:cubicBezTo>
                    <a:pt x="240624" y="1334344"/>
                    <a:pt x="235275" y="1321322"/>
                    <a:pt x="230062" y="1308354"/>
                  </a:cubicBezTo>
                  <a:cubicBezTo>
                    <a:pt x="221984" y="1288685"/>
                    <a:pt x="215134" y="1268607"/>
                    <a:pt x="208583" y="1248447"/>
                  </a:cubicBezTo>
                  <a:cubicBezTo>
                    <a:pt x="204189" y="1234962"/>
                    <a:pt x="199959" y="1221422"/>
                    <a:pt x="195893" y="1207800"/>
                  </a:cubicBezTo>
                  <a:cubicBezTo>
                    <a:pt x="185686" y="1173583"/>
                    <a:pt x="176543" y="1139011"/>
                    <a:pt x="168110" y="1104358"/>
                  </a:cubicBezTo>
                  <a:cubicBezTo>
                    <a:pt x="167100" y="1099727"/>
                    <a:pt x="162515" y="1096785"/>
                    <a:pt x="157902" y="1097793"/>
                  </a:cubicBezTo>
                  <a:cubicBezTo>
                    <a:pt x="153263" y="1098773"/>
                    <a:pt x="150288" y="1103350"/>
                    <a:pt x="151298" y="1107982"/>
                  </a:cubicBezTo>
                  <a:cubicBezTo>
                    <a:pt x="156101" y="1133481"/>
                    <a:pt x="161014" y="1159008"/>
                    <a:pt x="166881" y="1184344"/>
                  </a:cubicBezTo>
                  <a:cubicBezTo>
                    <a:pt x="170784" y="1201289"/>
                    <a:pt x="175069" y="1218153"/>
                    <a:pt x="179982" y="1234853"/>
                  </a:cubicBezTo>
                  <a:cubicBezTo>
                    <a:pt x="184075" y="1248801"/>
                    <a:pt x="188633" y="1262641"/>
                    <a:pt x="193655" y="1276289"/>
                  </a:cubicBezTo>
                  <a:cubicBezTo>
                    <a:pt x="198676" y="1289993"/>
                    <a:pt x="204299" y="1303451"/>
                    <a:pt x="210276" y="1316773"/>
                  </a:cubicBezTo>
                  <a:cubicBezTo>
                    <a:pt x="216225" y="1329849"/>
                    <a:pt x="222311" y="1342980"/>
                    <a:pt x="229052" y="1355757"/>
                  </a:cubicBezTo>
                  <a:cubicBezTo>
                    <a:pt x="230062" y="1357664"/>
                    <a:pt x="231236" y="1359435"/>
                    <a:pt x="232273" y="1361342"/>
                  </a:cubicBezTo>
                  <a:cubicBezTo>
                    <a:pt x="228998" y="1358999"/>
                    <a:pt x="225859" y="1356520"/>
                    <a:pt x="222502" y="1354313"/>
                  </a:cubicBezTo>
                  <a:cubicBezTo>
                    <a:pt x="210658" y="1346467"/>
                    <a:pt x="198294" y="1339493"/>
                    <a:pt x="185467" y="1333554"/>
                  </a:cubicBezTo>
                  <a:cubicBezTo>
                    <a:pt x="173704" y="1328078"/>
                    <a:pt x="161396" y="1323801"/>
                    <a:pt x="148896" y="1320151"/>
                  </a:cubicBezTo>
                  <a:cubicBezTo>
                    <a:pt x="148896" y="1319524"/>
                    <a:pt x="149333" y="1318979"/>
                    <a:pt x="149169" y="1318325"/>
                  </a:cubicBezTo>
                  <a:cubicBezTo>
                    <a:pt x="144884" y="1297048"/>
                    <a:pt x="132275" y="1274001"/>
                    <a:pt x="116364" y="1253187"/>
                  </a:cubicBezTo>
                  <a:cubicBezTo>
                    <a:pt x="110496" y="1245532"/>
                    <a:pt x="104192" y="1238203"/>
                    <a:pt x="97669" y="1231474"/>
                  </a:cubicBezTo>
                  <a:cubicBezTo>
                    <a:pt x="86862" y="1220278"/>
                    <a:pt x="75535" y="1210688"/>
                    <a:pt x="65683" y="1202951"/>
                  </a:cubicBezTo>
                  <a:cubicBezTo>
                    <a:pt x="60061" y="1198619"/>
                    <a:pt x="54302" y="1194424"/>
                    <a:pt x="48380" y="1190446"/>
                  </a:cubicBezTo>
                  <a:cubicBezTo>
                    <a:pt x="42458" y="1186469"/>
                    <a:pt x="36372" y="1182682"/>
                    <a:pt x="30149" y="1179168"/>
                  </a:cubicBezTo>
                  <a:cubicBezTo>
                    <a:pt x="29439" y="1178786"/>
                    <a:pt x="17868" y="1172384"/>
                    <a:pt x="13310" y="1169687"/>
                  </a:cubicBezTo>
                  <a:cubicBezTo>
                    <a:pt x="13010" y="1169524"/>
                    <a:pt x="12737" y="1169388"/>
                    <a:pt x="12491" y="1169279"/>
                  </a:cubicBezTo>
                  <a:cubicBezTo>
                    <a:pt x="9516" y="1166636"/>
                    <a:pt x="4959" y="1166472"/>
                    <a:pt x="1765" y="1169061"/>
                  </a:cubicBezTo>
                  <a:cubicBezTo>
                    <a:pt x="1438" y="1169306"/>
                    <a:pt x="-3284" y="1178269"/>
                    <a:pt x="4222" y="1183636"/>
                  </a:cubicBezTo>
                  <a:cubicBezTo>
                    <a:pt x="8588" y="1186769"/>
                    <a:pt x="19751" y="1194342"/>
                    <a:pt x="20433" y="1194805"/>
                  </a:cubicBezTo>
                  <a:cubicBezTo>
                    <a:pt x="25973" y="1198538"/>
                    <a:pt x="31295" y="1202542"/>
                    <a:pt x="36563" y="1206683"/>
                  </a:cubicBezTo>
                  <a:cubicBezTo>
                    <a:pt x="41830" y="1210824"/>
                    <a:pt x="46988" y="1215101"/>
                    <a:pt x="52010" y="1219542"/>
                  </a:cubicBezTo>
                  <a:cubicBezTo>
                    <a:pt x="60934" y="1227197"/>
                    <a:pt x="70759" y="1237005"/>
                    <a:pt x="80830" y="1247548"/>
                  </a:cubicBezTo>
                  <a:cubicBezTo>
                    <a:pt x="89864" y="1257001"/>
                    <a:pt x="99061" y="1267081"/>
                    <a:pt x="107167" y="1277624"/>
                  </a:cubicBezTo>
                  <a:cubicBezTo>
                    <a:pt x="116719" y="1289993"/>
                    <a:pt x="124879" y="1302715"/>
                    <a:pt x="129846" y="1315329"/>
                  </a:cubicBezTo>
                  <a:cubicBezTo>
                    <a:pt x="128072" y="1314947"/>
                    <a:pt x="126353" y="1314321"/>
                    <a:pt x="124552" y="1313994"/>
                  </a:cubicBezTo>
                  <a:cubicBezTo>
                    <a:pt x="112953" y="1311923"/>
                    <a:pt x="101190" y="1310752"/>
                    <a:pt x="89372" y="1310425"/>
                  </a:cubicBezTo>
                  <a:cubicBezTo>
                    <a:pt x="77691" y="1310125"/>
                    <a:pt x="65983" y="1310588"/>
                    <a:pt x="54411" y="1311733"/>
                  </a:cubicBezTo>
                  <a:cubicBezTo>
                    <a:pt x="52010" y="1311978"/>
                    <a:pt x="41448" y="1312087"/>
                    <a:pt x="35280" y="1313503"/>
                  </a:cubicBezTo>
                  <a:cubicBezTo>
                    <a:pt x="30313" y="1314647"/>
                    <a:pt x="27065" y="1317018"/>
                    <a:pt x="25782" y="1319061"/>
                  </a:cubicBezTo>
                  <a:cubicBezTo>
                    <a:pt x="23162" y="1322984"/>
                    <a:pt x="24227" y="1328324"/>
                    <a:pt x="28184" y="1330966"/>
                  </a:cubicBezTo>
                  <a:cubicBezTo>
                    <a:pt x="31186" y="1332955"/>
                    <a:pt x="35007" y="1332819"/>
                    <a:pt x="37818" y="1330884"/>
                  </a:cubicBezTo>
                  <a:lnTo>
                    <a:pt x="37763" y="1330748"/>
                  </a:lnTo>
                  <a:cubicBezTo>
                    <a:pt x="37354" y="1329522"/>
                    <a:pt x="38337" y="1328923"/>
                    <a:pt x="40029" y="1328678"/>
                  </a:cubicBezTo>
                  <a:cubicBezTo>
                    <a:pt x="44532" y="1328051"/>
                    <a:pt x="54111" y="1330094"/>
                    <a:pt x="55776" y="1330013"/>
                  </a:cubicBezTo>
                  <a:cubicBezTo>
                    <a:pt x="66611" y="1329468"/>
                    <a:pt x="77528" y="1329549"/>
                    <a:pt x="88417" y="1330312"/>
                  </a:cubicBezTo>
                  <a:cubicBezTo>
                    <a:pt x="99170" y="1331075"/>
                    <a:pt x="109841" y="1332573"/>
                    <a:pt x="120349" y="1334916"/>
                  </a:cubicBezTo>
                  <a:cubicBezTo>
                    <a:pt x="139671" y="1339085"/>
                    <a:pt x="158012" y="1345923"/>
                    <a:pt x="175560" y="1354395"/>
                  </a:cubicBezTo>
                  <a:cubicBezTo>
                    <a:pt x="187378" y="1360089"/>
                    <a:pt x="198786" y="1366600"/>
                    <a:pt x="209866" y="1373683"/>
                  </a:cubicBezTo>
                  <a:cubicBezTo>
                    <a:pt x="237840" y="1391582"/>
                    <a:pt x="263604" y="1413404"/>
                    <a:pt x="286529" y="1437051"/>
                  </a:cubicBezTo>
                  <a:cubicBezTo>
                    <a:pt x="296818" y="1447485"/>
                    <a:pt x="306507" y="1461924"/>
                    <a:pt x="316932" y="1474510"/>
                  </a:cubicBezTo>
                  <a:cubicBezTo>
                    <a:pt x="299165" y="1471023"/>
                    <a:pt x="281125" y="1468952"/>
                    <a:pt x="263195" y="1469116"/>
                  </a:cubicBezTo>
                  <a:cubicBezTo>
                    <a:pt x="222693" y="1469470"/>
                    <a:pt x="182847" y="1479931"/>
                    <a:pt x="148241" y="1503578"/>
                  </a:cubicBezTo>
                  <a:cubicBezTo>
                    <a:pt x="96032" y="1539403"/>
                    <a:pt x="52583" y="1626771"/>
                    <a:pt x="58396" y="1696514"/>
                  </a:cubicBezTo>
                  <a:cubicBezTo>
                    <a:pt x="62544" y="1746559"/>
                    <a:pt x="90628" y="1788105"/>
                    <a:pt x="156592" y="1797122"/>
                  </a:cubicBezTo>
                  <a:cubicBezTo>
                    <a:pt x="179299" y="1800201"/>
                    <a:pt x="201924" y="1793608"/>
                    <a:pt x="218572" y="1780667"/>
                  </a:cubicBezTo>
                  <a:cubicBezTo>
                    <a:pt x="236421" y="1766801"/>
                    <a:pt x="247556" y="1745878"/>
                    <a:pt x="245318" y="1721931"/>
                  </a:cubicBezTo>
                  <a:cubicBezTo>
                    <a:pt x="240706" y="1672485"/>
                    <a:pt x="216143" y="1655758"/>
                    <a:pt x="193764" y="1655295"/>
                  </a:cubicBezTo>
                  <a:cubicBezTo>
                    <a:pt x="160168" y="1654586"/>
                    <a:pt x="128591" y="1691337"/>
                    <a:pt x="153208" y="1722994"/>
                  </a:cubicBezTo>
                  <a:cubicBezTo>
                    <a:pt x="155965" y="1726590"/>
                    <a:pt x="161150" y="1727271"/>
                    <a:pt x="164753" y="1724519"/>
                  </a:cubicBezTo>
                  <a:cubicBezTo>
                    <a:pt x="168355" y="1721768"/>
                    <a:pt x="169037" y="1716592"/>
                    <a:pt x="166281" y="1712995"/>
                  </a:cubicBezTo>
                  <a:cubicBezTo>
                    <a:pt x="151434" y="1693381"/>
                    <a:pt x="172667" y="1672077"/>
                    <a:pt x="193273" y="1672758"/>
                  </a:cubicBezTo>
                  <a:cubicBezTo>
                    <a:pt x="209429" y="1673302"/>
                    <a:pt x="223976" y="1687769"/>
                    <a:pt x="226842" y="1723511"/>
                  </a:cubicBezTo>
                  <a:cubicBezTo>
                    <a:pt x="228261" y="1740784"/>
                    <a:pt x="219828" y="1755631"/>
                    <a:pt x="206864" y="1765466"/>
                  </a:cubicBezTo>
                  <a:cubicBezTo>
                    <a:pt x="194037" y="1775192"/>
                    <a:pt x="176707" y="1780014"/>
                    <a:pt x="159403" y="1777453"/>
                  </a:cubicBezTo>
                  <a:cubicBezTo>
                    <a:pt x="105611" y="1769552"/>
                    <a:pt x="82686" y="1735744"/>
                    <a:pt x="79656" y="1694852"/>
                  </a:cubicBezTo>
                  <a:cubicBezTo>
                    <a:pt x="75017" y="1632329"/>
                    <a:pt x="114181" y="1554250"/>
                    <a:pt x="161177" y="1522512"/>
                  </a:cubicBezTo>
                  <a:cubicBezTo>
                    <a:pt x="191963" y="1501617"/>
                    <a:pt x="227442" y="1492708"/>
                    <a:pt x="263413" y="1492409"/>
                  </a:cubicBezTo>
                  <a:cubicBezTo>
                    <a:pt x="299902" y="1492082"/>
                    <a:pt x="336965" y="1500554"/>
                    <a:pt x="370479" y="1514884"/>
                  </a:cubicBezTo>
                  <a:cubicBezTo>
                    <a:pt x="442202" y="1545315"/>
                    <a:pt x="491928" y="1593507"/>
                    <a:pt x="527517" y="1651290"/>
                  </a:cubicBezTo>
                  <a:cubicBezTo>
                    <a:pt x="580190" y="1736833"/>
                    <a:pt x="602160" y="1843163"/>
                    <a:pt x="617525" y="1945188"/>
                  </a:cubicBezTo>
                  <a:cubicBezTo>
                    <a:pt x="616106" y="1975265"/>
                    <a:pt x="614305" y="2005232"/>
                    <a:pt x="612040" y="2035063"/>
                  </a:cubicBezTo>
                  <a:cubicBezTo>
                    <a:pt x="609229" y="2047214"/>
                    <a:pt x="607618" y="2054215"/>
                    <a:pt x="607618" y="2054215"/>
                  </a:cubicBezTo>
                  <a:cubicBezTo>
                    <a:pt x="606745" y="2057920"/>
                    <a:pt x="608874" y="2061162"/>
                    <a:pt x="612067" y="2062878"/>
                  </a:cubicBezTo>
                  <a:cubicBezTo>
                    <a:pt x="613432" y="2065112"/>
                    <a:pt x="615451" y="2066883"/>
                    <a:pt x="618262" y="2067128"/>
                  </a:cubicBezTo>
                  <a:cubicBezTo>
                    <a:pt x="622984" y="2067537"/>
                    <a:pt x="627187" y="2064050"/>
                    <a:pt x="627623" y="2059337"/>
                  </a:cubicBezTo>
                  <a:cubicBezTo>
                    <a:pt x="628551" y="2050074"/>
                    <a:pt x="629179" y="2040675"/>
                    <a:pt x="630025" y="2031385"/>
                  </a:cubicBezTo>
                  <a:cubicBezTo>
                    <a:pt x="630462" y="2029533"/>
                    <a:pt x="630898" y="2027789"/>
                    <a:pt x="631362" y="2025773"/>
                  </a:cubicBezTo>
                  <a:cubicBezTo>
                    <a:pt x="639632" y="1995043"/>
                    <a:pt x="649102" y="1966165"/>
                    <a:pt x="659582" y="1938977"/>
                  </a:cubicBezTo>
                  <a:cubicBezTo>
                    <a:pt x="715203" y="1869997"/>
                    <a:pt x="819540" y="1821069"/>
                    <a:pt x="923195" y="1804587"/>
                  </a:cubicBezTo>
                  <a:cubicBezTo>
                    <a:pt x="992898" y="1793499"/>
                    <a:pt x="1062110" y="1797041"/>
                    <a:pt x="1115493" y="1819679"/>
                  </a:cubicBezTo>
                  <a:cubicBezTo>
                    <a:pt x="1155449" y="1836625"/>
                    <a:pt x="1186343" y="1864385"/>
                    <a:pt x="1200726" y="1905332"/>
                  </a:cubicBezTo>
                  <a:cubicBezTo>
                    <a:pt x="1219039" y="1956821"/>
                    <a:pt x="1211452" y="2012152"/>
                    <a:pt x="1184269" y="2049693"/>
                  </a:cubicBezTo>
                  <a:cubicBezTo>
                    <a:pt x="1157305" y="2086907"/>
                    <a:pt x="1110745" y="2105841"/>
                    <a:pt x="1051494" y="2085408"/>
                  </a:cubicBezTo>
                  <a:cubicBezTo>
                    <a:pt x="1002014" y="2068436"/>
                    <a:pt x="989105" y="2030704"/>
                    <a:pt x="998548" y="2001009"/>
                  </a:cubicBezTo>
                  <a:cubicBezTo>
                    <a:pt x="1004170" y="1983383"/>
                    <a:pt x="1017324" y="1968726"/>
                    <a:pt x="1034900" y="1963986"/>
                  </a:cubicBezTo>
                  <a:cubicBezTo>
                    <a:pt x="1049938" y="1959927"/>
                    <a:pt x="1067924" y="1963223"/>
                    <a:pt x="1086864" y="1977090"/>
                  </a:cubicBezTo>
                  <a:cubicBezTo>
                    <a:pt x="1090685" y="1979923"/>
                    <a:pt x="1096062" y="1979133"/>
                    <a:pt x="1098900" y="1975319"/>
                  </a:cubicBezTo>
                  <a:cubicBezTo>
                    <a:pt x="1101738" y="1971532"/>
                    <a:pt x="1100947" y="1966138"/>
                    <a:pt x="1097126" y="1963305"/>
                  </a:cubicBezTo>
                  <a:cubicBezTo>
                    <a:pt x="1073027" y="1945106"/>
                    <a:pt x="1049720" y="1941483"/>
                    <a:pt x="1030288" y="1946414"/>
                  </a:cubicBezTo>
                  <a:cubicBezTo>
                    <a:pt x="1006599" y="1952435"/>
                    <a:pt x="988286" y="1971560"/>
                    <a:pt x="980426" y="1995125"/>
                  </a:cubicBezTo>
                  <a:cubicBezTo>
                    <a:pt x="967844" y="2032856"/>
                    <a:pt x="981708" y="2082466"/>
                    <a:pt x="1044616" y="2104969"/>
                  </a:cubicBezTo>
                  <a:cubicBezTo>
                    <a:pt x="1114729" y="2129951"/>
                    <a:pt x="1170050" y="2106849"/>
                    <a:pt x="1202418" y="2062905"/>
                  </a:cubicBezTo>
                  <a:cubicBezTo>
                    <a:pt x="1233940" y="2020134"/>
                    <a:pt x="1243383" y="1956739"/>
                    <a:pt x="1222696" y="1897622"/>
                  </a:cubicBezTo>
                  <a:cubicBezTo>
                    <a:pt x="1209186" y="1859454"/>
                    <a:pt x="1183532" y="1830958"/>
                    <a:pt x="1149772" y="1811261"/>
                  </a:cubicBezTo>
                  <a:cubicBezTo>
                    <a:pt x="1106269" y="1785871"/>
                    <a:pt x="1049092" y="1775110"/>
                    <a:pt x="988013" y="1776990"/>
                  </a:cubicBezTo>
                  <a:cubicBezTo>
                    <a:pt x="877754" y="1780395"/>
                    <a:pt x="755049" y="1824910"/>
                    <a:pt x="678741" y="1893726"/>
                  </a:cubicBezTo>
                  <a:cubicBezTo>
                    <a:pt x="683817" y="1882638"/>
                    <a:pt x="688976" y="1871714"/>
                    <a:pt x="694325" y="1861225"/>
                  </a:cubicBezTo>
                  <a:cubicBezTo>
                    <a:pt x="723718" y="1804042"/>
                    <a:pt x="757778" y="1756203"/>
                    <a:pt x="793776" y="1715965"/>
                  </a:cubicBezTo>
                  <a:cubicBezTo>
                    <a:pt x="827536" y="1678206"/>
                    <a:pt x="862961" y="1647149"/>
                    <a:pt x="898359" y="1621786"/>
                  </a:cubicBezTo>
                  <a:cubicBezTo>
                    <a:pt x="967189" y="1572449"/>
                    <a:pt x="1035473" y="1544361"/>
                    <a:pt x="1088229" y="1529868"/>
                  </a:cubicBezTo>
                  <a:cubicBezTo>
                    <a:pt x="1092814" y="1528669"/>
                    <a:pt x="1095543" y="1523983"/>
                    <a:pt x="1094342" y="1519379"/>
                  </a:cubicBezTo>
                  <a:cubicBezTo>
                    <a:pt x="1093141" y="1514802"/>
                    <a:pt x="1088420" y="1512051"/>
                    <a:pt x="1083835" y="1513277"/>
                  </a:cubicBezTo>
                  <a:cubicBezTo>
                    <a:pt x="1029333" y="1526925"/>
                    <a:pt x="958292" y="1553651"/>
                    <a:pt x="886815" y="1602988"/>
                  </a:cubicBezTo>
                  <a:cubicBezTo>
                    <a:pt x="908211" y="1572067"/>
                    <a:pt x="930482" y="1540983"/>
                    <a:pt x="950023" y="1508618"/>
                  </a:cubicBezTo>
                  <a:cubicBezTo>
                    <a:pt x="969373" y="1476553"/>
                    <a:pt x="985884" y="1443208"/>
                    <a:pt x="996801" y="1407928"/>
                  </a:cubicBezTo>
                  <a:cubicBezTo>
                    <a:pt x="1005016" y="1380222"/>
                    <a:pt x="1002887" y="1345923"/>
                    <a:pt x="987467" y="1322058"/>
                  </a:cubicBezTo>
                  <a:cubicBezTo>
                    <a:pt x="976605" y="1305249"/>
                    <a:pt x="959520" y="1293207"/>
                    <a:pt x="935121" y="1291491"/>
                  </a:cubicBezTo>
                  <a:cubicBezTo>
                    <a:pt x="909985" y="1289747"/>
                    <a:pt x="886323" y="1307455"/>
                    <a:pt x="874315" y="1331266"/>
                  </a:cubicBezTo>
                  <a:cubicBezTo>
                    <a:pt x="862334" y="1354967"/>
                    <a:pt x="861952" y="1383736"/>
                    <a:pt x="880701" y="1402452"/>
                  </a:cubicBezTo>
                  <a:cubicBezTo>
                    <a:pt x="886187" y="1407900"/>
                    <a:pt x="892982" y="1411033"/>
                    <a:pt x="900187" y="1411933"/>
                  </a:cubicBezTo>
                  <a:cubicBezTo>
                    <a:pt x="906956" y="1412750"/>
                    <a:pt x="914052" y="1411687"/>
                    <a:pt x="920547" y="1408827"/>
                  </a:cubicBezTo>
                  <a:cubicBezTo>
                    <a:pt x="922021" y="1408173"/>
                    <a:pt x="937496" y="1399482"/>
                    <a:pt x="938478" y="1396023"/>
                  </a:cubicBezTo>
                  <a:cubicBezTo>
                    <a:pt x="939706" y="1391664"/>
                    <a:pt x="937168" y="1387114"/>
                    <a:pt x="932801" y="1385861"/>
                  </a:cubicBezTo>
                  <a:cubicBezTo>
                    <a:pt x="930563" y="1385207"/>
                    <a:pt x="927507" y="1385343"/>
                    <a:pt x="924150" y="1386814"/>
                  </a:cubicBezTo>
                  <a:cubicBezTo>
                    <a:pt x="920629" y="1388367"/>
                    <a:pt x="915962" y="1392399"/>
                    <a:pt x="913915" y="1393244"/>
                  </a:cubicBezTo>
                  <a:cubicBezTo>
                    <a:pt x="910258" y="1394715"/>
                    <a:pt x="906301" y="1395232"/>
                    <a:pt x="902562" y="1394633"/>
                  </a:cubicBezTo>
                  <a:cubicBezTo>
                    <a:pt x="899205" y="1394143"/>
                    <a:pt x="896066" y="1392590"/>
                    <a:pt x="893583" y="1389947"/>
                  </a:cubicBezTo>
                  <a:cubicBezTo>
                    <a:pt x="880974" y="1376598"/>
                    <a:pt x="883157" y="1356629"/>
                    <a:pt x="891891" y="1340419"/>
                  </a:cubicBezTo>
                  <a:cubicBezTo>
                    <a:pt x="900570" y="1324319"/>
                    <a:pt x="916181" y="1311215"/>
                    <a:pt x="933375" y="1312822"/>
                  </a:cubicBezTo>
                  <a:cubicBezTo>
                    <a:pt x="954280" y="1314729"/>
                    <a:pt x="966971" y="1327615"/>
                    <a:pt x="973303" y="1344016"/>
                  </a:cubicBezTo>
                  <a:cubicBezTo>
                    <a:pt x="980153" y="1361642"/>
                    <a:pt x="979962" y="1383218"/>
                    <a:pt x="974449" y="1401226"/>
                  </a:cubicBezTo>
                  <a:cubicBezTo>
                    <a:pt x="964542" y="1434898"/>
                    <a:pt x="948958" y="1466664"/>
                    <a:pt x="931191" y="1497557"/>
                  </a:cubicBezTo>
                  <a:cubicBezTo>
                    <a:pt x="904090" y="1544715"/>
                    <a:pt x="871804" y="1589748"/>
                    <a:pt x="844512" y="1635080"/>
                  </a:cubicBezTo>
                  <a:cubicBezTo>
                    <a:pt x="844485" y="1635135"/>
                    <a:pt x="844512" y="1635217"/>
                    <a:pt x="844485" y="1635271"/>
                  </a:cubicBezTo>
                  <a:cubicBezTo>
                    <a:pt x="821287" y="1654423"/>
                    <a:pt x="798361" y="1675863"/>
                    <a:pt x="776419" y="1700546"/>
                  </a:cubicBezTo>
                  <a:cubicBezTo>
                    <a:pt x="739384" y="1742227"/>
                    <a:pt x="705023" y="1792327"/>
                    <a:pt x="675794" y="1851962"/>
                  </a:cubicBezTo>
                  <a:cubicBezTo>
                    <a:pt x="674020" y="1855586"/>
                    <a:pt x="672409" y="1859536"/>
                    <a:pt x="670663" y="1863214"/>
                  </a:cubicBezTo>
                  <a:cubicBezTo>
                    <a:pt x="683899" y="1808864"/>
                    <a:pt x="698255" y="1750509"/>
                    <a:pt x="711409" y="1698175"/>
                  </a:cubicBezTo>
                  <a:cubicBezTo>
                    <a:pt x="729149" y="1627480"/>
                    <a:pt x="744596" y="1568035"/>
                    <a:pt x="751911" y="1545369"/>
                  </a:cubicBezTo>
                  <a:cubicBezTo>
                    <a:pt x="783214" y="1447975"/>
                    <a:pt x="817930" y="1349437"/>
                    <a:pt x="856548" y="1251444"/>
                  </a:cubicBezTo>
                  <a:cubicBezTo>
                    <a:pt x="875188" y="1225535"/>
                    <a:pt x="896994" y="1200635"/>
                    <a:pt x="919265" y="1178432"/>
                  </a:cubicBezTo>
                  <a:cubicBezTo>
                    <a:pt x="933975" y="1163775"/>
                    <a:pt x="948713" y="1150454"/>
                    <a:pt x="962795" y="1138603"/>
                  </a:cubicBezTo>
                  <a:cubicBezTo>
                    <a:pt x="963750" y="1138576"/>
                    <a:pt x="964651" y="1139011"/>
                    <a:pt x="965579" y="1138657"/>
                  </a:cubicBezTo>
                  <a:cubicBezTo>
                    <a:pt x="973521" y="1135661"/>
                    <a:pt x="991725" y="1128278"/>
                    <a:pt x="1006571" y="1122720"/>
                  </a:cubicBezTo>
                  <a:cubicBezTo>
                    <a:pt x="1013558" y="1120078"/>
                    <a:pt x="1019753" y="1117871"/>
                    <a:pt x="1023602" y="1116808"/>
                  </a:cubicBezTo>
                  <a:cubicBezTo>
                    <a:pt x="1041259" y="1111877"/>
                    <a:pt x="1059190" y="1107873"/>
                    <a:pt x="1077230" y="1104576"/>
                  </a:cubicBezTo>
                  <a:cubicBezTo>
                    <a:pt x="1095297" y="1101280"/>
                    <a:pt x="1113474" y="1098746"/>
                    <a:pt x="1131732" y="1097003"/>
                  </a:cubicBezTo>
                  <a:cubicBezTo>
                    <a:pt x="1159843" y="1094169"/>
                    <a:pt x="1187271" y="1093924"/>
                    <a:pt x="1214263" y="1095341"/>
                  </a:cubicBezTo>
                  <a:cubicBezTo>
                    <a:pt x="1242019" y="1096785"/>
                    <a:pt x="1269311" y="1100217"/>
                    <a:pt x="1296302" y="1105339"/>
                  </a:cubicBezTo>
                  <a:cubicBezTo>
                    <a:pt x="1350095" y="1115555"/>
                    <a:pt x="1402795" y="1132337"/>
                    <a:pt x="1455578" y="1153804"/>
                  </a:cubicBezTo>
                  <a:cubicBezTo>
                    <a:pt x="1459944" y="1155657"/>
                    <a:pt x="1464994" y="1153614"/>
                    <a:pt x="1466877" y="1149255"/>
                  </a:cubicBezTo>
                  <a:cubicBezTo>
                    <a:pt x="1468732" y="1144896"/>
                    <a:pt x="1466686" y="1139856"/>
                    <a:pt x="1462319" y="1138004"/>
                  </a:cubicBezTo>
                  <a:cubicBezTo>
                    <a:pt x="1408936" y="1114329"/>
                    <a:pt x="1355607" y="1094959"/>
                    <a:pt x="1300724" y="1083381"/>
                  </a:cubicBezTo>
                  <a:cubicBezTo>
                    <a:pt x="1272722" y="1077469"/>
                    <a:pt x="1244338" y="1073574"/>
                    <a:pt x="1215436" y="1072157"/>
                  </a:cubicBezTo>
                  <a:cubicBezTo>
                    <a:pt x="1187271" y="1070768"/>
                    <a:pt x="1158642" y="1071857"/>
                    <a:pt x="1129358" y="1075290"/>
                  </a:cubicBezTo>
                  <a:cubicBezTo>
                    <a:pt x="1110554" y="1077578"/>
                    <a:pt x="1091831" y="1080602"/>
                    <a:pt x="1073273" y="1084525"/>
                  </a:cubicBezTo>
                  <a:cubicBezTo>
                    <a:pt x="1054742" y="1088476"/>
                    <a:pt x="1036374" y="1093270"/>
                    <a:pt x="1018280" y="1098937"/>
                  </a:cubicBezTo>
                  <a:cubicBezTo>
                    <a:pt x="1017352" y="1099237"/>
                    <a:pt x="1015878" y="1099809"/>
                    <a:pt x="1014704" y="1100217"/>
                  </a:cubicBezTo>
                  <a:cubicBezTo>
                    <a:pt x="1052204" y="1076135"/>
                    <a:pt x="1091804" y="1056819"/>
                    <a:pt x="1132851" y="1041400"/>
                  </a:cubicBezTo>
                  <a:cubicBezTo>
                    <a:pt x="1162272" y="1030339"/>
                    <a:pt x="1192375" y="1021158"/>
                    <a:pt x="1222996" y="1013748"/>
                  </a:cubicBezTo>
                  <a:cubicBezTo>
                    <a:pt x="1299632" y="995195"/>
                    <a:pt x="1379352" y="987431"/>
                    <a:pt x="1458225" y="987159"/>
                  </a:cubicBezTo>
                  <a:cubicBezTo>
                    <a:pt x="1462974" y="987186"/>
                    <a:pt x="1466849" y="983372"/>
                    <a:pt x="1466904" y="978632"/>
                  </a:cubicBezTo>
                  <a:cubicBezTo>
                    <a:pt x="1466931" y="973918"/>
                    <a:pt x="1463110" y="970023"/>
                    <a:pt x="1458362" y="969996"/>
                  </a:cubicBezTo>
                  <a:cubicBezTo>
                    <a:pt x="1377905" y="968497"/>
                    <a:pt x="1296330" y="974164"/>
                    <a:pt x="1217865" y="991872"/>
                  </a:cubicBezTo>
                  <a:cubicBezTo>
                    <a:pt x="1191529" y="997811"/>
                    <a:pt x="1165683" y="1005493"/>
                    <a:pt x="1140274" y="1014347"/>
                  </a:cubicBezTo>
                  <a:cubicBezTo>
                    <a:pt x="1156349" y="1003178"/>
                    <a:pt x="1172670" y="992335"/>
                    <a:pt x="1189209" y="981765"/>
                  </a:cubicBezTo>
                  <a:cubicBezTo>
                    <a:pt x="1205748" y="971194"/>
                    <a:pt x="1222478" y="960951"/>
                    <a:pt x="1239481" y="951116"/>
                  </a:cubicBezTo>
                  <a:cubicBezTo>
                    <a:pt x="1269747" y="933435"/>
                    <a:pt x="1302279" y="918479"/>
                    <a:pt x="1336012" y="905838"/>
                  </a:cubicBezTo>
                  <a:cubicBezTo>
                    <a:pt x="1358146" y="897529"/>
                    <a:pt x="1380825" y="890228"/>
                    <a:pt x="1403832" y="884153"/>
                  </a:cubicBezTo>
                  <a:cubicBezTo>
                    <a:pt x="1461800" y="868842"/>
                    <a:pt x="1521843" y="861051"/>
                    <a:pt x="1580302" y="863012"/>
                  </a:cubicBezTo>
                  <a:cubicBezTo>
                    <a:pt x="1585051" y="863257"/>
                    <a:pt x="1589062" y="859579"/>
                    <a:pt x="1589308" y="854866"/>
                  </a:cubicBezTo>
                  <a:cubicBezTo>
                    <a:pt x="1589526" y="850126"/>
                    <a:pt x="1585869" y="846094"/>
                    <a:pt x="1581120" y="845876"/>
                  </a:cubicBezTo>
                  <a:cubicBezTo>
                    <a:pt x="1520833" y="842089"/>
                    <a:pt x="1458471" y="847810"/>
                    <a:pt x="1398292" y="862413"/>
                  </a:cubicBezTo>
                  <a:cubicBezTo>
                    <a:pt x="1374330" y="868215"/>
                    <a:pt x="1350722" y="875408"/>
                    <a:pt x="1327797" y="884044"/>
                  </a:cubicBezTo>
                  <a:cubicBezTo>
                    <a:pt x="1292836" y="897202"/>
                    <a:pt x="1259458" y="913657"/>
                    <a:pt x="1228345" y="932455"/>
                  </a:cubicBezTo>
                  <a:cubicBezTo>
                    <a:pt x="1211315" y="942834"/>
                    <a:pt x="1194531" y="953622"/>
                    <a:pt x="1178019" y="964819"/>
                  </a:cubicBezTo>
                  <a:cubicBezTo>
                    <a:pt x="1161507" y="976016"/>
                    <a:pt x="1145296" y="987595"/>
                    <a:pt x="1129276" y="999418"/>
                  </a:cubicBezTo>
                  <a:lnTo>
                    <a:pt x="1096607" y="1024536"/>
                  </a:lnTo>
                  <a:cubicBezTo>
                    <a:pt x="1096034" y="1024999"/>
                    <a:pt x="1086646" y="1033227"/>
                    <a:pt x="1082497" y="1037504"/>
                  </a:cubicBezTo>
                  <a:cubicBezTo>
                    <a:pt x="1052285" y="1051507"/>
                    <a:pt x="1023001" y="1067825"/>
                    <a:pt x="995000" y="1086923"/>
                  </a:cubicBezTo>
                  <a:cubicBezTo>
                    <a:pt x="970328" y="1103895"/>
                    <a:pt x="937441" y="1131547"/>
                    <a:pt x="905428" y="1164920"/>
                  </a:cubicBezTo>
                  <a:cubicBezTo>
                    <a:pt x="896912" y="1173801"/>
                    <a:pt x="888534" y="1183200"/>
                    <a:pt x="880292" y="1192789"/>
                  </a:cubicBezTo>
                  <a:cubicBezTo>
                    <a:pt x="914516" y="1109698"/>
                    <a:pt x="951551" y="1027233"/>
                    <a:pt x="992134" y="946566"/>
                  </a:cubicBezTo>
                  <a:cubicBezTo>
                    <a:pt x="1036320" y="858762"/>
                    <a:pt x="1084845" y="773246"/>
                    <a:pt x="1137736" y="690999"/>
                  </a:cubicBezTo>
                  <a:lnTo>
                    <a:pt x="1142540" y="688084"/>
                  </a:lnTo>
                  <a:lnTo>
                    <a:pt x="1166802" y="675280"/>
                  </a:lnTo>
                  <a:lnTo>
                    <a:pt x="1245567" y="640899"/>
                  </a:lnTo>
                  <a:cubicBezTo>
                    <a:pt x="1250042" y="639292"/>
                    <a:pt x="1252362" y="634388"/>
                    <a:pt x="1250752" y="629920"/>
                  </a:cubicBezTo>
                  <a:cubicBezTo>
                    <a:pt x="1249142" y="625452"/>
                    <a:pt x="1244202" y="623137"/>
                    <a:pt x="1239753" y="624744"/>
                  </a:cubicBezTo>
                  <a:cubicBezTo>
                    <a:pt x="1229519" y="627686"/>
                    <a:pt x="1219366" y="630356"/>
                    <a:pt x="1209296" y="633435"/>
                  </a:cubicBezTo>
                  <a:cubicBezTo>
                    <a:pt x="1202473" y="635532"/>
                    <a:pt x="1195677" y="637712"/>
                    <a:pt x="1188990" y="640245"/>
                  </a:cubicBezTo>
                  <a:cubicBezTo>
                    <a:pt x="1183368" y="642398"/>
                    <a:pt x="1177828" y="644768"/>
                    <a:pt x="1172397" y="647410"/>
                  </a:cubicBezTo>
                  <a:cubicBezTo>
                    <a:pt x="1169149" y="648991"/>
                    <a:pt x="1165983" y="650870"/>
                    <a:pt x="1162790" y="652641"/>
                  </a:cubicBezTo>
                  <a:cubicBezTo>
                    <a:pt x="1179466" y="627768"/>
                    <a:pt x="1196332" y="603031"/>
                    <a:pt x="1213963" y="578894"/>
                  </a:cubicBezTo>
                  <a:cubicBezTo>
                    <a:pt x="1221386" y="568732"/>
                    <a:pt x="1229246" y="558925"/>
                    <a:pt x="1236833" y="548900"/>
                  </a:cubicBezTo>
                  <a:cubicBezTo>
                    <a:pt x="1239071" y="547919"/>
                    <a:pt x="1240954" y="546311"/>
                    <a:pt x="1241609" y="543832"/>
                  </a:cubicBezTo>
                  <a:cubicBezTo>
                    <a:pt x="1241391" y="543669"/>
                    <a:pt x="1241473" y="543478"/>
                    <a:pt x="1241746" y="543260"/>
                  </a:cubicBezTo>
                  <a:cubicBezTo>
                    <a:pt x="1242237" y="542797"/>
                    <a:pt x="1243356" y="542225"/>
                    <a:pt x="1244011" y="541707"/>
                  </a:cubicBezTo>
                  <a:cubicBezTo>
                    <a:pt x="1246331" y="539800"/>
                    <a:pt x="1249442" y="537921"/>
                    <a:pt x="1252744" y="536013"/>
                  </a:cubicBezTo>
                  <a:cubicBezTo>
                    <a:pt x="1262979" y="530102"/>
                    <a:pt x="1275369" y="524680"/>
                    <a:pt x="1279299" y="522474"/>
                  </a:cubicBezTo>
                  <a:cubicBezTo>
                    <a:pt x="1293573" y="514083"/>
                    <a:pt x="1308147" y="506618"/>
                    <a:pt x="1322666" y="499263"/>
                  </a:cubicBezTo>
                  <a:cubicBezTo>
                    <a:pt x="1332382" y="494332"/>
                    <a:pt x="1342043" y="489455"/>
                    <a:pt x="1351923" y="484960"/>
                  </a:cubicBezTo>
                  <a:cubicBezTo>
                    <a:pt x="1368298" y="477495"/>
                    <a:pt x="1384974" y="470712"/>
                    <a:pt x="1402577" y="465508"/>
                  </a:cubicBezTo>
                  <a:cubicBezTo>
                    <a:pt x="1407189" y="464364"/>
                    <a:pt x="1410000" y="459678"/>
                    <a:pt x="1408827" y="455102"/>
                  </a:cubicBezTo>
                  <a:cubicBezTo>
                    <a:pt x="1407680" y="450498"/>
                    <a:pt x="1403014" y="447692"/>
                    <a:pt x="1398401" y="448836"/>
                  </a:cubicBezTo>
                  <a:cubicBezTo>
                    <a:pt x="1374657" y="453794"/>
                    <a:pt x="1351978" y="460714"/>
                    <a:pt x="1330171" y="470058"/>
                  </a:cubicBezTo>
                  <a:cubicBezTo>
                    <a:pt x="1321465" y="473790"/>
                    <a:pt x="1312896" y="477959"/>
                    <a:pt x="1304517" y="482508"/>
                  </a:cubicBezTo>
                  <a:cubicBezTo>
                    <a:pt x="1293846" y="488311"/>
                    <a:pt x="1283584" y="494958"/>
                    <a:pt x="1273268" y="501687"/>
                  </a:cubicBezTo>
                  <a:cubicBezTo>
                    <a:pt x="1309675" y="456355"/>
                    <a:pt x="1347911" y="412657"/>
                    <a:pt x="1388194" y="371002"/>
                  </a:cubicBezTo>
                  <a:cubicBezTo>
                    <a:pt x="1390459" y="372364"/>
                    <a:pt x="1393052" y="373018"/>
                    <a:pt x="1395699" y="371956"/>
                  </a:cubicBezTo>
                  <a:cubicBezTo>
                    <a:pt x="1459289" y="346783"/>
                    <a:pt x="1548616" y="314854"/>
                    <a:pt x="1621867" y="322918"/>
                  </a:cubicBezTo>
                  <a:cubicBezTo>
                    <a:pt x="1669601" y="328176"/>
                    <a:pt x="1710184" y="351251"/>
                    <a:pt x="1730489" y="407508"/>
                  </a:cubicBezTo>
                  <a:cubicBezTo>
                    <a:pt x="1740642" y="434915"/>
                    <a:pt x="1737148" y="471012"/>
                    <a:pt x="1722547" y="498908"/>
                  </a:cubicBezTo>
                  <a:cubicBezTo>
                    <a:pt x="1708383" y="526015"/>
                    <a:pt x="1683356" y="545467"/>
                    <a:pt x="1648914" y="539555"/>
                  </a:cubicBezTo>
                  <a:cubicBezTo>
                    <a:pt x="1637042" y="537539"/>
                    <a:pt x="1622959" y="530837"/>
                    <a:pt x="1612370" y="521248"/>
                  </a:cubicBezTo>
                  <a:cubicBezTo>
                    <a:pt x="1602599" y="512367"/>
                    <a:pt x="1595476" y="501033"/>
                    <a:pt x="1597632" y="488284"/>
                  </a:cubicBezTo>
                  <a:cubicBezTo>
                    <a:pt x="1598642" y="482372"/>
                    <a:pt x="1601289" y="477386"/>
                    <a:pt x="1605028" y="473273"/>
                  </a:cubicBezTo>
                  <a:cubicBezTo>
                    <a:pt x="1609122" y="468750"/>
                    <a:pt x="1614417" y="465182"/>
                    <a:pt x="1620148" y="462430"/>
                  </a:cubicBezTo>
                  <a:cubicBezTo>
                    <a:pt x="1623150" y="461013"/>
                    <a:pt x="1631747" y="461095"/>
                    <a:pt x="1635404" y="461095"/>
                  </a:cubicBezTo>
                  <a:cubicBezTo>
                    <a:pt x="1635732" y="461122"/>
                    <a:pt x="1636005" y="461095"/>
                    <a:pt x="1636305" y="461068"/>
                  </a:cubicBezTo>
                  <a:cubicBezTo>
                    <a:pt x="1637806" y="461313"/>
                    <a:pt x="1639416" y="461150"/>
                    <a:pt x="1640944" y="460496"/>
                  </a:cubicBezTo>
                  <a:cubicBezTo>
                    <a:pt x="1641545" y="460223"/>
                    <a:pt x="1646457" y="444885"/>
                    <a:pt x="1635622" y="444613"/>
                  </a:cubicBezTo>
                  <a:cubicBezTo>
                    <a:pt x="1630164" y="444477"/>
                    <a:pt x="1617501" y="445049"/>
                    <a:pt x="1612997" y="447065"/>
                  </a:cubicBezTo>
                  <a:cubicBezTo>
                    <a:pt x="1605110" y="450607"/>
                    <a:pt x="1597905" y="455374"/>
                    <a:pt x="1592201" y="461367"/>
                  </a:cubicBezTo>
                  <a:cubicBezTo>
                    <a:pt x="1586088" y="467824"/>
                    <a:pt x="1581694" y="475697"/>
                    <a:pt x="1579892" y="485096"/>
                  </a:cubicBezTo>
                  <a:cubicBezTo>
                    <a:pt x="1576918" y="500570"/>
                    <a:pt x="1582267" y="515173"/>
                    <a:pt x="1592146" y="527377"/>
                  </a:cubicBezTo>
                  <a:cubicBezTo>
                    <a:pt x="1605465" y="543941"/>
                    <a:pt x="1627353" y="555819"/>
                    <a:pt x="1645338" y="559279"/>
                  </a:cubicBezTo>
                  <a:cubicBezTo>
                    <a:pt x="1689742" y="567724"/>
                    <a:pt x="1723066" y="543941"/>
                    <a:pt x="1741924" y="509206"/>
                  </a:cubicBezTo>
                  <a:cubicBezTo>
                    <a:pt x="1759937" y="475970"/>
                    <a:pt x="1764058" y="432626"/>
                    <a:pt x="1752268" y="399607"/>
                  </a:cubicBezTo>
                  <a:cubicBezTo>
                    <a:pt x="1728033" y="333652"/>
                    <a:pt x="1680299" y="306273"/>
                    <a:pt x="1624160" y="300851"/>
                  </a:cubicBezTo>
                  <a:cubicBezTo>
                    <a:pt x="1556612" y="294340"/>
                    <a:pt x="1476511" y="320793"/>
                    <a:pt x="1413412" y="346129"/>
                  </a:cubicBezTo>
                  <a:cubicBezTo>
                    <a:pt x="1437674" y="322019"/>
                    <a:pt x="1462646" y="298672"/>
                    <a:pt x="1488355" y="276060"/>
                  </a:cubicBezTo>
                  <a:cubicBezTo>
                    <a:pt x="1488437" y="276060"/>
                    <a:pt x="1488601" y="276060"/>
                    <a:pt x="1488683" y="276033"/>
                  </a:cubicBezTo>
                  <a:lnTo>
                    <a:pt x="1497962" y="273418"/>
                  </a:lnTo>
                  <a:lnTo>
                    <a:pt x="1526919" y="265217"/>
                  </a:lnTo>
                  <a:cubicBezTo>
                    <a:pt x="1535434" y="262738"/>
                    <a:pt x="1544003" y="261077"/>
                    <a:pt x="1552519" y="259496"/>
                  </a:cubicBezTo>
                  <a:cubicBezTo>
                    <a:pt x="1558277" y="258434"/>
                    <a:pt x="1564008" y="257399"/>
                    <a:pt x="1569767" y="256554"/>
                  </a:cubicBezTo>
                  <a:cubicBezTo>
                    <a:pt x="1584314" y="254402"/>
                    <a:pt x="1598915" y="253122"/>
                    <a:pt x="1613980" y="253367"/>
                  </a:cubicBezTo>
                  <a:cubicBezTo>
                    <a:pt x="1618702" y="253721"/>
                    <a:pt x="1622823" y="250179"/>
                    <a:pt x="1623177" y="245439"/>
                  </a:cubicBezTo>
                  <a:cubicBezTo>
                    <a:pt x="1623532" y="240726"/>
                    <a:pt x="1619984" y="236612"/>
                    <a:pt x="1615263" y="236258"/>
                  </a:cubicBezTo>
                  <a:cubicBezTo>
                    <a:pt x="1599106" y="234106"/>
                    <a:pt x="1583222" y="233180"/>
                    <a:pt x="1567393" y="234215"/>
                  </a:cubicBezTo>
                  <a:cubicBezTo>
                    <a:pt x="1560952" y="234651"/>
                    <a:pt x="1554538" y="235414"/>
                    <a:pt x="1548179" y="236639"/>
                  </a:cubicBezTo>
                  <a:cubicBezTo>
                    <a:pt x="1541411" y="237947"/>
                    <a:pt x="1534697" y="239881"/>
                    <a:pt x="1528010" y="242034"/>
                  </a:cubicBezTo>
                  <a:cubicBezTo>
                    <a:pt x="1557022" y="218141"/>
                    <a:pt x="1587097" y="195448"/>
                    <a:pt x="1617965" y="173599"/>
                  </a:cubicBezTo>
                  <a:cubicBezTo>
                    <a:pt x="1619193" y="173735"/>
                    <a:pt x="1620421" y="173926"/>
                    <a:pt x="1622195" y="173354"/>
                  </a:cubicBezTo>
                  <a:cubicBezTo>
                    <a:pt x="1623095" y="173081"/>
                    <a:pt x="1625415" y="171801"/>
                    <a:pt x="1626452" y="171229"/>
                  </a:cubicBezTo>
                  <a:lnTo>
                    <a:pt x="1637260" y="168695"/>
                  </a:lnTo>
                  <a:cubicBezTo>
                    <a:pt x="1643592" y="167224"/>
                    <a:pt x="1649923" y="165944"/>
                    <a:pt x="1656310" y="164772"/>
                  </a:cubicBezTo>
                  <a:cubicBezTo>
                    <a:pt x="1660513" y="164037"/>
                    <a:pt x="1664688" y="163356"/>
                    <a:pt x="1668891" y="162811"/>
                  </a:cubicBezTo>
                  <a:cubicBezTo>
                    <a:pt x="1674759" y="161966"/>
                    <a:pt x="1680654" y="161558"/>
                    <a:pt x="1686522" y="161149"/>
                  </a:cubicBezTo>
                  <a:cubicBezTo>
                    <a:pt x="1692471" y="160740"/>
                    <a:pt x="1698448" y="160468"/>
                    <a:pt x="1704398" y="160195"/>
                  </a:cubicBezTo>
                  <a:cubicBezTo>
                    <a:pt x="1722875" y="159351"/>
                    <a:pt x="1741324" y="159187"/>
                    <a:pt x="1759855" y="159051"/>
                  </a:cubicBezTo>
                  <a:cubicBezTo>
                    <a:pt x="1764604" y="159269"/>
                    <a:pt x="1768616" y="155591"/>
                    <a:pt x="1768834" y="150851"/>
                  </a:cubicBezTo>
                  <a:cubicBezTo>
                    <a:pt x="1768998" y="146165"/>
                    <a:pt x="1765314" y="142133"/>
                    <a:pt x="1760565" y="141915"/>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4" name="Google Shape;1844;p28"/>
            <p:cNvSpPr/>
            <p:nvPr/>
          </p:nvSpPr>
          <p:spPr>
            <a:xfrm>
              <a:off x="397433" y="689861"/>
              <a:ext cx="548192" cy="339423"/>
            </a:xfrm>
            <a:custGeom>
              <a:avLst/>
              <a:gdLst/>
              <a:ahLst/>
              <a:cxnLst/>
              <a:rect l="l" t="t" r="r" b="b"/>
              <a:pathLst>
                <a:path w="1096384" h="678845" extrusionOk="0">
                  <a:moveTo>
                    <a:pt x="344927" y="458398"/>
                  </a:moveTo>
                  <a:cubicBezTo>
                    <a:pt x="348093" y="459624"/>
                    <a:pt x="338159" y="457908"/>
                    <a:pt x="334829" y="457336"/>
                  </a:cubicBezTo>
                  <a:cubicBezTo>
                    <a:pt x="328143" y="456164"/>
                    <a:pt x="321675" y="454203"/>
                    <a:pt x="315316" y="451751"/>
                  </a:cubicBezTo>
                  <a:cubicBezTo>
                    <a:pt x="293209" y="443142"/>
                    <a:pt x="272767" y="431400"/>
                    <a:pt x="253909" y="417070"/>
                  </a:cubicBezTo>
                  <a:cubicBezTo>
                    <a:pt x="198779" y="375171"/>
                    <a:pt x="148562" y="318369"/>
                    <a:pt x="117313" y="256418"/>
                  </a:cubicBezTo>
                  <a:cubicBezTo>
                    <a:pt x="113874" y="249607"/>
                    <a:pt x="88329" y="203675"/>
                    <a:pt x="94087" y="195584"/>
                  </a:cubicBezTo>
                  <a:cubicBezTo>
                    <a:pt x="96353" y="192397"/>
                    <a:pt x="111418" y="198063"/>
                    <a:pt x="114010" y="198717"/>
                  </a:cubicBezTo>
                  <a:cubicBezTo>
                    <a:pt x="138328" y="204656"/>
                    <a:pt x="161880" y="213183"/>
                    <a:pt x="184505" y="223754"/>
                  </a:cubicBezTo>
                  <a:cubicBezTo>
                    <a:pt x="240890" y="250152"/>
                    <a:pt x="303744" y="295212"/>
                    <a:pt x="326642" y="355828"/>
                  </a:cubicBezTo>
                  <a:cubicBezTo>
                    <a:pt x="337067" y="383425"/>
                    <a:pt x="334447" y="413583"/>
                    <a:pt x="342908" y="441644"/>
                  </a:cubicBezTo>
                  <a:lnTo>
                    <a:pt x="344927" y="458398"/>
                  </a:lnTo>
                  <a:close/>
                  <a:moveTo>
                    <a:pt x="500764" y="6"/>
                  </a:moveTo>
                  <a:cubicBezTo>
                    <a:pt x="499918" y="-538"/>
                    <a:pt x="461191" y="34387"/>
                    <a:pt x="459062" y="36076"/>
                  </a:cubicBezTo>
                  <a:cubicBezTo>
                    <a:pt x="414685" y="71492"/>
                    <a:pt x="368562" y="110531"/>
                    <a:pt x="343672" y="162756"/>
                  </a:cubicBezTo>
                  <a:cubicBezTo>
                    <a:pt x="335730" y="179429"/>
                    <a:pt x="329153" y="197873"/>
                    <a:pt x="327706" y="216453"/>
                  </a:cubicBezTo>
                  <a:cubicBezTo>
                    <a:pt x="327215" y="222419"/>
                    <a:pt x="327460" y="228521"/>
                    <a:pt x="328088" y="234487"/>
                  </a:cubicBezTo>
                  <a:cubicBezTo>
                    <a:pt x="328361" y="237157"/>
                    <a:pt x="331991" y="244431"/>
                    <a:pt x="330463" y="242224"/>
                  </a:cubicBezTo>
                  <a:lnTo>
                    <a:pt x="338459" y="266144"/>
                  </a:lnTo>
                  <a:cubicBezTo>
                    <a:pt x="424319" y="248490"/>
                    <a:pt x="490366" y="166298"/>
                    <a:pt x="500819" y="82253"/>
                  </a:cubicBezTo>
                  <a:cubicBezTo>
                    <a:pt x="503548" y="60295"/>
                    <a:pt x="500928" y="38773"/>
                    <a:pt x="499563" y="16870"/>
                  </a:cubicBezTo>
                  <a:cubicBezTo>
                    <a:pt x="499481" y="15671"/>
                    <a:pt x="501091" y="197"/>
                    <a:pt x="500764" y="6"/>
                  </a:cubicBezTo>
                  <a:close/>
                  <a:moveTo>
                    <a:pt x="185406" y="548300"/>
                  </a:moveTo>
                  <a:cubicBezTo>
                    <a:pt x="147170" y="551025"/>
                    <a:pt x="78722" y="574835"/>
                    <a:pt x="35710" y="607527"/>
                  </a:cubicBezTo>
                  <a:cubicBezTo>
                    <a:pt x="32244" y="610169"/>
                    <a:pt x="-725" y="631610"/>
                    <a:pt x="12" y="637058"/>
                  </a:cubicBezTo>
                  <a:cubicBezTo>
                    <a:pt x="885" y="643379"/>
                    <a:pt x="44362" y="659452"/>
                    <a:pt x="49247" y="661550"/>
                  </a:cubicBezTo>
                  <a:cubicBezTo>
                    <a:pt x="106915" y="686205"/>
                    <a:pt x="166247" y="686096"/>
                    <a:pt x="219903" y="650843"/>
                  </a:cubicBezTo>
                  <a:cubicBezTo>
                    <a:pt x="233003" y="642234"/>
                    <a:pt x="279809" y="612512"/>
                    <a:pt x="265208" y="591126"/>
                  </a:cubicBezTo>
                  <a:cubicBezTo>
                    <a:pt x="265208" y="591126"/>
                    <a:pt x="215536" y="546148"/>
                    <a:pt x="185406" y="548300"/>
                  </a:cubicBezTo>
                  <a:close/>
                  <a:moveTo>
                    <a:pt x="766014" y="616544"/>
                  </a:moveTo>
                  <a:cubicBezTo>
                    <a:pt x="752095" y="607935"/>
                    <a:pt x="737439" y="600335"/>
                    <a:pt x="722429" y="593878"/>
                  </a:cubicBezTo>
                  <a:cubicBezTo>
                    <a:pt x="683238" y="577014"/>
                    <a:pt x="640499" y="572138"/>
                    <a:pt x="599124" y="583716"/>
                  </a:cubicBezTo>
                  <a:cubicBezTo>
                    <a:pt x="586788" y="587149"/>
                    <a:pt x="564682" y="592788"/>
                    <a:pt x="558486" y="605402"/>
                  </a:cubicBezTo>
                  <a:lnTo>
                    <a:pt x="551090" y="610006"/>
                  </a:lnTo>
                  <a:cubicBezTo>
                    <a:pt x="567875" y="638039"/>
                    <a:pt x="593393" y="653676"/>
                    <a:pt x="625570" y="660433"/>
                  </a:cubicBezTo>
                  <a:cubicBezTo>
                    <a:pt x="647840" y="665119"/>
                    <a:pt x="671502" y="665554"/>
                    <a:pt x="693963" y="661958"/>
                  </a:cubicBezTo>
                  <a:cubicBezTo>
                    <a:pt x="706217" y="660024"/>
                    <a:pt x="718199" y="656646"/>
                    <a:pt x="729798" y="652205"/>
                  </a:cubicBezTo>
                  <a:cubicBezTo>
                    <a:pt x="737767" y="649154"/>
                    <a:pt x="745572" y="645721"/>
                    <a:pt x="753105" y="641717"/>
                  </a:cubicBezTo>
                  <a:cubicBezTo>
                    <a:pt x="760146" y="637984"/>
                    <a:pt x="766942" y="633735"/>
                    <a:pt x="773465" y="629185"/>
                  </a:cubicBezTo>
                  <a:cubicBezTo>
                    <a:pt x="774147" y="628695"/>
                    <a:pt x="778596" y="626624"/>
                    <a:pt x="778596" y="625562"/>
                  </a:cubicBezTo>
                  <a:cubicBezTo>
                    <a:pt x="778568" y="622756"/>
                    <a:pt x="767815" y="617661"/>
                    <a:pt x="766014" y="616544"/>
                  </a:cubicBezTo>
                  <a:close/>
                  <a:moveTo>
                    <a:pt x="1084811" y="188774"/>
                  </a:moveTo>
                  <a:cubicBezTo>
                    <a:pt x="1071056" y="167905"/>
                    <a:pt x="1055827" y="147909"/>
                    <a:pt x="1039588" y="128948"/>
                  </a:cubicBezTo>
                  <a:cubicBezTo>
                    <a:pt x="1009349" y="93668"/>
                    <a:pt x="974797" y="61004"/>
                    <a:pt x="931758" y="42097"/>
                  </a:cubicBezTo>
                  <a:cubicBezTo>
                    <a:pt x="916201" y="35286"/>
                    <a:pt x="899799" y="30546"/>
                    <a:pt x="882905" y="28830"/>
                  </a:cubicBezTo>
                  <a:cubicBezTo>
                    <a:pt x="877938" y="28339"/>
                    <a:pt x="846061" y="33161"/>
                    <a:pt x="843550" y="28857"/>
                  </a:cubicBezTo>
                  <a:cubicBezTo>
                    <a:pt x="831378" y="121837"/>
                    <a:pt x="944721" y="193160"/>
                    <a:pt x="1022858" y="205310"/>
                  </a:cubicBezTo>
                  <a:cubicBezTo>
                    <a:pt x="1040516" y="208062"/>
                    <a:pt x="1078725" y="215662"/>
                    <a:pt x="1096383" y="207980"/>
                  </a:cubicBezTo>
                  <a:cubicBezTo>
                    <a:pt x="1096546" y="207925"/>
                    <a:pt x="1085247" y="189427"/>
                    <a:pt x="1084811" y="18877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5" name="Google Shape;1845;p28"/>
            <p:cNvSpPr/>
            <p:nvPr/>
          </p:nvSpPr>
          <p:spPr>
            <a:xfrm>
              <a:off x="426433" y="700437"/>
              <a:ext cx="491024" cy="305370"/>
            </a:xfrm>
            <a:custGeom>
              <a:avLst/>
              <a:gdLst/>
              <a:ahLst/>
              <a:cxnLst/>
              <a:rect l="l" t="t" r="r" b="b"/>
              <a:pathLst>
                <a:path w="982048" h="610741" extrusionOk="0">
                  <a:moveTo>
                    <a:pt x="264274" y="265016"/>
                  </a:moveTo>
                  <a:cubicBezTo>
                    <a:pt x="264165" y="265261"/>
                    <a:pt x="264083" y="265506"/>
                    <a:pt x="264001" y="265778"/>
                  </a:cubicBezTo>
                  <a:cubicBezTo>
                    <a:pt x="263782" y="265424"/>
                    <a:pt x="264083" y="264879"/>
                    <a:pt x="264656" y="264280"/>
                  </a:cubicBezTo>
                  <a:cubicBezTo>
                    <a:pt x="264519" y="264525"/>
                    <a:pt x="264383" y="264770"/>
                    <a:pt x="264274" y="265016"/>
                  </a:cubicBezTo>
                  <a:close/>
                  <a:moveTo>
                    <a:pt x="404036" y="43284"/>
                  </a:moveTo>
                  <a:cubicBezTo>
                    <a:pt x="396203" y="50286"/>
                    <a:pt x="389189" y="58268"/>
                    <a:pt x="382611" y="66659"/>
                  </a:cubicBezTo>
                  <a:cubicBezTo>
                    <a:pt x="373250" y="78619"/>
                    <a:pt x="364817" y="91477"/>
                    <a:pt x="355920" y="103410"/>
                  </a:cubicBezTo>
                  <a:cubicBezTo>
                    <a:pt x="349670" y="111964"/>
                    <a:pt x="343229" y="120355"/>
                    <a:pt x="336952" y="128882"/>
                  </a:cubicBezTo>
                  <a:cubicBezTo>
                    <a:pt x="330620" y="137518"/>
                    <a:pt x="324343" y="146181"/>
                    <a:pt x="318312" y="155008"/>
                  </a:cubicBezTo>
                  <a:cubicBezTo>
                    <a:pt x="310151" y="166913"/>
                    <a:pt x="302482" y="179118"/>
                    <a:pt x="295250" y="191596"/>
                  </a:cubicBezTo>
                  <a:cubicBezTo>
                    <a:pt x="290665" y="199632"/>
                    <a:pt x="286162" y="207723"/>
                    <a:pt x="282041" y="216033"/>
                  </a:cubicBezTo>
                  <a:cubicBezTo>
                    <a:pt x="277865" y="224478"/>
                    <a:pt x="274044" y="233059"/>
                    <a:pt x="270824" y="241913"/>
                  </a:cubicBezTo>
                  <a:lnTo>
                    <a:pt x="265365" y="258668"/>
                  </a:lnTo>
                  <a:cubicBezTo>
                    <a:pt x="265120" y="259540"/>
                    <a:pt x="265502" y="261283"/>
                    <a:pt x="265693" y="262863"/>
                  </a:cubicBezTo>
                  <a:cubicBezTo>
                    <a:pt x="265311" y="263299"/>
                    <a:pt x="264956" y="263762"/>
                    <a:pt x="264656" y="264280"/>
                  </a:cubicBezTo>
                  <a:cubicBezTo>
                    <a:pt x="264956" y="263953"/>
                    <a:pt x="265338" y="263599"/>
                    <a:pt x="265747" y="263245"/>
                  </a:cubicBezTo>
                  <a:cubicBezTo>
                    <a:pt x="265966" y="264852"/>
                    <a:pt x="265938" y="266187"/>
                    <a:pt x="264847" y="266105"/>
                  </a:cubicBezTo>
                  <a:cubicBezTo>
                    <a:pt x="264383" y="266078"/>
                    <a:pt x="264110" y="265969"/>
                    <a:pt x="264001" y="265778"/>
                  </a:cubicBezTo>
                  <a:cubicBezTo>
                    <a:pt x="262636" y="269729"/>
                    <a:pt x="264519" y="274142"/>
                    <a:pt x="268422" y="275913"/>
                  </a:cubicBezTo>
                  <a:cubicBezTo>
                    <a:pt x="271970" y="277656"/>
                    <a:pt x="274754" y="276676"/>
                    <a:pt x="276910" y="275450"/>
                  </a:cubicBezTo>
                  <a:cubicBezTo>
                    <a:pt x="278547" y="274523"/>
                    <a:pt x="279939" y="272862"/>
                    <a:pt x="280840" y="270382"/>
                  </a:cubicBezTo>
                  <a:cubicBezTo>
                    <a:pt x="281331" y="269102"/>
                    <a:pt x="281604" y="265043"/>
                    <a:pt x="281686" y="263708"/>
                  </a:cubicBezTo>
                  <a:lnTo>
                    <a:pt x="287745" y="248670"/>
                  </a:lnTo>
                  <a:cubicBezTo>
                    <a:pt x="290528" y="242295"/>
                    <a:pt x="293722" y="236083"/>
                    <a:pt x="297079" y="229981"/>
                  </a:cubicBezTo>
                  <a:cubicBezTo>
                    <a:pt x="302182" y="220637"/>
                    <a:pt x="307804" y="211592"/>
                    <a:pt x="313563" y="202683"/>
                  </a:cubicBezTo>
                  <a:cubicBezTo>
                    <a:pt x="317329" y="196826"/>
                    <a:pt x="321232" y="191078"/>
                    <a:pt x="325162" y="185357"/>
                  </a:cubicBezTo>
                  <a:cubicBezTo>
                    <a:pt x="333104" y="173779"/>
                    <a:pt x="341401" y="162473"/>
                    <a:pt x="349561" y="151058"/>
                  </a:cubicBezTo>
                  <a:cubicBezTo>
                    <a:pt x="357830" y="139479"/>
                    <a:pt x="365909" y="127738"/>
                    <a:pt x="373878" y="115996"/>
                  </a:cubicBezTo>
                  <a:cubicBezTo>
                    <a:pt x="382011" y="103655"/>
                    <a:pt x="389680" y="90497"/>
                    <a:pt x="398195" y="78046"/>
                  </a:cubicBezTo>
                  <a:cubicBezTo>
                    <a:pt x="403626" y="70119"/>
                    <a:pt x="409357" y="62463"/>
                    <a:pt x="415962" y="55653"/>
                  </a:cubicBezTo>
                  <a:cubicBezTo>
                    <a:pt x="419374" y="52383"/>
                    <a:pt x="419483" y="46935"/>
                    <a:pt x="416208" y="43529"/>
                  </a:cubicBezTo>
                  <a:cubicBezTo>
                    <a:pt x="412905" y="40097"/>
                    <a:pt x="407447" y="39988"/>
                    <a:pt x="404036" y="43284"/>
                  </a:cubicBezTo>
                  <a:close/>
                  <a:moveTo>
                    <a:pt x="235890" y="347099"/>
                  </a:moveTo>
                  <a:cubicBezTo>
                    <a:pt x="223936" y="333069"/>
                    <a:pt x="211409" y="320292"/>
                    <a:pt x="199892" y="308768"/>
                  </a:cubicBezTo>
                  <a:cubicBezTo>
                    <a:pt x="194106" y="303101"/>
                    <a:pt x="188157" y="297680"/>
                    <a:pt x="181989" y="292477"/>
                  </a:cubicBezTo>
                  <a:cubicBezTo>
                    <a:pt x="172900" y="284767"/>
                    <a:pt x="163457" y="277493"/>
                    <a:pt x="153878" y="270328"/>
                  </a:cubicBezTo>
                  <a:lnTo>
                    <a:pt x="139441" y="259976"/>
                  </a:lnTo>
                  <a:cubicBezTo>
                    <a:pt x="137830" y="258913"/>
                    <a:pt x="135401" y="255617"/>
                    <a:pt x="133900" y="254527"/>
                  </a:cubicBezTo>
                  <a:cubicBezTo>
                    <a:pt x="131799" y="252974"/>
                    <a:pt x="129834" y="252402"/>
                    <a:pt x="128415" y="252375"/>
                  </a:cubicBezTo>
                  <a:cubicBezTo>
                    <a:pt x="126040" y="252320"/>
                    <a:pt x="123966" y="252920"/>
                    <a:pt x="122301" y="254445"/>
                  </a:cubicBezTo>
                  <a:cubicBezTo>
                    <a:pt x="121128" y="255535"/>
                    <a:pt x="119490" y="257197"/>
                    <a:pt x="119245" y="260412"/>
                  </a:cubicBezTo>
                  <a:cubicBezTo>
                    <a:pt x="118862" y="263681"/>
                    <a:pt x="120445" y="266732"/>
                    <a:pt x="123093" y="268339"/>
                  </a:cubicBezTo>
                  <a:cubicBezTo>
                    <a:pt x="123093" y="268121"/>
                    <a:pt x="123256" y="267849"/>
                    <a:pt x="123557" y="267495"/>
                  </a:cubicBezTo>
                  <a:cubicBezTo>
                    <a:pt x="124184" y="266786"/>
                    <a:pt x="125112" y="267767"/>
                    <a:pt x="126067" y="269157"/>
                  </a:cubicBezTo>
                  <a:cubicBezTo>
                    <a:pt x="125658" y="269184"/>
                    <a:pt x="125276" y="269211"/>
                    <a:pt x="124921" y="269184"/>
                  </a:cubicBezTo>
                  <a:cubicBezTo>
                    <a:pt x="125358" y="269320"/>
                    <a:pt x="125822" y="269429"/>
                    <a:pt x="126286" y="269511"/>
                  </a:cubicBezTo>
                  <a:cubicBezTo>
                    <a:pt x="127378" y="271145"/>
                    <a:pt x="128524" y="273243"/>
                    <a:pt x="129370" y="273897"/>
                  </a:cubicBezTo>
                  <a:lnTo>
                    <a:pt x="142388" y="284685"/>
                  </a:lnTo>
                  <a:cubicBezTo>
                    <a:pt x="149730" y="290951"/>
                    <a:pt x="156962" y="297299"/>
                    <a:pt x="164058" y="303864"/>
                  </a:cubicBezTo>
                  <a:cubicBezTo>
                    <a:pt x="171017" y="310294"/>
                    <a:pt x="177813" y="316914"/>
                    <a:pt x="184254" y="323915"/>
                  </a:cubicBezTo>
                  <a:cubicBezTo>
                    <a:pt x="195116" y="335439"/>
                    <a:pt x="206497" y="348516"/>
                    <a:pt x="218096" y="362164"/>
                  </a:cubicBezTo>
                  <a:cubicBezTo>
                    <a:pt x="228903" y="374887"/>
                    <a:pt x="239847" y="388100"/>
                    <a:pt x="249864" y="401749"/>
                  </a:cubicBezTo>
                  <a:cubicBezTo>
                    <a:pt x="263619" y="420492"/>
                    <a:pt x="275982" y="439725"/>
                    <a:pt x="284197" y="458932"/>
                  </a:cubicBezTo>
                  <a:cubicBezTo>
                    <a:pt x="285943" y="463345"/>
                    <a:pt x="290911" y="465525"/>
                    <a:pt x="295332" y="463808"/>
                  </a:cubicBezTo>
                  <a:cubicBezTo>
                    <a:pt x="299780" y="462065"/>
                    <a:pt x="301964" y="457106"/>
                    <a:pt x="300217" y="452693"/>
                  </a:cubicBezTo>
                  <a:cubicBezTo>
                    <a:pt x="290992" y="426730"/>
                    <a:pt x="275627" y="399869"/>
                    <a:pt x="257587" y="374832"/>
                  </a:cubicBezTo>
                  <a:cubicBezTo>
                    <a:pt x="250682" y="365243"/>
                    <a:pt x="243395" y="355926"/>
                    <a:pt x="235890" y="347099"/>
                  </a:cubicBezTo>
                  <a:close/>
                  <a:moveTo>
                    <a:pt x="225983" y="585122"/>
                  </a:moveTo>
                  <a:cubicBezTo>
                    <a:pt x="227484" y="583296"/>
                    <a:pt x="225164" y="583106"/>
                    <a:pt x="222735" y="583324"/>
                  </a:cubicBezTo>
                  <a:lnTo>
                    <a:pt x="222926" y="583514"/>
                  </a:lnTo>
                  <a:cubicBezTo>
                    <a:pt x="224018" y="583814"/>
                    <a:pt x="225055" y="584359"/>
                    <a:pt x="225983" y="585122"/>
                  </a:cubicBezTo>
                  <a:close/>
                  <a:moveTo>
                    <a:pt x="225983" y="585122"/>
                  </a:moveTo>
                  <a:lnTo>
                    <a:pt x="225901" y="585203"/>
                  </a:lnTo>
                  <a:cubicBezTo>
                    <a:pt x="225410" y="585748"/>
                    <a:pt x="224236" y="584822"/>
                    <a:pt x="222926" y="583514"/>
                  </a:cubicBezTo>
                  <a:cubicBezTo>
                    <a:pt x="222708" y="583460"/>
                    <a:pt x="222490" y="583405"/>
                    <a:pt x="222271" y="583351"/>
                  </a:cubicBezTo>
                  <a:lnTo>
                    <a:pt x="222735" y="583324"/>
                  </a:lnTo>
                  <a:cubicBezTo>
                    <a:pt x="221125" y="581743"/>
                    <a:pt x="219351" y="579727"/>
                    <a:pt x="218260" y="579155"/>
                  </a:cubicBezTo>
                  <a:cubicBezTo>
                    <a:pt x="216349" y="578147"/>
                    <a:pt x="214357" y="577303"/>
                    <a:pt x="212337" y="576485"/>
                  </a:cubicBezTo>
                  <a:cubicBezTo>
                    <a:pt x="209581" y="575396"/>
                    <a:pt x="206742" y="574470"/>
                    <a:pt x="203931" y="573543"/>
                  </a:cubicBezTo>
                  <a:cubicBezTo>
                    <a:pt x="196180" y="571037"/>
                    <a:pt x="188348" y="569130"/>
                    <a:pt x="180406" y="567740"/>
                  </a:cubicBezTo>
                  <a:cubicBezTo>
                    <a:pt x="172464" y="566378"/>
                    <a:pt x="164440" y="565616"/>
                    <a:pt x="156280" y="565261"/>
                  </a:cubicBezTo>
                  <a:cubicBezTo>
                    <a:pt x="144735" y="564853"/>
                    <a:pt x="133136" y="565207"/>
                    <a:pt x="121592" y="566433"/>
                  </a:cubicBezTo>
                  <a:cubicBezTo>
                    <a:pt x="104807" y="568204"/>
                    <a:pt x="88159" y="571636"/>
                    <a:pt x="71620" y="574551"/>
                  </a:cubicBezTo>
                  <a:cubicBezTo>
                    <a:pt x="58465" y="577221"/>
                    <a:pt x="44601" y="579564"/>
                    <a:pt x="31365" y="583487"/>
                  </a:cubicBezTo>
                  <a:cubicBezTo>
                    <a:pt x="22031" y="586266"/>
                    <a:pt x="12997" y="589753"/>
                    <a:pt x="4646" y="594520"/>
                  </a:cubicBezTo>
                  <a:cubicBezTo>
                    <a:pt x="443" y="596700"/>
                    <a:pt x="-1222" y="601903"/>
                    <a:pt x="961" y="606099"/>
                  </a:cubicBezTo>
                  <a:cubicBezTo>
                    <a:pt x="3145" y="610321"/>
                    <a:pt x="8357" y="611956"/>
                    <a:pt x="12560" y="609777"/>
                  </a:cubicBezTo>
                  <a:cubicBezTo>
                    <a:pt x="20038" y="606289"/>
                    <a:pt x="28035" y="604055"/>
                    <a:pt x="36223" y="602285"/>
                  </a:cubicBezTo>
                  <a:cubicBezTo>
                    <a:pt x="49159" y="599479"/>
                    <a:pt x="62532" y="598089"/>
                    <a:pt x="75277" y="596400"/>
                  </a:cubicBezTo>
                  <a:cubicBezTo>
                    <a:pt x="86685" y="594657"/>
                    <a:pt x="98202" y="592995"/>
                    <a:pt x="109692" y="591360"/>
                  </a:cubicBezTo>
                  <a:cubicBezTo>
                    <a:pt x="117198" y="590270"/>
                    <a:pt x="124676" y="589208"/>
                    <a:pt x="132208" y="588391"/>
                  </a:cubicBezTo>
                  <a:cubicBezTo>
                    <a:pt x="140150" y="587546"/>
                    <a:pt x="148092" y="586865"/>
                    <a:pt x="156061" y="586729"/>
                  </a:cubicBezTo>
                  <a:cubicBezTo>
                    <a:pt x="163321" y="586593"/>
                    <a:pt x="170499" y="586838"/>
                    <a:pt x="177649" y="587601"/>
                  </a:cubicBezTo>
                  <a:cubicBezTo>
                    <a:pt x="184772" y="588336"/>
                    <a:pt x="191868" y="589453"/>
                    <a:pt x="198937" y="591170"/>
                  </a:cubicBezTo>
                  <a:lnTo>
                    <a:pt x="210891" y="594657"/>
                  </a:lnTo>
                  <a:cubicBezTo>
                    <a:pt x="212173" y="595201"/>
                    <a:pt x="214739" y="597490"/>
                    <a:pt x="215530" y="598062"/>
                  </a:cubicBezTo>
                  <a:cubicBezTo>
                    <a:pt x="219433" y="600950"/>
                    <a:pt x="222926" y="599887"/>
                    <a:pt x="223418" y="599724"/>
                  </a:cubicBezTo>
                  <a:cubicBezTo>
                    <a:pt x="224127" y="599451"/>
                    <a:pt x="233898" y="593376"/>
                    <a:pt x="226911" y="586021"/>
                  </a:cubicBezTo>
                  <a:cubicBezTo>
                    <a:pt x="226611" y="585694"/>
                    <a:pt x="226311" y="585394"/>
                    <a:pt x="225983" y="585122"/>
                  </a:cubicBezTo>
                  <a:close/>
                  <a:moveTo>
                    <a:pt x="659351" y="586565"/>
                  </a:moveTo>
                  <a:cubicBezTo>
                    <a:pt x="657550" y="587437"/>
                    <a:pt x="654657" y="586920"/>
                    <a:pt x="651600" y="586783"/>
                  </a:cubicBezTo>
                  <a:cubicBezTo>
                    <a:pt x="644832" y="586429"/>
                    <a:pt x="637463" y="585176"/>
                    <a:pt x="633315" y="584985"/>
                  </a:cubicBezTo>
                  <a:cubicBezTo>
                    <a:pt x="617704" y="584495"/>
                    <a:pt x="602093" y="582806"/>
                    <a:pt x="586455" y="581662"/>
                  </a:cubicBezTo>
                  <a:cubicBezTo>
                    <a:pt x="575920" y="580899"/>
                    <a:pt x="565331" y="580572"/>
                    <a:pt x="554851" y="579945"/>
                  </a:cubicBezTo>
                  <a:lnTo>
                    <a:pt x="516342" y="578474"/>
                  </a:lnTo>
                  <a:cubicBezTo>
                    <a:pt x="516096" y="578474"/>
                    <a:pt x="510010" y="578284"/>
                    <a:pt x="506462" y="577248"/>
                  </a:cubicBezTo>
                  <a:cubicBezTo>
                    <a:pt x="506134" y="576704"/>
                    <a:pt x="505725" y="576186"/>
                    <a:pt x="505288" y="575723"/>
                  </a:cubicBezTo>
                  <a:cubicBezTo>
                    <a:pt x="505589" y="576213"/>
                    <a:pt x="505834" y="576785"/>
                    <a:pt x="506025" y="577112"/>
                  </a:cubicBezTo>
                  <a:cubicBezTo>
                    <a:pt x="504552" y="576649"/>
                    <a:pt x="503651" y="575995"/>
                    <a:pt x="504033" y="575123"/>
                  </a:cubicBezTo>
                  <a:cubicBezTo>
                    <a:pt x="504115" y="574960"/>
                    <a:pt x="504197" y="574878"/>
                    <a:pt x="504279" y="574824"/>
                  </a:cubicBezTo>
                  <a:cubicBezTo>
                    <a:pt x="502068" y="573162"/>
                    <a:pt x="499039" y="572671"/>
                    <a:pt x="496282" y="573788"/>
                  </a:cubicBezTo>
                  <a:cubicBezTo>
                    <a:pt x="491315" y="575450"/>
                    <a:pt x="490824" y="579264"/>
                    <a:pt x="490906" y="582261"/>
                  </a:cubicBezTo>
                  <a:cubicBezTo>
                    <a:pt x="490933" y="583759"/>
                    <a:pt x="491970" y="587301"/>
                    <a:pt x="496364" y="589889"/>
                  </a:cubicBezTo>
                  <a:cubicBezTo>
                    <a:pt x="500430" y="592287"/>
                    <a:pt x="513394" y="596591"/>
                    <a:pt x="513940" y="596700"/>
                  </a:cubicBezTo>
                  <a:cubicBezTo>
                    <a:pt x="519207" y="597653"/>
                    <a:pt x="524529" y="598416"/>
                    <a:pt x="529851" y="599070"/>
                  </a:cubicBezTo>
                  <a:cubicBezTo>
                    <a:pt x="537602" y="600024"/>
                    <a:pt x="545353" y="600732"/>
                    <a:pt x="553049" y="601685"/>
                  </a:cubicBezTo>
                  <a:cubicBezTo>
                    <a:pt x="566259" y="602993"/>
                    <a:pt x="579522" y="604655"/>
                    <a:pt x="592868" y="605363"/>
                  </a:cubicBezTo>
                  <a:cubicBezTo>
                    <a:pt x="606350" y="606072"/>
                    <a:pt x="619860" y="605854"/>
                    <a:pt x="633315" y="605390"/>
                  </a:cubicBezTo>
                  <a:cubicBezTo>
                    <a:pt x="638200" y="605145"/>
                    <a:pt x="647561" y="605881"/>
                    <a:pt x="655148" y="605063"/>
                  </a:cubicBezTo>
                  <a:cubicBezTo>
                    <a:pt x="660279" y="604519"/>
                    <a:pt x="664810" y="603429"/>
                    <a:pt x="667757" y="601549"/>
                  </a:cubicBezTo>
                  <a:cubicBezTo>
                    <a:pt x="671906" y="599206"/>
                    <a:pt x="673379" y="593976"/>
                    <a:pt x="671059" y="589835"/>
                  </a:cubicBezTo>
                  <a:cubicBezTo>
                    <a:pt x="668740" y="585721"/>
                    <a:pt x="663472" y="584250"/>
                    <a:pt x="659351" y="586565"/>
                  </a:cubicBezTo>
                  <a:close/>
                  <a:moveTo>
                    <a:pt x="979731" y="145854"/>
                  </a:moveTo>
                  <a:cubicBezTo>
                    <a:pt x="959180" y="122425"/>
                    <a:pt x="937292" y="99650"/>
                    <a:pt x="913330" y="79163"/>
                  </a:cubicBezTo>
                  <a:cubicBezTo>
                    <a:pt x="903750" y="70963"/>
                    <a:pt x="893789" y="63199"/>
                    <a:pt x="883527" y="55871"/>
                  </a:cubicBezTo>
                  <a:cubicBezTo>
                    <a:pt x="868052" y="44810"/>
                    <a:pt x="851814" y="34948"/>
                    <a:pt x="835248" y="25876"/>
                  </a:cubicBezTo>
                  <a:cubicBezTo>
                    <a:pt x="828234" y="22116"/>
                    <a:pt x="821138" y="18520"/>
                    <a:pt x="813933" y="15142"/>
                  </a:cubicBezTo>
                  <a:cubicBezTo>
                    <a:pt x="806728" y="11737"/>
                    <a:pt x="799441" y="8549"/>
                    <a:pt x="792045" y="5580"/>
                  </a:cubicBezTo>
                  <a:cubicBezTo>
                    <a:pt x="789752" y="4654"/>
                    <a:pt x="784348" y="1602"/>
                    <a:pt x="780364" y="594"/>
                  </a:cubicBezTo>
                  <a:cubicBezTo>
                    <a:pt x="777662" y="-59"/>
                    <a:pt x="775260" y="-196"/>
                    <a:pt x="773404" y="295"/>
                  </a:cubicBezTo>
                  <a:cubicBezTo>
                    <a:pt x="768983" y="1248"/>
                    <a:pt x="766144" y="5634"/>
                    <a:pt x="767127" y="10075"/>
                  </a:cubicBezTo>
                  <a:cubicBezTo>
                    <a:pt x="768000" y="14053"/>
                    <a:pt x="771603" y="16722"/>
                    <a:pt x="775533" y="16532"/>
                  </a:cubicBezTo>
                  <a:lnTo>
                    <a:pt x="775533" y="16504"/>
                  </a:lnTo>
                  <a:cubicBezTo>
                    <a:pt x="775615" y="16123"/>
                    <a:pt x="775942" y="16177"/>
                    <a:pt x="776379" y="16450"/>
                  </a:cubicBezTo>
                  <a:cubicBezTo>
                    <a:pt x="776570" y="16423"/>
                    <a:pt x="776761" y="16395"/>
                    <a:pt x="776925" y="16341"/>
                  </a:cubicBezTo>
                  <a:cubicBezTo>
                    <a:pt x="776816" y="16368"/>
                    <a:pt x="776652" y="16423"/>
                    <a:pt x="776461" y="16504"/>
                  </a:cubicBezTo>
                  <a:cubicBezTo>
                    <a:pt x="777198" y="16913"/>
                    <a:pt x="778153" y="17785"/>
                    <a:pt x="778862" y="18166"/>
                  </a:cubicBezTo>
                  <a:cubicBezTo>
                    <a:pt x="781319" y="19528"/>
                    <a:pt x="783639" y="20972"/>
                    <a:pt x="784921" y="21599"/>
                  </a:cubicBezTo>
                  <a:cubicBezTo>
                    <a:pt x="791772" y="24922"/>
                    <a:pt x="798513" y="28464"/>
                    <a:pt x="805172" y="32169"/>
                  </a:cubicBezTo>
                  <a:cubicBezTo>
                    <a:pt x="811858" y="35874"/>
                    <a:pt x="818408" y="39743"/>
                    <a:pt x="824877" y="43775"/>
                  </a:cubicBezTo>
                  <a:cubicBezTo>
                    <a:pt x="840378" y="53173"/>
                    <a:pt x="855253" y="63662"/>
                    <a:pt x="869908" y="74532"/>
                  </a:cubicBezTo>
                  <a:cubicBezTo>
                    <a:pt x="879651" y="81751"/>
                    <a:pt x="889258" y="89189"/>
                    <a:pt x="898783" y="96762"/>
                  </a:cubicBezTo>
                  <a:cubicBezTo>
                    <a:pt x="922718" y="115860"/>
                    <a:pt x="945807" y="136047"/>
                    <a:pt x="967149" y="157542"/>
                  </a:cubicBezTo>
                  <a:cubicBezTo>
                    <a:pt x="970397" y="161002"/>
                    <a:pt x="975855" y="161192"/>
                    <a:pt x="979322" y="157978"/>
                  </a:cubicBezTo>
                  <a:cubicBezTo>
                    <a:pt x="982788" y="154736"/>
                    <a:pt x="982979" y="149314"/>
                    <a:pt x="979731" y="145854"/>
                  </a:cubicBezTo>
                  <a:close/>
                  <a:moveTo>
                    <a:pt x="775533" y="16532"/>
                  </a:moveTo>
                  <a:cubicBezTo>
                    <a:pt x="775533" y="16613"/>
                    <a:pt x="775697" y="16504"/>
                    <a:pt x="775751" y="16532"/>
                  </a:cubicBezTo>
                  <a:cubicBezTo>
                    <a:pt x="775724" y="16532"/>
                    <a:pt x="775724" y="16532"/>
                    <a:pt x="775697" y="16532"/>
                  </a:cubicBezTo>
                  <a:lnTo>
                    <a:pt x="775533" y="16532"/>
                  </a:lnTo>
                  <a:close/>
                  <a:moveTo>
                    <a:pt x="776106" y="16477"/>
                  </a:moveTo>
                  <a:cubicBezTo>
                    <a:pt x="775997" y="16504"/>
                    <a:pt x="775860" y="16504"/>
                    <a:pt x="775751" y="16532"/>
                  </a:cubicBezTo>
                  <a:cubicBezTo>
                    <a:pt x="775888" y="16613"/>
                    <a:pt x="776133" y="16641"/>
                    <a:pt x="776461" y="16504"/>
                  </a:cubicBezTo>
                  <a:lnTo>
                    <a:pt x="776379" y="16450"/>
                  </a:lnTo>
                  <a:lnTo>
                    <a:pt x="776106" y="16477"/>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6" name="Google Shape;1846;p28"/>
            <p:cNvSpPr/>
            <p:nvPr/>
          </p:nvSpPr>
          <p:spPr>
            <a:xfrm>
              <a:off x="226319" y="419695"/>
              <a:ext cx="862233" cy="417105"/>
            </a:xfrm>
            <a:custGeom>
              <a:avLst/>
              <a:gdLst/>
              <a:ahLst/>
              <a:cxnLst/>
              <a:rect l="l" t="t" r="r" b="b"/>
              <a:pathLst>
                <a:path w="1724466" h="834209" extrusionOk="0">
                  <a:moveTo>
                    <a:pt x="238504" y="522222"/>
                  </a:moveTo>
                  <a:cubicBezTo>
                    <a:pt x="238504" y="533555"/>
                    <a:pt x="229170" y="542764"/>
                    <a:pt x="217680" y="542764"/>
                  </a:cubicBezTo>
                  <a:cubicBezTo>
                    <a:pt x="206190" y="542764"/>
                    <a:pt x="196884" y="533555"/>
                    <a:pt x="196884" y="522222"/>
                  </a:cubicBezTo>
                  <a:cubicBezTo>
                    <a:pt x="196884" y="510889"/>
                    <a:pt x="206190" y="501654"/>
                    <a:pt x="217680" y="501654"/>
                  </a:cubicBezTo>
                  <a:cubicBezTo>
                    <a:pt x="229170" y="501654"/>
                    <a:pt x="238504" y="510889"/>
                    <a:pt x="238504" y="522222"/>
                  </a:cubicBezTo>
                  <a:close/>
                  <a:moveTo>
                    <a:pt x="20824" y="612751"/>
                  </a:moveTo>
                  <a:cubicBezTo>
                    <a:pt x="9334" y="612751"/>
                    <a:pt x="0" y="621959"/>
                    <a:pt x="0" y="633319"/>
                  </a:cubicBezTo>
                  <a:cubicBezTo>
                    <a:pt x="0" y="644653"/>
                    <a:pt x="9334" y="653861"/>
                    <a:pt x="20824" y="653861"/>
                  </a:cubicBezTo>
                  <a:cubicBezTo>
                    <a:pt x="32314" y="653861"/>
                    <a:pt x="41647" y="644653"/>
                    <a:pt x="41647" y="633319"/>
                  </a:cubicBezTo>
                  <a:cubicBezTo>
                    <a:pt x="41647" y="621959"/>
                    <a:pt x="32314" y="612751"/>
                    <a:pt x="20824" y="612751"/>
                  </a:cubicBezTo>
                  <a:close/>
                  <a:moveTo>
                    <a:pt x="20824" y="793100"/>
                  </a:moveTo>
                  <a:cubicBezTo>
                    <a:pt x="9334" y="793100"/>
                    <a:pt x="0" y="802308"/>
                    <a:pt x="0" y="813641"/>
                  </a:cubicBezTo>
                  <a:cubicBezTo>
                    <a:pt x="0" y="824974"/>
                    <a:pt x="9334" y="834210"/>
                    <a:pt x="20824" y="834210"/>
                  </a:cubicBezTo>
                  <a:cubicBezTo>
                    <a:pt x="32314" y="834210"/>
                    <a:pt x="41647" y="824974"/>
                    <a:pt x="41647" y="813641"/>
                  </a:cubicBezTo>
                  <a:cubicBezTo>
                    <a:pt x="41647" y="802308"/>
                    <a:pt x="32314" y="793100"/>
                    <a:pt x="20824" y="793100"/>
                  </a:cubicBezTo>
                  <a:close/>
                  <a:moveTo>
                    <a:pt x="878144" y="10897"/>
                  </a:moveTo>
                  <a:cubicBezTo>
                    <a:pt x="866654" y="10897"/>
                    <a:pt x="857321" y="20105"/>
                    <a:pt x="857321" y="31438"/>
                  </a:cubicBezTo>
                  <a:cubicBezTo>
                    <a:pt x="857321" y="42799"/>
                    <a:pt x="866654" y="52007"/>
                    <a:pt x="878144" y="52007"/>
                  </a:cubicBezTo>
                  <a:cubicBezTo>
                    <a:pt x="889634" y="52007"/>
                    <a:pt x="898941" y="42799"/>
                    <a:pt x="898941" y="31438"/>
                  </a:cubicBezTo>
                  <a:cubicBezTo>
                    <a:pt x="898941" y="20105"/>
                    <a:pt x="889634" y="10897"/>
                    <a:pt x="878144" y="10897"/>
                  </a:cubicBezTo>
                  <a:close/>
                  <a:moveTo>
                    <a:pt x="1038239" y="0"/>
                  </a:moveTo>
                  <a:cubicBezTo>
                    <a:pt x="1026749" y="0"/>
                    <a:pt x="1017415" y="9208"/>
                    <a:pt x="1017415" y="20568"/>
                  </a:cubicBezTo>
                  <a:cubicBezTo>
                    <a:pt x="1017415" y="31902"/>
                    <a:pt x="1026749" y="41110"/>
                    <a:pt x="1038239" y="41110"/>
                  </a:cubicBezTo>
                  <a:cubicBezTo>
                    <a:pt x="1049729" y="41110"/>
                    <a:pt x="1059062" y="31902"/>
                    <a:pt x="1059062" y="20568"/>
                  </a:cubicBezTo>
                  <a:cubicBezTo>
                    <a:pt x="1059062" y="9208"/>
                    <a:pt x="1049729" y="0"/>
                    <a:pt x="1038239" y="0"/>
                  </a:cubicBezTo>
                  <a:close/>
                  <a:moveTo>
                    <a:pt x="1703642" y="316428"/>
                  </a:moveTo>
                  <a:cubicBezTo>
                    <a:pt x="1692153" y="316428"/>
                    <a:pt x="1682819" y="325636"/>
                    <a:pt x="1682819" y="336997"/>
                  </a:cubicBezTo>
                  <a:cubicBezTo>
                    <a:pt x="1682819" y="348330"/>
                    <a:pt x="1692153" y="357538"/>
                    <a:pt x="1703642" y="357538"/>
                  </a:cubicBezTo>
                  <a:cubicBezTo>
                    <a:pt x="1715132" y="357538"/>
                    <a:pt x="1724466" y="348330"/>
                    <a:pt x="1724466" y="336997"/>
                  </a:cubicBezTo>
                  <a:cubicBezTo>
                    <a:pt x="1724466" y="325636"/>
                    <a:pt x="1715132" y="316428"/>
                    <a:pt x="1703642" y="316428"/>
                  </a:cubicBezTo>
                  <a:close/>
                  <a:moveTo>
                    <a:pt x="1591691" y="461388"/>
                  </a:moveTo>
                  <a:cubicBezTo>
                    <a:pt x="1580174" y="461388"/>
                    <a:pt x="1570867" y="470597"/>
                    <a:pt x="1570867" y="481957"/>
                  </a:cubicBezTo>
                  <a:cubicBezTo>
                    <a:pt x="1570867" y="493290"/>
                    <a:pt x="1580174" y="502498"/>
                    <a:pt x="1591691" y="502498"/>
                  </a:cubicBezTo>
                  <a:cubicBezTo>
                    <a:pt x="1603181" y="502498"/>
                    <a:pt x="1612487" y="493290"/>
                    <a:pt x="1612487" y="481957"/>
                  </a:cubicBezTo>
                  <a:cubicBezTo>
                    <a:pt x="1612487" y="470597"/>
                    <a:pt x="1603181" y="461388"/>
                    <a:pt x="1591691" y="461388"/>
                  </a:cubicBezTo>
                  <a:close/>
                  <a:moveTo>
                    <a:pt x="1579819" y="616592"/>
                  </a:moveTo>
                  <a:cubicBezTo>
                    <a:pt x="1568329" y="616592"/>
                    <a:pt x="1558995" y="625800"/>
                    <a:pt x="1558995" y="637161"/>
                  </a:cubicBezTo>
                  <a:cubicBezTo>
                    <a:pt x="1558995" y="648494"/>
                    <a:pt x="1568329" y="657702"/>
                    <a:pt x="1579819" y="657702"/>
                  </a:cubicBezTo>
                  <a:cubicBezTo>
                    <a:pt x="1591309" y="657702"/>
                    <a:pt x="1600643" y="648494"/>
                    <a:pt x="1600643" y="637161"/>
                  </a:cubicBezTo>
                  <a:cubicBezTo>
                    <a:pt x="1600643" y="625800"/>
                    <a:pt x="1591309" y="616592"/>
                    <a:pt x="1579819" y="616592"/>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7" name="Google Shape;1847;p28"/>
            <p:cNvSpPr/>
            <p:nvPr/>
          </p:nvSpPr>
          <p:spPr>
            <a:xfrm>
              <a:off x="397395" y="498948"/>
              <a:ext cx="545592" cy="504079"/>
            </a:xfrm>
            <a:custGeom>
              <a:avLst/>
              <a:gdLst/>
              <a:ahLst/>
              <a:cxnLst/>
              <a:rect l="l" t="t" r="r" b="b"/>
              <a:pathLst>
                <a:path w="1091184" h="1008158" extrusionOk="0">
                  <a:moveTo>
                    <a:pt x="1002712" y="809058"/>
                  </a:moveTo>
                  <a:cubicBezTo>
                    <a:pt x="1044387" y="785029"/>
                    <a:pt x="1078829" y="750540"/>
                    <a:pt x="1044032" y="724195"/>
                  </a:cubicBezTo>
                  <a:cubicBezTo>
                    <a:pt x="1010135" y="698478"/>
                    <a:pt x="975420" y="732014"/>
                    <a:pt x="952003" y="765251"/>
                  </a:cubicBezTo>
                  <a:cubicBezTo>
                    <a:pt x="972909" y="719237"/>
                    <a:pt x="982461" y="660038"/>
                    <a:pt x="927932" y="662490"/>
                  </a:cubicBezTo>
                  <a:cubicBezTo>
                    <a:pt x="879407" y="664642"/>
                    <a:pt x="878670" y="712999"/>
                    <a:pt x="885984" y="751656"/>
                  </a:cubicBezTo>
                  <a:cubicBezTo>
                    <a:pt x="862049" y="710111"/>
                    <a:pt x="826242" y="674259"/>
                    <a:pt x="797040" y="707141"/>
                  </a:cubicBezTo>
                  <a:cubicBezTo>
                    <a:pt x="768793" y="739016"/>
                    <a:pt x="803972" y="773669"/>
                    <a:pt x="838442" y="797125"/>
                  </a:cubicBezTo>
                  <a:cubicBezTo>
                    <a:pt x="789426" y="778219"/>
                    <a:pt x="729602" y="772852"/>
                    <a:pt x="735224" y="830198"/>
                  </a:cubicBezTo>
                  <a:cubicBezTo>
                    <a:pt x="740409" y="882859"/>
                    <a:pt x="792100" y="880380"/>
                    <a:pt x="832438" y="870082"/>
                  </a:cubicBezTo>
                  <a:cubicBezTo>
                    <a:pt x="788962" y="900976"/>
                    <a:pt x="746905" y="948515"/>
                    <a:pt x="790927" y="971889"/>
                  </a:cubicBezTo>
                  <a:cubicBezTo>
                    <a:pt x="830118" y="992703"/>
                    <a:pt x="859320" y="950640"/>
                    <a:pt x="876541" y="913126"/>
                  </a:cubicBezTo>
                  <a:cubicBezTo>
                    <a:pt x="866225" y="951866"/>
                    <a:pt x="862704" y="1002483"/>
                    <a:pt x="912021" y="1007769"/>
                  </a:cubicBezTo>
                  <a:cubicBezTo>
                    <a:pt x="959208" y="1012808"/>
                    <a:pt x="961037" y="968048"/>
                    <a:pt x="948947" y="925059"/>
                  </a:cubicBezTo>
                  <a:cubicBezTo>
                    <a:pt x="971490" y="965188"/>
                    <a:pt x="1004677" y="998234"/>
                    <a:pt x="1033797" y="967422"/>
                  </a:cubicBezTo>
                  <a:cubicBezTo>
                    <a:pt x="1061362" y="938244"/>
                    <a:pt x="1032815" y="904899"/>
                    <a:pt x="1001238" y="880652"/>
                  </a:cubicBezTo>
                  <a:cubicBezTo>
                    <a:pt x="1036608" y="893048"/>
                    <a:pt x="1076837" y="896835"/>
                    <a:pt x="1088845" y="857523"/>
                  </a:cubicBezTo>
                  <a:cubicBezTo>
                    <a:pt x="1102846" y="811836"/>
                    <a:pt x="1051455" y="803636"/>
                    <a:pt x="1002712" y="809058"/>
                  </a:cubicBezTo>
                  <a:close/>
                  <a:moveTo>
                    <a:pt x="926022" y="870845"/>
                  </a:moveTo>
                  <a:cubicBezTo>
                    <a:pt x="926103" y="871063"/>
                    <a:pt x="926158" y="871308"/>
                    <a:pt x="926240" y="871553"/>
                  </a:cubicBezTo>
                  <a:cubicBezTo>
                    <a:pt x="914859" y="855235"/>
                    <a:pt x="896437" y="870218"/>
                    <a:pt x="893026" y="869074"/>
                  </a:cubicBezTo>
                  <a:cubicBezTo>
                    <a:pt x="893981" y="865887"/>
                    <a:pt x="894445" y="864089"/>
                    <a:pt x="894445" y="864089"/>
                  </a:cubicBezTo>
                  <a:cubicBezTo>
                    <a:pt x="891934" y="866758"/>
                    <a:pt x="889614" y="853437"/>
                    <a:pt x="880826" y="848914"/>
                  </a:cubicBezTo>
                  <a:cubicBezTo>
                    <a:pt x="883064" y="843166"/>
                    <a:pt x="888577" y="832378"/>
                    <a:pt x="883528" y="823115"/>
                  </a:cubicBezTo>
                  <a:cubicBezTo>
                    <a:pt x="886312" y="824477"/>
                    <a:pt x="887895" y="825186"/>
                    <a:pt x="887895" y="825186"/>
                  </a:cubicBezTo>
                  <a:cubicBezTo>
                    <a:pt x="884702" y="821154"/>
                    <a:pt x="913849" y="823605"/>
                    <a:pt x="908364" y="802083"/>
                  </a:cubicBezTo>
                  <a:cubicBezTo>
                    <a:pt x="914368" y="804780"/>
                    <a:pt x="922474" y="807369"/>
                    <a:pt x="929624" y="802056"/>
                  </a:cubicBezTo>
                  <a:cubicBezTo>
                    <a:pt x="925667" y="809603"/>
                    <a:pt x="923456" y="814425"/>
                    <a:pt x="923456" y="814425"/>
                  </a:cubicBezTo>
                  <a:cubicBezTo>
                    <a:pt x="927004" y="811700"/>
                    <a:pt x="926322" y="831860"/>
                    <a:pt x="940213" y="833903"/>
                  </a:cubicBezTo>
                  <a:cubicBezTo>
                    <a:pt x="939722" y="840006"/>
                    <a:pt x="942124" y="846190"/>
                    <a:pt x="942588" y="849350"/>
                  </a:cubicBezTo>
                  <a:cubicBezTo>
                    <a:pt x="935137" y="851230"/>
                    <a:pt x="921409" y="854336"/>
                    <a:pt x="926022" y="870845"/>
                  </a:cubicBezTo>
                  <a:close/>
                  <a:moveTo>
                    <a:pt x="379447" y="207776"/>
                  </a:moveTo>
                  <a:cubicBezTo>
                    <a:pt x="438506" y="173722"/>
                    <a:pt x="487304" y="124875"/>
                    <a:pt x="438015" y="87525"/>
                  </a:cubicBezTo>
                  <a:cubicBezTo>
                    <a:pt x="389981" y="51128"/>
                    <a:pt x="340801" y="98640"/>
                    <a:pt x="307614" y="145716"/>
                  </a:cubicBezTo>
                  <a:cubicBezTo>
                    <a:pt x="337253" y="80496"/>
                    <a:pt x="350790" y="-3331"/>
                    <a:pt x="273527" y="102"/>
                  </a:cubicBezTo>
                  <a:cubicBezTo>
                    <a:pt x="204778" y="3181"/>
                    <a:pt x="203741" y="71697"/>
                    <a:pt x="214112" y="126428"/>
                  </a:cubicBezTo>
                  <a:cubicBezTo>
                    <a:pt x="180216" y="67610"/>
                    <a:pt x="129453" y="16802"/>
                    <a:pt x="88106" y="63388"/>
                  </a:cubicBezTo>
                  <a:cubicBezTo>
                    <a:pt x="48068" y="108530"/>
                    <a:pt x="97903" y="157621"/>
                    <a:pt x="146756" y="190858"/>
                  </a:cubicBezTo>
                  <a:cubicBezTo>
                    <a:pt x="77325" y="164078"/>
                    <a:pt x="-7471" y="156477"/>
                    <a:pt x="526" y="237716"/>
                  </a:cubicBezTo>
                  <a:cubicBezTo>
                    <a:pt x="7840" y="312308"/>
                    <a:pt x="81092" y="308821"/>
                    <a:pt x="138268" y="294245"/>
                  </a:cubicBezTo>
                  <a:cubicBezTo>
                    <a:pt x="76643" y="337998"/>
                    <a:pt x="17065" y="405343"/>
                    <a:pt x="79427" y="438443"/>
                  </a:cubicBezTo>
                  <a:cubicBezTo>
                    <a:pt x="134966" y="467947"/>
                    <a:pt x="176313" y="408367"/>
                    <a:pt x="200712" y="355215"/>
                  </a:cubicBezTo>
                  <a:cubicBezTo>
                    <a:pt x="186138" y="410083"/>
                    <a:pt x="181116" y="481787"/>
                    <a:pt x="250984" y="489279"/>
                  </a:cubicBezTo>
                  <a:cubicBezTo>
                    <a:pt x="317849" y="496416"/>
                    <a:pt x="320442" y="433022"/>
                    <a:pt x="303275" y="372079"/>
                  </a:cubicBezTo>
                  <a:cubicBezTo>
                    <a:pt x="335261" y="428990"/>
                    <a:pt x="382258" y="475766"/>
                    <a:pt x="423496" y="432123"/>
                  </a:cubicBezTo>
                  <a:cubicBezTo>
                    <a:pt x="462578" y="390768"/>
                    <a:pt x="422104" y="343528"/>
                    <a:pt x="377372" y="309202"/>
                  </a:cubicBezTo>
                  <a:cubicBezTo>
                    <a:pt x="427480" y="326746"/>
                    <a:pt x="484466" y="332113"/>
                    <a:pt x="501496" y="276456"/>
                  </a:cubicBezTo>
                  <a:cubicBezTo>
                    <a:pt x="521337" y="211699"/>
                    <a:pt x="448522" y="200066"/>
                    <a:pt x="379447" y="207776"/>
                  </a:cubicBezTo>
                  <a:close/>
                  <a:moveTo>
                    <a:pt x="270825" y="295281"/>
                  </a:moveTo>
                  <a:cubicBezTo>
                    <a:pt x="270934" y="295635"/>
                    <a:pt x="271016" y="295962"/>
                    <a:pt x="271125" y="296316"/>
                  </a:cubicBezTo>
                  <a:cubicBezTo>
                    <a:pt x="255023" y="273187"/>
                    <a:pt x="228904" y="294409"/>
                    <a:pt x="224074" y="292802"/>
                  </a:cubicBezTo>
                  <a:cubicBezTo>
                    <a:pt x="225411" y="288279"/>
                    <a:pt x="226093" y="285718"/>
                    <a:pt x="226093" y="285718"/>
                  </a:cubicBezTo>
                  <a:cubicBezTo>
                    <a:pt x="222545" y="289532"/>
                    <a:pt x="219216" y="270626"/>
                    <a:pt x="206798" y="264251"/>
                  </a:cubicBezTo>
                  <a:cubicBezTo>
                    <a:pt x="209937" y="256078"/>
                    <a:pt x="217769" y="240822"/>
                    <a:pt x="210619" y="227691"/>
                  </a:cubicBezTo>
                  <a:cubicBezTo>
                    <a:pt x="214576" y="229598"/>
                    <a:pt x="216814" y="230606"/>
                    <a:pt x="216814" y="230606"/>
                  </a:cubicBezTo>
                  <a:cubicBezTo>
                    <a:pt x="212284" y="224885"/>
                    <a:pt x="253549" y="228372"/>
                    <a:pt x="245798" y="197887"/>
                  </a:cubicBezTo>
                  <a:cubicBezTo>
                    <a:pt x="254286" y="201701"/>
                    <a:pt x="265776" y="205351"/>
                    <a:pt x="275928" y="197832"/>
                  </a:cubicBezTo>
                  <a:cubicBezTo>
                    <a:pt x="270306" y="208512"/>
                    <a:pt x="267195" y="215377"/>
                    <a:pt x="267195" y="215377"/>
                  </a:cubicBezTo>
                  <a:cubicBezTo>
                    <a:pt x="272217" y="211536"/>
                    <a:pt x="271234" y="240086"/>
                    <a:pt x="290912" y="242947"/>
                  </a:cubicBezTo>
                  <a:cubicBezTo>
                    <a:pt x="290229" y="251610"/>
                    <a:pt x="293641" y="260382"/>
                    <a:pt x="294296" y="264877"/>
                  </a:cubicBezTo>
                  <a:cubicBezTo>
                    <a:pt x="283734" y="267520"/>
                    <a:pt x="264275" y="271933"/>
                    <a:pt x="270825" y="29528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8" name="Google Shape;1848;p28"/>
            <p:cNvSpPr/>
            <p:nvPr/>
          </p:nvSpPr>
          <p:spPr>
            <a:xfrm>
              <a:off x="493735" y="588846"/>
              <a:ext cx="382620" cy="349131"/>
            </a:xfrm>
            <a:custGeom>
              <a:avLst/>
              <a:gdLst/>
              <a:ahLst/>
              <a:cxnLst/>
              <a:rect l="l" t="t" r="r" b="b"/>
              <a:pathLst>
                <a:path w="765240" h="698262" extrusionOk="0">
                  <a:moveTo>
                    <a:pt x="765217" y="655226"/>
                  </a:moveTo>
                  <a:cubicBezTo>
                    <a:pt x="764425" y="679690"/>
                    <a:pt x="744311" y="698978"/>
                    <a:pt x="720294" y="698242"/>
                  </a:cubicBezTo>
                  <a:cubicBezTo>
                    <a:pt x="696278" y="697507"/>
                    <a:pt x="677419" y="677020"/>
                    <a:pt x="678210" y="652556"/>
                  </a:cubicBezTo>
                  <a:cubicBezTo>
                    <a:pt x="679002" y="628064"/>
                    <a:pt x="699116" y="608803"/>
                    <a:pt x="723133" y="609539"/>
                  </a:cubicBezTo>
                  <a:cubicBezTo>
                    <a:pt x="747150" y="610275"/>
                    <a:pt x="766008" y="630734"/>
                    <a:pt x="765217" y="655226"/>
                  </a:cubicBezTo>
                  <a:close/>
                  <a:moveTo>
                    <a:pt x="63679" y="30"/>
                  </a:moveTo>
                  <a:cubicBezTo>
                    <a:pt x="29673" y="-1033"/>
                    <a:pt x="1153" y="26292"/>
                    <a:pt x="34" y="60973"/>
                  </a:cubicBezTo>
                  <a:cubicBezTo>
                    <a:pt x="-1085" y="95626"/>
                    <a:pt x="25634" y="124640"/>
                    <a:pt x="59667" y="125675"/>
                  </a:cubicBezTo>
                  <a:cubicBezTo>
                    <a:pt x="93672" y="126737"/>
                    <a:pt x="122192" y="99413"/>
                    <a:pt x="123311" y="64732"/>
                  </a:cubicBezTo>
                  <a:cubicBezTo>
                    <a:pt x="124430" y="30052"/>
                    <a:pt x="97712" y="1065"/>
                    <a:pt x="63679" y="3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9" name="Google Shape;1849;p28"/>
            <p:cNvSpPr/>
            <p:nvPr/>
          </p:nvSpPr>
          <p:spPr>
            <a:xfrm rot="10800000" flipH="1">
              <a:off x="830848" y="4641799"/>
              <a:ext cx="355726" cy="368944"/>
            </a:xfrm>
            <a:custGeom>
              <a:avLst/>
              <a:gdLst/>
              <a:ahLst/>
              <a:cxnLst/>
              <a:rect l="l" t="t" r="r" b="b"/>
              <a:pathLst>
                <a:path w="711452" h="737888" extrusionOk="0">
                  <a:moveTo>
                    <a:pt x="21697" y="600356"/>
                  </a:moveTo>
                  <a:cubicBezTo>
                    <a:pt x="16839" y="566248"/>
                    <a:pt x="18777" y="528898"/>
                    <a:pt x="32041" y="496723"/>
                  </a:cubicBezTo>
                  <a:cubicBezTo>
                    <a:pt x="35971" y="487188"/>
                    <a:pt x="43531" y="470325"/>
                    <a:pt x="55839" y="469426"/>
                  </a:cubicBezTo>
                  <a:cubicBezTo>
                    <a:pt x="73033" y="468145"/>
                    <a:pt x="76936" y="499421"/>
                    <a:pt x="78464" y="510672"/>
                  </a:cubicBezTo>
                  <a:cubicBezTo>
                    <a:pt x="84086" y="552299"/>
                    <a:pt x="74534" y="596106"/>
                    <a:pt x="57504" y="634192"/>
                  </a:cubicBezTo>
                  <a:lnTo>
                    <a:pt x="39273" y="649584"/>
                  </a:lnTo>
                  <a:cubicBezTo>
                    <a:pt x="38918" y="648794"/>
                    <a:pt x="36899" y="646724"/>
                    <a:pt x="36271" y="645716"/>
                  </a:cubicBezTo>
                  <a:cubicBezTo>
                    <a:pt x="34251" y="642392"/>
                    <a:pt x="32259" y="639123"/>
                    <a:pt x="30703" y="635554"/>
                  </a:cubicBezTo>
                  <a:cubicBezTo>
                    <a:pt x="25818" y="624412"/>
                    <a:pt x="23416" y="612343"/>
                    <a:pt x="21697" y="600356"/>
                  </a:cubicBezTo>
                  <a:close/>
                  <a:moveTo>
                    <a:pt x="134549" y="652636"/>
                  </a:moveTo>
                  <a:cubicBezTo>
                    <a:pt x="100216" y="656368"/>
                    <a:pt x="66592" y="672251"/>
                    <a:pt x="39000" y="692492"/>
                  </a:cubicBezTo>
                  <a:cubicBezTo>
                    <a:pt x="29039" y="699793"/>
                    <a:pt x="19377" y="707857"/>
                    <a:pt x="11081" y="717038"/>
                  </a:cubicBezTo>
                  <a:cubicBezTo>
                    <a:pt x="8078" y="720335"/>
                    <a:pt x="5240" y="723794"/>
                    <a:pt x="2729" y="727472"/>
                  </a:cubicBezTo>
                  <a:cubicBezTo>
                    <a:pt x="1610" y="729134"/>
                    <a:pt x="1556" y="734011"/>
                    <a:pt x="0" y="732785"/>
                  </a:cubicBezTo>
                  <a:lnTo>
                    <a:pt x="1556" y="735291"/>
                  </a:lnTo>
                  <a:cubicBezTo>
                    <a:pt x="12418" y="740631"/>
                    <a:pt x="28793" y="736353"/>
                    <a:pt x="40010" y="734664"/>
                  </a:cubicBezTo>
                  <a:cubicBezTo>
                    <a:pt x="74152" y="729488"/>
                    <a:pt x="109932" y="721315"/>
                    <a:pt x="139489" y="702763"/>
                  </a:cubicBezTo>
                  <a:cubicBezTo>
                    <a:pt x="149478" y="696497"/>
                    <a:pt x="178926" y="676800"/>
                    <a:pt x="170520" y="661163"/>
                  </a:cubicBezTo>
                  <a:cubicBezTo>
                    <a:pt x="164434" y="649911"/>
                    <a:pt x="144838" y="651491"/>
                    <a:pt x="134549" y="652636"/>
                  </a:cubicBezTo>
                  <a:close/>
                  <a:moveTo>
                    <a:pt x="277477" y="366556"/>
                  </a:moveTo>
                  <a:lnTo>
                    <a:pt x="299092" y="356531"/>
                  </a:lnTo>
                  <a:cubicBezTo>
                    <a:pt x="328977" y="310681"/>
                    <a:pt x="359462" y="266465"/>
                    <a:pt x="364156" y="210208"/>
                  </a:cubicBezTo>
                  <a:cubicBezTo>
                    <a:pt x="364893" y="201082"/>
                    <a:pt x="368441" y="156648"/>
                    <a:pt x="354658" y="153379"/>
                  </a:cubicBezTo>
                  <a:cubicBezTo>
                    <a:pt x="343114" y="150655"/>
                    <a:pt x="327940" y="173158"/>
                    <a:pt x="322590" y="180050"/>
                  </a:cubicBezTo>
                  <a:cubicBezTo>
                    <a:pt x="294944" y="215493"/>
                    <a:pt x="276576" y="257693"/>
                    <a:pt x="270053" y="302181"/>
                  </a:cubicBezTo>
                  <a:cubicBezTo>
                    <a:pt x="267597" y="318908"/>
                    <a:pt x="265796" y="337052"/>
                    <a:pt x="268880" y="353834"/>
                  </a:cubicBezTo>
                  <a:cubicBezTo>
                    <a:pt x="269016" y="354596"/>
                    <a:pt x="273847" y="373013"/>
                    <a:pt x="277477" y="366556"/>
                  </a:cubicBezTo>
                  <a:close/>
                  <a:moveTo>
                    <a:pt x="422124" y="248975"/>
                  </a:moveTo>
                  <a:cubicBezTo>
                    <a:pt x="441092" y="228515"/>
                    <a:pt x="461206" y="208574"/>
                    <a:pt x="477172" y="185580"/>
                  </a:cubicBezTo>
                  <a:cubicBezTo>
                    <a:pt x="496085" y="158365"/>
                    <a:pt x="510550" y="125809"/>
                    <a:pt x="512542" y="92327"/>
                  </a:cubicBezTo>
                  <a:cubicBezTo>
                    <a:pt x="515162" y="48221"/>
                    <a:pt x="480228" y="57865"/>
                    <a:pt x="459568" y="83746"/>
                  </a:cubicBezTo>
                  <a:cubicBezTo>
                    <a:pt x="452936" y="92055"/>
                    <a:pt x="447069" y="100909"/>
                    <a:pt x="441719" y="110090"/>
                  </a:cubicBezTo>
                  <a:cubicBezTo>
                    <a:pt x="431622" y="127525"/>
                    <a:pt x="423461" y="145833"/>
                    <a:pt x="416747" y="164821"/>
                  </a:cubicBezTo>
                  <a:cubicBezTo>
                    <a:pt x="405285" y="197186"/>
                    <a:pt x="398244" y="231866"/>
                    <a:pt x="404248" y="262351"/>
                  </a:cubicBezTo>
                  <a:lnTo>
                    <a:pt x="422124" y="248975"/>
                  </a:lnTo>
                  <a:close/>
                  <a:moveTo>
                    <a:pt x="540762" y="175827"/>
                  </a:moveTo>
                  <a:lnTo>
                    <a:pt x="549277" y="173594"/>
                  </a:lnTo>
                  <a:cubicBezTo>
                    <a:pt x="584484" y="139758"/>
                    <a:pt x="622747" y="102571"/>
                    <a:pt x="638740" y="55277"/>
                  </a:cubicBezTo>
                  <a:cubicBezTo>
                    <a:pt x="643134" y="42255"/>
                    <a:pt x="653423" y="9536"/>
                    <a:pt x="635574" y="1336"/>
                  </a:cubicBezTo>
                  <a:cubicBezTo>
                    <a:pt x="623511" y="-4195"/>
                    <a:pt x="608855" y="8773"/>
                    <a:pt x="600859" y="16074"/>
                  </a:cubicBezTo>
                  <a:cubicBezTo>
                    <a:pt x="572202" y="42146"/>
                    <a:pt x="553398" y="78488"/>
                    <a:pt x="544119" y="115784"/>
                  </a:cubicBezTo>
                  <a:cubicBezTo>
                    <a:pt x="540434" y="130604"/>
                    <a:pt x="538005" y="145915"/>
                    <a:pt x="537569" y="161225"/>
                  </a:cubicBezTo>
                  <a:cubicBezTo>
                    <a:pt x="537514" y="162724"/>
                    <a:pt x="536586" y="178443"/>
                    <a:pt x="540762" y="175827"/>
                  </a:cubicBezTo>
                  <a:close/>
                  <a:moveTo>
                    <a:pt x="698618" y="193999"/>
                  </a:moveTo>
                  <a:cubicBezTo>
                    <a:pt x="693624" y="191519"/>
                    <a:pt x="688329" y="189640"/>
                    <a:pt x="682953" y="188114"/>
                  </a:cubicBezTo>
                  <a:cubicBezTo>
                    <a:pt x="640077" y="175827"/>
                    <a:pt x="593954" y="181004"/>
                    <a:pt x="550996" y="189912"/>
                  </a:cubicBezTo>
                  <a:cubicBezTo>
                    <a:pt x="535440" y="193127"/>
                    <a:pt x="519993" y="196995"/>
                    <a:pt x="505119" y="202607"/>
                  </a:cubicBezTo>
                  <a:cubicBezTo>
                    <a:pt x="503290" y="203288"/>
                    <a:pt x="492482" y="206476"/>
                    <a:pt x="492373" y="209663"/>
                  </a:cubicBezTo>
                  <a:lnTo>
                    <a:pt x="487897" y="215793"/>
                  </a:lnTo>
                  <a:cubicBezTo>
                    <a:pt x="516772" y="225355"/>
                    <a:pt x="543682" y="237969"/>
                    <a:pt x="573949" y="243472"/>
                  </a:cubicBezTo>
                  <a:cubicBezTo>
                    <a:pt x="594090" y="247123"/>
                    <a:pt x="614559" y="247804"/>
                    <a:pt x="634946" y="245815"/>
                  </a:cubicBezTo>
                  <a:cubicBezTo>
                    <a:pt x="656370" y="243717"/>
                    <a:pt x="680196" y="239004"/>
                    <a:pt x="698509" y="227072"/>
                  </a:cubicBezTo>
                  <a:cubicBezTo>
                    <a:pt x="714666" y="216556"/>
                    <a:pt x="716795" y="203070"/>
                    <a:pt x="698618" y="193999"/>
                  </a:cubicBezTo>
                  <a:close/>
                  <a:moveTo>
                    <a:pt x="531947" y="275074"/>
                  </a:moveTo>
                  <a:cubicBezTo>
                    <a:pt x="492865" y="263278"/>
                    <a:pt x="450698" y="272813"/>
                    <a:pt x="412899" y="284854"/>
                  </a:cubicBezTo>
                  <a:cubicBezTo>
                    <a:pt x="399499" y="289104"/>
                    <a:pt x="386017" y="293763"/>
                    <a:pt x="373408" y="300001"/>
                  </a:cubicBezTo>
                  <a:cubicBezTo>
                    <a:pt x="373135" y="300138"/>
                    <a:pt x="359816" y="307112"/>
                    <a:pt x="362327" y="308910"/>
                  </a:cubicBezTo>
                  <a:lnTo>
                    <a:pt x="352639" y="326945"/>
                  </a:lnTo>
                  <a:cubicBezTo>
                    <a:pt x="407141" y="327462"/>
                    <a:pt x="462052" y="340975"/>
                    <a:pt x="516308" y="328498"/>
                  </a:cubicBezTo>
                  <a:cubicBezTo>
                    <a:pt x="528153" y="325773"/>
                    <a:pt x="565952" y="316538"/>
                    <a:pt x="565516" y="298939"/>
                  </a:cubicBezTo>
                  <a:cubicBezTo>
                    <a:pt x="565161" y="285671"/>
                    <a:pt x="541663" y="277989"/>
                    <a:pt x="531947" y="275074"/>
                  </a:cubicBezTo>
                  <a:close/>
                  <a:moveTo>
                    <a:pt x="166290" y="489967"/>
                  </a:moveTo>
                  <a:lnTo>
                    <a:pt x="194264" y="460054"/>
                  </a:lnTo>
                  <a:cubicBezTo>
                    <a:pt x="203680" y="439922"/>
                    <a:pt x="212904" y="419735"/>
                    <a:pt x="218526" y="398158"/>
                  </a:cubicBezTo>
                  <a:cubicBezTo>
                    <a:pt x="222183" y="384019"/>
                    <a:pt x="224858" y="369580"/>
                    <a:pt x="225977" y="355005"/>
                  </a:cubicBezTo>
                  <a:cubicBezTo>
                    <a:pt x="227560" y="334655"/>
                    <a:pt x="222456" y="267528"/>
                    <a:pt x="189379" y="304360"/>
                  </a:cubicBezTo>
                  <a:cubicBezTo>
                    <a:pt x="185367" y="308828"/>
                    <a:pt x="181873" y="313759"/>
                    <a:pt x="178735" y="318908"/>
                  </a:cubicBezTo>
                  <a:cubicBezTo>
                    <a:pt x="160695" y="348467"/>
                    <a:pt x="154827" y="384754"/>
                    <a:pt x="153408" y="418836"/>
                  </a:cubicBezTo>
                  <a:cubicBezTo>
                    <a:pt x="152644" y="437361"/>
                    <a:pt x="152071" y="457003"/>
                    <a:pt x="156164" y="475256"/>
                  </a:cubicBezTo>
                  <a:cubicBezTo>
                    <a:pt x="156847" y="478307"/>
                    <a:pt x="160149" y="492283"/>
                    <a:pt x="166290" y="489967"/>
                  </a:cubicBezTo>
                  <a:close/>
                  <a:moveTo>
                    <a:pt x="290140" y="474302"/>
                  </a:moveTo>
                  <a:cubicBezTo>
                    <a:pt x="247701" y="471088"/>
                    <a:pt x="204853" y="493073"/>
                    <a:pt x="170902" y="516284"/>
                  </a:cubicBezTo>
                  <a:cubicBezTo>
                    <a:pt x="159221" y="524293"/>
                    <a:pt x="148359" y="533284"/>
                    <a:pt x="137933" y="542846"/>
                  </a:cubicBezTo>
                  <a:cubicBezTo>
                    <a:pt x="136760" y="543936"/>
                    <a:pt x="125133" y="557748"/>
                    <a:pt x="125243" y="557721"/>
                  </a:cubicBezTo>
                  <a:lnTo>
                    <a:pt x="102427" y="586435"/>
                  </a:lnTo>
                  <a:cubicBezTo>
                    <a:pt x="113998" y="590957"/>
                    <a:pt x="138343" y="582675"/>
                    <a:pt x="149642" y="580523"/>
                  </a:cubicBezTo>
                  <a:cubicBezTo>
                    <a:pt x="194782" y="571914"/>
                    <a:pt x="242161" y="559682"/>
                    <a:pt x="283345" y="539086"/>
                  </a:cubicBezTo>
                  <a:cubicBezTo>
                    <a:pt x="297427" y="532030"/>
                    <a:pt x="333098" y="514459"/>
                    <a:pt x="328922" y="493536"/>
                  </a:cubicBezTo>
                  <a:cubicBezTo>
                    <a:pt x="325865" y="478171"/>
                    <a:pt x="302476" y="475229"/>
                    <a:pt x="290140" y="474302"/>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0" name="Google Shape;1850;p28"/>
            <p:cNvSpPr/>
            <p:nvPr/>
          </p:nvSpPr>
          <p:spPr>
            <a:xfrm rot="10800000" flipH="1">
              <a:off x="259755" y="3926208"/>
              <a:ext cx="884420" cy="1057621"/>
            </a:xfrm>
            <a:custGeom>
              <a:avLst/>
              <a:gdLst/>
              <a:ahLst/>
              <a:cxnLst/>
              <a:rect l="l" t="t" r="r" b="b"/>
              <a:pathLst>
                <a:path w="1768839" h="2115242" extrusionOk="0">
                  <a:moveTo>
                    <a:pt x="928407" y="1401798"/>
                  </a:moveTo>
                  <a:cubicBezTo>
                    <a:pt x="929281" y="1402043"/>
                    <a:pt x="930154" y="1402125"/>
                    <a:pt x="931000" y="1402071"/>
                  </a:cubicBezTo>
                  <a:cubicBezTo>
                    <a:pt x="931246" y="1402888"/>
                    <a:pt x="929144" y="1402043"/>
                    <a:pt x="928380" y="1401798"/>
                  </a:cubicBezTo>
                  <a:cubicBezTo>
                    <a:pt x="928380" y="1401798"/>
                    <a:pt x="928380" y="1401798"/>
                    <a:pt x="928407" y="1401798"/>
                  </a:cubicBezTo>
                  <a:close/>
                  <a:moveTo>
                    <a:pt x="39974" y="1328732"/>
                  </a:moveTo>
                  <a:cubicBezTo>
                    <a:pt x="39346" y="1329631"/>
                    <a:pt x="38609" y="1330367"/>
                    <a:pt x="37763" y="1330939"/>
                  </a:cubicBezTo>
                  <a:cubicBezTo>
                    <a:pt x="38227" y="1331838"/>
                    <a:pt x="39456" y="1329522"/>
                    <a:pt x="39974" y="1328732"/>
                  </a:cubicBezTo>
                  <a:close/>
                  <a:moveTo>
                    <a:pt x="1241555" y="543914"/>
                  </a:moveTo>
                  <a:lnTo>
                    <a:pt x="1241555" y="543914"/>
                  </a:lnTo>
                  <a:cubicBezTo>
                    <a:pt x="1241773" y="544023"/>
                    <a:pt x="1241664" y="543533"/>
                    <a:pt x="1241691" y="543342"/>
                  </a:cubicBezTo>
                  <a:lnTo>
                    <a:pt x="1241609" y="543723"/>
                  </a:lnTo>
                  <a:lnTo>
                    <a:pt x="1241555" y="543914"/>
                  </a:lnTo>
                  <a:close/>
                  <a:moveTo>
                    <a:pt x="1760565" y="141915"/>
                  </a:moveTo>
                  <a:cubicBezTo>
                    <a:pt x="1741679" y="140117"/>
                    <a:pt x="1722875" y="137556"/>
                    <a:pt x="1703961" y="137311"/>
                  </a:cubicBezTo>
                  <a:cubicBezTo>
                    <a:pt x="1698776" y="137230"/>
                    <a:pt x="1693590" y="137393"/>
                    <a:pt x="1688432" y="137802"/>
                  </a:cubicBezTo>
                  <a:cubicBezTo>
                    <a:pt x="1680599" y="138374"/>
                    <a:pt x="1672849" y="139600"/>
                    <a:pt x="1665070" y="141153"/>
                  </a:cubicBezTo>
                  <a:cubicBezTo>
                    <a:pt x="1664934" y="141180"/>
                    <a:pt x="1664825" y="141234"/>
                    <a:pt x="1664688" y="141262"/>
                  </a:cubicBezTo>
                  <a:cubicBezTo>
                    <a:pt x="1668782" y="138592"/>
                    <a:pt x="1673094" y="136167"/>
                    <a:pt x="1677215" y="133524"/>
                  </a:cubicBezTo>
                  <a:cubicBezTo>
                    <a:pt x="1677925" y="133061"/>
                    <a:pt x="1678853" y="133089"/>
                    <a:pt x="1679426" y="132408"/>
                  </a:cubicBezTo>
                  <a:cubicBezTo>
                    <a:pt x="1679590" y="132244"/>
                    <a:pt x="1679753" y="132026"/>
                    <a:pt x="1679917" y="131863"/>
                  </a:cubicBezTo>
                  <a:cubicBezTo>
                    <a:pt x="1698476" y="120066"/>
                    <a:pt x="1717007" y="108216"/>
                    <a:pt x="1736220" y="97155"/>
                  </a:cubicBezTo>
                  <a:cubicBezTo>
                    <a:pt x="1740342" y="94785"/>
                    <a:pt x="1741788" y="89554"/>
                    <a:pt x="1739441" y="85440"/>
                  </a:cubicBezTo>
                  <a:cubicBezTo>
                    <a:pt x="1737066" y="81327"/>
                    <a:pt x="1731826" y="79883"/>
                    <a:pt x="1727705" y="82226"/>
                  </a:cubicBezTo>
                  <a:cubicBezTo>
                    <a:pt x="1723120" y="84814"/>
                    <a:pt x="1718835" y="87729"/>
                    <a:pt x="1714278" y="90371"/>
                  </a:cubicBezTo>
                  <a:cubicBezTo>
                    <a:pt x="1717253" y="86094"/>
                    <a:pt x="1720337" y="81844"/>
                    <a:pt x="1722984" y="77404"/>
                  </a:cubicBezTo>
                  <a:cubicBezTo>
                    <a:pt x="1727078" y="70620"/>
                    <a:pt x="1730626" y="63592"/>
                    <a:pt x="1734037" y="56645"/>
                  </a:cubicBezTo>
                  <a:cubicBezTo>
                    <a:pt x="1735920" y="52667"/>
                    <a:pt x="1737667" y="48662"/>
                    <a:pt x="1739277" y="44576"/>
                  </a:cubicBezTo>
                  <a:cubicBezTo>
                    <a:pt x="1741624" y="38664"/>
                    <a:pt x="1743698" y="32698"/>
                    <a:pt x="1745882" y="26732"/>
                  </a:cubicBezTo>
                  <a:lnTo>
                    <a:pt x="1750030" y="14254"/>
                  </a:lnTo>
                  <a:cubicBezTo>
                    <a:pt x="1753387" y="11176"/>
                    <a:pt x="1753578" y="5972"/>
                    <a:pt x="1750494" y="2649"/>
                  </a:cubicBezTo>
                  <a:cubicBezTo>
                    <a:pt x="1747410" y="-702"/>
                    <a:pt x="1742170" y="-893"/>
                    <a:pt x="1738840" y="2186"/>
                  </a:cubicBezTo>
                  <a:cubicBezTo>
                    <a:pt x="1736957" y="3739"/>
                    <a:pt x="1735402" y="5945"/>
                    <a:pt x="1733955" y="8397"/>
                  </a:cubicBezTo>
                  <a:cubicBezTo>
                    <a:pt x="1731854" y="11939"/>
                    <a:pt x="1730353" y="16352"/>
                    <a:pt x="1728797" y="19349"/>
                  </a:cubicBezTo>
                  <a:lnTo>
                    <a:pt x="1714633" y="46428"/>
                  </a:lnTo>
                  <a:cubicBezTo>
                    <a:pt x="1710375" y="54056"/>
                    <a:pt x="1705490" y="61494"/>
                    <a:pt x="1700768" y="69122"/>
                  </a:cubicBezTo>
                  <a:cubicBezTo>
                    <a:pt x="1696101" y="76668"/>
                    <a:pt x="1691462" y="84296"/>
                    <a:pt x="1686604" y="91761"/>
                  </a:cubicBezTo>
                  <a:cubicBezTo>
                    <a:pt x="1680709" y="100833"/>
                    <a:pt x="1674704" y="109660"/>
                    <a:pt x="1668455" y="118159"/>
                  </a:cubicBezTo>
                  <a:cubicBezTo>
                    <a:pt x="1637369" y="137693"/>
                    <a:pt x="1606884" y="157907"/>
                    <a:pt x="1577545" y="179429"/>
                  </a:cubicBezTo>
                  <a:cubicBezTo>
                    <a:pt x="1579210" y="176650"/>
                    <a:pt x="1581039" y="173899"/>
                    <a:pt x="1582512" y="171065"/>
                  </a:cubicBezTo>
                  <a:cubicBezTo>
                    <a:pt x="1587043" y="162402"/>
                    <a:pt x="1590618" y="153575"/>
                    <a:pt x="1593757" y="145239"/>
                  </a:cubicBezTo>
                  <a:cubicBezTo>
                    <a:pt x="1596486" y="137447"/>
                    <a:pt x="1597878" y="125188"/>
                    <a:pt x="1600907" y="115108"/>
                  </a:cubicBezTo>
                  <a:cubicBezTo>
                    <a:pt x="1601917" y="111703"/>
                    <a:pt x="1602845" y="108515"/>
                    <a:pt x="1604646" y="106336"/>
                  </a:cubicBezTo>
                  <a:cubicBezTo>
                    <a:pt x="1607785" y="103039"/>
                    <a:pt x="1607648" y="97836"/>
                    <a:pt x="1604346" y="94703"/>
                  </a:cubicBezTo>
                  <a:cubicBezTo>
                    <a:pt x="1601071" y="91570"/>
                    <a:pt x="1595831" y="91706"/>
                    <a:pt x="1592720" y="95003"/>
                  </a:cubicBezTo>
                  <a:cubicBezTo>
                    <a:pt x="1589090" y="98299"/>
                    <a:pt x="1586251" y="103203"/>
                    <a:pt x="1583768" y="108815"/>
                  </a:cubicBezTo>
                  <a:cubicBezTo>
                    <a:pt x="1579674" y="118105"/>
                    <a:pt x="1577191" y="129819"/>
                    <a:pt x="1573724" y="136984"/>
                  </a:cubicBezTo>
                  <a:cubicBezTo>
                    <a:pt x="1570368" y="144503"/>
                    <a:pt x="1566083" y="152213"/>
                    <a:pt x="1561880" y="160195"/>
                  </a:cubicBezTo>
                  <a:cubicBezTo>
                    <a:pt x="1557840" y="167823"/>
                    <a:pt x="1553774" y="175615"/>
                    <a:pt x="1549380" y="183134"/>
                  </a:cubicBezTo>
                  <a:cubicBezTo>
                    <a:pt x="1543321" y="193514"/>
                    <a:pt x="1537126" y="203512"/>
                    <a:pt x="1530303" y="212039"/>
                  </a:cubicBezTo>
                  <a:cubicBezTo>
                    <a:pt x="1528857" y="213619"/>
                    <a:pt x="1528365" y="215635"/>
                    <a:pt x="1528311" y="217597"/>
                  </a:cubicBezTo>
                  <a:cubicBezTo>
                    <a:pt x="1503284" y="237484"/>
                    <a:pt x="1478858" y="257998"/>
                    <a:pt x="1455114" y="279275"/>
                  </a:cubicBezTo>
                  <a:cubicBezTo>
                    <a:pt x="1455578" y="277804"/>
                    <a:pt x="1456315" y="276469"/>
                    <a:pt x="1456751" y="274970"/>
                  </a:cubicBezTo>
                  <a:cubicBezTo>
                    <a:pt x="1459863" y="264591"/>
                    <a:pt x="1462019" y="253857"/>
                    <a:pt x="1464038" y="243178"/>
                  </a:cubicBezTo>
                  <a:cubicBezTo>
                    <a:pt x="1467013" y="227540"/>
                    <a:pt x="1469196" y="211903"/>
                    <a:pt x="1473427" y="196946"/>
                  </a:cubicBezTo>
                  <a:cubicBezTo>
                    <a:pt x="1474900" y="192669"/>
                    <a:pt x="1472635" y="187983"/>
                    <a:pt x="1468323" y="186485"/>
                  </a:cubicBezTo>
                  <a:cubicBezTo>
                    <a:pt x="1464038" y="185014"/>
                    <a:pt x="1459344" y="187275"/>
                    <a:pt x="1457843" y="191579"/>
                  </a:cubicBezTo>
                  <a:cubicBezTo>
                    <a:pt x="1453613" y="201632"/>
                    <a:pt x="1450038" y="212039"/>
                    <a:pt x="1446872" y="222718"/>
                  </a:cubicBezTo>
                  <a:cubicBezTo>
                    <a:pt x="1443842" y="232934"/>
                    <a:pt x="1441058" y="243287"/>
                    <a:pt x="1438357" y="253666"/>
                  </a:cubicBezTo>
                  <a:cubicBezTo>
                    <a:pt x="1436965" y="259061"/>
                    <a:pt x="1435655" y="264455"/>
                    <a:pt x="1434290" y="269822"/>
                  </a:cubicBezTo>
                  <a:cubicBezTo>
                    <a:pt x="1432243" y="277777"/>
                    <a:pt x="1430224" y="285677"/>
                    <a:pt x="1427604" y="293414"/>
                  </a:cubicBezTo>
                  <a:cubicBezTo>
                    <a:pt x="1425557" y="299380"/>
                    <a:pt x="1423210" y="305238"/>
                    <a:pt x="1420508" y="310986"/>
                  </a:cubicBezTo>
                  <a:cubicBezTo>
                    <a:pt x="1386966" y="342724"/>
                    <a:pt x="1354707" y="375743"/>
                    <a:pt x="1323703" y="409987"/>
                  </a:cubicBezTo>
                  <a:cubicBezTo>
                    <a:pt x="1324768" y="405655"/>
                    <a:pt x="1326241" y="401433"/>
                    <a:pt x="1327006" y="397047"/>
                  </a:cubicBezTo>
                  <a:cubicBezTo>
                    <a:pt x="1328943" y="385959"/>
                    <a:pt x="1329844" y="374707"/>
                    <a:pt x="1330690" y="363456"/>
                  </a:cubicBezTo>
                  <a:cubicBezTo>
                    <a:pt x="1331918" y="347301"/>
                    <a:pt x="1332491" y="331118"/>
                    <a:pt x="1335603" y="314991"/>
                  </a:cubicBezTo>
                  <a:cubicBezTo>
                    <a:pt x="1336694" y="310577"/>
                    <a:pt x="1334020" y="306109"/>
                    <a:pt x="1329598" y="304992"/>
                  </a:cubicBezTo>
                  <a:cubicBezTo>
                    <a:pt x="1325204" y="303903"/>
                    <a:pt x="1320728" y="306572"/>
                    <a:pt x="1319609" y="310986"/>
                  </a:cubicBezTo>
                  <a:cubicBezTo>
                    <a:pt x="1316089" y="322019"/>
                    <a:pt x="1313496" y="333134"/>
                    <a:pt x="1311449" y="344386"/>
                  </a:cubicBezTo>
                  <a:cubicBezTo>
                    <a:pt x="1309457" y="355365"/>
                    <a:pt x="1307847" y="366398"/>
                    <a:pt x="1306346" y="377404"/>
                  </a:cubicBezTo>
                  <a:cubicBezTo>
                    <a:pt x="1305554" y="383125"/>
                    <a:pt x="1304845" y="388846"/>
                    <a:pt x="1304080" y="394568"/>
                  </a:cubicBezTo>
                  <a:cubicBezTo>
                    <a:pt x="1302934" y="402958"/>
                    <a:pt x="1301761" y="411295"/>
                    <a:pt x="1299905" y="419604"/>
                  </a:cubicBezTo>
                  <a:cubicBezTo>
                    <a:pt x="1298022" y="427968"/>
                    <a:pt x="1295784" y="436304"/>
                    <a:pt x="1292372" y="444559"/>
                  </a:cubicBezTo>
                  <a:cubicBezTo>
                    <a:pt x="1292208" y="444913"/>
                    <a:pt x="1292427" y="445267"/>
                    <a:pt x="1292318" y="445621"/>
                  </a:cubicBezTo>
                  <a:cubicBezTo>
                    <a:pt x="1261778" y="481091"/>
                    <a:pt x="1232357" y="517597"/>
                    <a:pt x="1204247" y="555247"/>
                  </a:cubicBezTo>
                  <a:cubicBezTo>
                    <a:pt x="1204165" y="546856"/>
                    <a:pt x="1203455" y="538411"/>
                    <a:pt x="1202418" y="530047"/>
                  </a:cubicBezTo>
                  <a:cubicBezTo>
                    <a:pt x="1200508" y="515363"/>
                    <a:pt x="1197478" y="501088"/>
                    <a:pt x="1196468" y="487575"/>
                  </a:cubicBezTo>
                  <a:cubicBezTo>
                    <a:pt x="1196441" y="483053"/>
                    <a:pt x="1192702" y="479402"/>
                    <a:pt x="1188172" y="479430"/>
                  </a:cubicBezTo>
                  <a:cubicBezTo>
                    <a:pt x="1183614" y="479484"/>
                    <a:pt x="1179957" y="483189"/>
                    <a:pt x="1180011" y="487739"/>
                  </a:cubicBezTo>
                  <a:cubicBezTo>
                    <a:pt x="1179165" y="503839"/>
                    <a:pt x="1180039" y="521411"/>
                    <a:pt x="1180639" y="539065"/>
                  </a:cubicBezTo>
                  <a:cubicBezTo>
                    <a:pt x="1180776" y="543424"/>
                    <a:pt x="1180912" y="547783"/>
                    <a:pt x="1181076" y="552114"/>
                  </a:cubicBezTo>
                  <a:cubicBezTo>
                    <a:pt x="1181321" y="558516"/>
                    <a:pt x="1181567" y="564864"/>
                    <a:pt x="1181376" y="571130"/>
                  </a:cubicBezTo>
                  <a:cubicBezTo>
                    <a:pt x="1181185" y="577423"/>
                    <a:pt x="1180530" y="583580"/>
                    <a:pt x="1179438" y="589601"/>
                  </a:cubicBezTo>
                  <a:cubicBezTo>
                    <a:pt x="1130722" y="657572"/>
                    <a:pt x="1085718" y="728486"/>
                    <a:pt x="1043989" y="801579"/>
                  </a:cubicBezTo>
                  <a:cubicBezTo>
                    <a:pt x="1050020" y="775235"/>
                    <a:pt x="1055779" y="748646"/>
                    <a:pt x="1061128" y="726334"/>
                  </a:cubicBezTo>
                  <a:cubicBezTo>
                    <a:pt x="1079932" y="646947"/>
                    <a:pt x="1094479" y="564564"/>
                    <a:pt x="1093987" y="482808"/>
                  </a:cubicBezTo>
                  <a:cubicBezTo>
                    <a:pt x="1093660" y="427668"/>
                    <a:pt x="1086455" y="372800"/>
                    <a:pt x="1069425" y="319349"/>
                  </a:cubicBezTo>
                  <a:cubicBezTo>
                    <a:pt x="1059409" y="288129"/>
                    <a:pt x="1043716" y="257017"/>
                    <a:pt x="1020326" y="234596"/>
                  </a:cubicBezTo>
                  <a:cubicBezTo>
                    <a:pt x="1004170" y="219095"/>
                    <a:pt x="984356" y="207707"/>
                    <a:pt x="960339" y="202913"/>
                  </a:cubicBezTo>
                  <a:cubicBezTo>
                    <a:pt x="914898" y="193977"/>
                    <a:pt x="875379" y="218659"/>
                    <a:pt x="849752" y="256037"/>
                  </a:cubicBezTo>
                  <a:cubicBezTo>
                    <a:pt x="825353" y="291616"/>
                    <a:pt x="813891" y="338392"/>
                    <a:pt x="821259" y="375116"/>
                  </a:cubicBezTo>
                  <a:cubicBezTo>
                    <a:pt x="823006" y="383888"/>
                    <a:pt x="826254" y="392851"/>
                    <a:pt x="830975" y="400915"/>
                  </a:cubicBezTo>
                  <a:cubicBezTo>
                    <a:pt x="835888" y="409361"/>
                    <a:pt x="842383" y="416798"/>
                    <a:pt x="850325" y="422110"/>
                  </a:cubicBezTo>
                  <a:cubicBezTo>
                    <a:pt x="858131" y="427314"/>
                    <a:pt x="866427" y="430774"/>
                    <a:pt x="875079" y="432626"/>
                  </a:cubicBezTo>
                  <a:cubicBezTo>
                    <a:pt x="883567" y="434424"/>
                    <a:pt x="892409" y="434724"/>
                    <a:pt x="901470" y="433580"/>
                  </a:cubicBezTo>
                  <a:cubicBezTo>
                    <a:pt x="955345" y="426796"/>
                    <a:pt x="978188" y="391162"/>
                    <a:pt x="980726" y="359070"/>
                  </a:cubicBezTo>
                  <a:cubicBezTo>
                    <a:pt x="982609" y="335232"/>
                    <a:pt x="972975" y="313329"/>
                    <a:pt x="957009" y="304311"/>
                  </a:cubicBezTo>
                  <a:cubicBezTo>
                    <a:pt x="942681" y="296247"/>
                    <a:pt x="922294" y="297037"/>
                    <a:pt x="899260" y="318069"/>
                  </a:cubicBezTo>
                  <a:cubicBezTo>
                    <a:pt x="895739" y="321229"/>
                    <a:pt x="895466" y="326651"/>
                    <a:pt x="898632" y="330192"/>
                  </a:cubicBezTo>
                  <a:cubicBezTo>
                    <a:pt x="901798" y="333707"/>
                    <a:pt x="907256" y="333979"/>
                    <a:pt x="910777" y="330819"/>
                  </a:cubicBezTo>
                  <a:cubicBezTo>
                    <a:pt x="926060" y="317306"/>
                    <a:pt x="938751" y="314500"/>
                    <a:pt x="948030" y="319922"/>
                  </a:cubicBezTo>
                  <a:cubicBezTo>
                    <a:pt x="958674" y="326133"/>
                    <a:pt x="963532" y="341471"/>
                    <a:pt x="962031" y="357462"/>
                  </a:cubicBezTo>
                  <a:cubicBezTo>
                    <a:pt x="959711" y="382308"/>
                    <a:pt x="940880" y="408843"/>
                    <a:pt x="899096" y="413556"/>
                  </a:cubicBezTo>
                  <a:cubicBezTo>
                    <a:pt x="892355" y="414319"/>
                    <a:pt x="885777" y="414046"/>
                    <a:pt x="879473" y="412630"/>
                  </a:cubicBezTo>
                  <a:cubicBezTo>
                    <a:pt x="873332" y="411240"/>
                    <a:pt x="867492" y="408707"/>
                    <a:pt x="862006" y="404947"/>
                  </a:cubicBezTo>
                  <a:cubicBezTo>
                    <a:pt x="856684" y="401297"/>
                    <a:pt x="852481" y="396148"/>
                    <a:pt x="849234" y="390427"/>
                  </a:cubicBezTo>
                  <a:cubicBezTo>
                    <a:pt x="845795" y="384351"/>
                    <a:pt x="843475" y="377595"/>
                    <a:pt x="842220" y="371030"/>
                  </a:cubicBezTo>
                  <a:cubicBezTo>
                    <a:pt x="836188" y="339319"/>
                    <a:pt x="847023" y="299299"/>
                    <a:pt x="868283" y="268786"/>
                  </a:cubicBezTo>
                  <a:cubicBezTo>
                    <a:pt x="888889" y="239228"/>
                    <a:pt x="919674" y="218305"/>
                    <a:pt x="955781" y="225633"/>
                  </a:cubicBezTo>
                  <a:cubicBezTo>
                    <a:pt x="980262" y="230510"/>
                    <a:pt x="999203" y="244077"/>
                    <a:pt x="1013886" y="261785"/>
                  </a:cubicBezTo>
                  <a:cubicBezTo>
                    <a:pt x="1029278" y="280310"/>
                    <a:pt x="1040086" y="303358"/>
                    <a:pt x="1047591" y="326378"/>
                  </a:cubicBezTo>
                  <a:cubicBezTo>
                    <a:pt x="1064376" y="377541"/>
                    <a:pt x="1071581" y="430120"/>
                    <a:pt x="1072427" y="483053"/>
                  </a:cubicBezTo>
                  <a:cubicBezTo>
                    <a:pt x="1073737" y="563202"/>
                    <a:pt x="1060473" y="644114"/>
                    <a:pt x="1042952" y="722165"/>
                  </a:cubicBezTo>
                  <a:cubicBezTo>
                    <a:pt x="1036265" y="752105"/>
                    <a:pt x="1028896" y="789619"/>
                    <a:pt x="1021145" y="824082"/>
                  </a:cubicBezTo>
                  <a:cubicBezTo>
                    <a:pt x="1018634" y="835224"/>
                    <a:pt x="1016069" y="845822"/>
                    <a:pt x="1013476" y="855983"/>
                  </a:cubicBezTo>
                  <a:cubicBezTo>
                    <a:pt x="999093" y="882545"/>
                    <a:pt x="984902" y="909216"/>
                    <a:pt x="971338" y="936214"/>
                  </a:cubicBezTo>
                  <a:cubicBezTo>
                    <a:pt x="957200" y="964411"/>
                    <a:pt x="943609" y="992880"/>
                    <a:pt x="930318" y="1021485"/>
                  </a:cubicBezTo>
                  <a:cubicBezTo>
                    <a:pt x="929963" y="1020177"/>
                    <a:pt x="929717" y="1019197"/>
                    <a:pt x="929636" y="1018951"/>
                  </a:cubicBezTo>
                  <a:lnTo>
                    <a:pt x="923276" y="989038"/>
                  </a:lnTo>
                  <a:cubicBezTo>
                    <a:pt x="920056" y="973074"/>
                    <a:pt x="917272" y="956973"/>
                    <a:pt x="914843" y="940818"/>
                  </a:cubicBezTo>
                  <a:cubicBezTo>
                    <a:pt x="912387" y="924690"/>
                    <a:pt x="910313" y="908481"/>
                    <a:pt x="908621" y="892271"/>
                  </a:cubicBezTo>
                  <a:cubicBezTo>
                    <a:pt x="906437" y="872520"/>
                    <a:pt x="905127" y="852278"/>
                    <a:pt x="903872" y="831982"/>
                  </a:cubicBezTo>
                  <a:cubicBezTo>
                    <a:pt x="904527" y="827378"/>
                    <a:pt x="905564" y="822638"/>
                    <a:pt x="906956" y="817734"/>
                  </a:cubicBezTo>
                  <a:cubicBezTo>
                    <a:pt x="913206" y="795967"/>
                    <a:pt x="925187" y="772483"/>
                    <a:pt x="930727" y="755320"/>
                  </a:cubicBezTo>
                  <a:cubicBezTo>
                    <a:pt x="934957" y="741617"/>
                    <a:pt x="939106" y="727914"/>
                    <a:pt x="942626" y="714047"/>
                  </a:cubicBezTo>
                  <a:cubicBezTo>
                    <a:pt x="946174" y="700126"/>
                    <a:pt x="949204" y="686096"/>
                    <a:pt x="951769" y="672011"/>
                  </a:cubicBezTo>
                  <a:cubicBezTo>
                    <a:pt x="956955" y="643787"/>
                    <a:pt x="960230" y="615291"/>
                    <a:pt x="961922" y="586468"/>
                  </a:cubicBezTo>
                  <a:cubicBezTo>
                    <a:pt x="962331" y="581727"/>
                    <a:pt x="958838" y="577559"/>
                    <a:pt x="954089" y="577151"/>
                  </a:cubicBezTo>
                  <a:cubicBezTo>
                    <a:pt x="949368" y="576742"/>
                    <a:pt x="945192" y="580229"/>
                    <a:pt x="944783" y="584942"/>
                  </a:cubicBezTo>
                  <a:cubicBezTo>
                    <a:pt x="942081" y="607281"/>
                    <a:pt x="938069" y="629267"/>
                    <a:pt x="933484" y="651143"/>
                  </a:cubicBezTo>
                  <a:cubicBezTo>
                    <a:pt x="930072" y="667570"/>
                    <a:pt x="926115" y="683889"/>
                    <a:pt x="922076" y="700207"/>
                  </a:cubicBezTo>
                  <a:cubicBezTo>
                    <a:pt x="918064" y="716526"/>
                    <a:pt x="914079" y="732872"/>
                    <a:pt x="909494" y="749136"/>
                  </a:cubicBezTo>
                  <a:cubicBezTo>
                    <a:pt x="907256" y="757690"/>
                    <a:pt x="903517" y="767825"/>
                    <a:pt x="899724" y="778504"/>
                  </a:cubicBezTo>
                  <a:cubicBezTo>
                    <a:pt x="897458" y="753985"/>
                    <a:pt x="894647" y="729548"/>
                    <a:pt x="889762" y="705711"/>
                  </a:cubicBezTo>
                  <a:cubicBezTo>
                    <a:pt x="881165" y="663783"/>
                    <a:pt x="866837" y="623682"/>
                    <a:pt x="841455" y="587612"/>
                  </a:cubicBezTo>
                  <a:cubicBezTo>
                    <a:pt x="838808" y="583689"/>
                    <a:pt x="833459" y="582654"/>
                    <a:pt x="829529" y="585296"/>
                  </a:cubicBezTo>
                  <a:cubicBezTo>
                    <a:pt x="825599" y="587939"/>
                    <a:pt x="824562" y="593278"/>
                    <a:pt x="827209" y="597201"/>
                  </a:cubicBezTo>
                  <a:cubicBezTo>
                    <a:pt x="849779" y="631936"/>
                    <a:pt x="861406" y="670186"/>
                    <a:pt x="868420" y="709770"/>
                  </a:cubicBezTo>
                  <a:cubicBezTo>
                    <a:pt x="873742" y="739764"/>
                    <a:pt x="876171" y="770576"/>
                    <a:pt x="878463" y="801306"/>
                  </a:cubicBezTo>
                  <a:cubicBezTo>
                    <a:pt x="880838" y="832854"/>
                    <a:pt x="883212" y="864292"/>
                    <a:pt x="887115" y="894805"/>
                  </a:cubicBezTo>
                  <a:cubicBezTo>
                    <a:pt x="889325" y="911287"/>
                    <a:pt x="891918" y="927741"/>
                    <a:pt x="894948" y="944115"/>
                  </a:cubicBezTo>
                  <a:cubicBezTo>
                    <a:pt x="897977" y="960515"/>
                    <a:pt x="901416" y="976779"/>
                    <a:pt x="905291" y="992961"/>
                  </a:cubicBezTo>
                  <a:lnTo>
                    <a:pt x="912987" y="1023147"/>
                  </a:lnTo>
                  <a:cubicBezTo>
                    <a:pt x="913260" y="1024127"/>
                    <a:pt x="916563" y="1034698"/>
                    <a:pt x="917927" y="1038920"/>
                  </a:cubicBezTo>
                  <a:lnTo>
                    <a:pt x="918691" y="1041209"/>
                  </a:lnTo>
                  <a:cubicBezTo>
                    <a:pt x="919019" y="1042026"/>
                    <a:pt x="919319" y="1042517"/>
                    <a:pt x="919456" y="1042734"/>
                  </a:cubicBezTo>
                  <a:cubicBezTo>
                    <a:pt x="919729" y="1043116"/>
                    <a:pt x="920001" y="1043170"/>
                    <a:pt x="920274" y="1043497"/>
                  </a:cubicBezTo>
                  <a:cubicBezTo>
                    <a:pt x="845958" y="1206465"/>
                    <a:pt x="784606" y="1374582"/>
                    <a:pt x="732479" y="1539212"/>
                  </a:cubicBezTo>
                  <a:cubicBezTo>
                    <a:pt x="725274" y="1562151"/>
                    <a:pt x="710045" y="1622167"/>
                    <a:pt x="692687" y="1693598"/>
                  </a:cubicBezTo>
                  <a:cubicBezTo>
                    <a:pt x="674675" y="1767645"/>
                    <a:pt x="654315" y="1853788"/>
                    <a:pt x="638022" y="1923394"/>
                  </a:cubicBezTo>
                  <a:cubicBezTo>
                    <a:pt x="642252" y="1850954"/>
                    <a:pt x="644435" y="1778025"/>
                    <a:pt x="643671" y="1705095"/>
                  </a:cubicBezTo>
                  <a:cubicBezTo>
                    <a:pt x="643152" y="1657692"/>
                    <a:pt x="641488" y="1610344"/>
                    <a:pt x="638649" y="1563213"/>
                  </a:cubicBezTo>
                  <a:cubicBezTo>
                    <a:pt x="634337" y="1491864"/>
                    <a:pt x="627269" y="1421032"/>
                    <a:pt x="618071" y="1351262"/>
                  </a:cubicBezTo>
                  <a:cubicBezTo>
                    <a:pt x="610075" y="1292117"/>
                    <a:pt x="592007" y="1186115"/>
                    <a:pt x="581909" y="1139747"/>
                  </a:cubicBezTo>
                  <a:cubicBezTo>
                    <a:pt x="579562" y="1129040"/>
                    <a:pt x="577597" y="1121358"/>
                    <a:pt x="576287" y="1117871"/>
                  </a:cubicBezTo>
                  <a:cubicBezTo>
                    <a:pt x="573831" y="1111441"/>
                    <a:pt x="568973" y="1110515"/>
                    <a:pt x="567472" y="1110488"/>
                  </a:cubicBezTo>
                  <a:cubicBezTo>
                    <a:pt x="562914" y="1110434"/>
                    <a:pt x="559175" y="1114057"/>
                    <a:pt x="559121" y="1118606"/>
                  </a:cubicBezTo>
                  <a:cubicBezTo>
                    <a:pt x="559066" y="1120541"/>
                    <a:pt x="559721" y="1122339"/>
                    <a:pt x="560840" y="1123755"/>
                  </a:cubicBezTo>
                  <a:cubicBezTo>
                    <a:pt x="561959" y="1126970"/>
                    <a:pt x="563460" y="1133781"/>
                    <a:pt x="565316" y="1143180"/>
                  </a:cubicBezTo>
                  <a:cubicBezTo>
                    <a:pt x="574513" y="1189411"/>
                    <a:pt x="590588" y="1294978"/>
                    <a:pt x="597466" y="1353850"/>
                  </a:cubicBezTo>
                  <a:cubicBezTo>
                    <a:pt x="605817" y="1423238"/>
                    <a:pt x="611603" y="1493662"/>
                    <a:pt x="615533" y="1564548"/>
                  </a:cubicBezTo>
                  <a:cubicBezTo>
                    <a:pt x="618153" y="1611379"/>
                    <a:pt x="619900" y="1658373"/>
                    <a:pt x="620828" y="1705449"/>
                  </a:cubicBezTo>
                  <a:cubicBezTo>
                    <a:pt x="621810" y="1755604"/>
                    <a:pt x="621592" y="1805758"/>
                    <a:pt x="620555" y="1855777"/>
                  </a:cubicBezTo>
                  <a:cubicBezTo>
                    <a:pt x="605899" y="1779387"/>
                    <a:pt x="584175" y="1704278"/>
                    <a:pt x="545638" y="1640284"/>
                  </a:cubicBezTo>
                  <a:cubicBezTo>
                    <a:pt x="508385" y="1578388"/>
                    <a:pt x="455657" y="1526817"/>
                    <a:pt x="379567" y="1493798"/>
                  </a:cubicBezTo>
                  <a:cubicBezTo>
                    <a:pt x="369278" y="1489385"/>
                    <a:pt x="358634" y="1485598"/>
                    <a:pt x="347854" y="1482274"/>
                  </a:cubicBezTo>
                  <a:cubicBezTo>
                    <a:pt x="347718" y="1482138"/>
                    <a:pt x="347745" y="1481947"/>
                    <a:pt x="347581" y="1481811"/>
                  </a:cubicBezTo>
                  <a:cubicBezTo>
                    <a:pt x="342423" y="1477724"/>
                    <a:pt x="337756" y="1472412"/>
                    <a:pt x="333253" y="1466691"/>
                  </a:cubicBezTo>
                  <a:cubicBezTo>
                    <a:pt x="322063" y="1452497"/>
                    <a:pt x="312047" y="1435525"/>
                    <a:pt x="301130" y="1423375"/>
                  </a:cubicBezTo>
                  <a:cubicBezTo>
                    <a:pt x="292806" y="1414248"/>
                    <a:pt x="283991" y="1405421"/>
                    <a:pt x="274957" y="1396813"/>
                  </a:cubicBezTo>
                  <a:cubicBezTo>
                    <a:pt x="274657" y="1394797"/>
                    <a:pt x="273757" y="1391991"/>
                    <a:pt x="271600" y="1388612"/>
                  </a:cubicBezTo>
                  <a:cubicBezTo>
                    <a:pt x="267834" y="1382782"/>
                    <a:pt x="260411" y="1374065"/>
                    <a:pt x="259128" y="1371776"/>
                  </a:cubicBezTo>
                  <a:cubicBezTo>
                    <a:pt x="254598" y="1363740"/>
                    <a:pt x="250477" y="1355485"/>
                    <a:pt x="246574" y="1347094"/>
                  </a:cubicBezTo>
                  <a:cubicBezTo>
                    <a:pt x="240624" y="1334344"/>
                    <a:pt x="235275" y="1321322"/>
                    <a:pt x="230062" y="1308354"/>
                  </a:cubicBezTo>
                  <a:cubicBezTo>
                    <a:pt x="221984" y="1288685"/>
                    <a:pt x="215134" y="1268607"/>
                    <a:pt x="208583" y="1248447"/>
                  </a:cubicBezTo>
                  <a:cubicBezTo>
                    <a:pt x="204189" y="1234962"/>
                    <a:pt x="199959" y="1221422"/>
                    <a:pt x="195893" y="1207800"/>
                  </a:cubicBezTo>
                  <a:cubicBezTo>
                    <a:pt x="185686" y="1173583"/>
                    <a:pt x="176543" y="1139011"/>
                    <a:pt x="168110" y="1104358"/>
                  </a:cubicBezTo>
                  <a:cubicBezTo>
                    <a:pt x="167100" y="1099727"/>
                    <a:pt x="162515" y="1096785"/>
                    <a:pt x="157902" y="1097793"/>
                  </a:cubicBezTo>
                  <a:cubicBezTo>
                    <a:pt x="153263" y="1098773"/>
                    <a:pt x="150288" y="1103350"/>
                    <a:pt x="151298" y="1107982"/>
                  </a:cubicBezTo>
                  <a:cubicBezTo>
                    <a:pt x="156101" y="1133481"/>
                    <a:pt x="161014" y="1159008"/>
                    <a:pt x="166881" y="1184344"/>
                  </a:cubicBezTo>
                  <a:cubicBezTo>
                    <a:pt x="170784" y="1201289"/>
                    <a:pt x="175069" y="1218153"/>
                    <a:pt x="179982" y="1234853"/>
                  </a:cubicBezTo>
                  <a:cubicBezTo>
                    <a:pt x="184075" y="1248801"/>
                    <a:pt x="188633" y="1262641"/>
                    <a:pt x="193655" y="1276289"/>
                  </a:cubicBezTo>
                  <a:cubicBezTo>
                    <a:pt x="198676" y="1289993"/>
                    <a:pt x="204299" y="1303451"/>
                    <a:pt x="210276" y="1316773"/>
                  </a:cubicBezTo>
                  <a:cubicBezTo>
                    <a:pt x="216225" y="1329849"/>
                    <a:pt x="222311" y="1342980"/>
                    <a:pt x="229052" y="1355757"/>
                  </a:cubicBezTo>
                  <a:cubicBezTo>
                    <a:pt x="230062" y="1357664"/>
                    <a:pt x="231236" y="1359435"/>
                    <a:pt x="232273" y="1361342"/>
                  </a:cubicBezTo>
                  <a:cubicBezTo>
                    <a:pt x="228998" y="1358999"/>
                    <a:pt x="225859" y="1356520"/>
                    <a:pt x="222502" y="1354313"/>
                  </a:cubicBezTo>
                  <a:cubicBezTo>
                    <a:pt x="210658" y="1346467"/>
                    <a:pt x="198294" y="1339493"/>
                    <a:pt x="185467" y="1333554"/>
                  </a:cubicBezTo>
                  <a:cubicBezTo>
                    <a:pt x="173704" y="1328078"/>
                    <a:pt x="161396" y="1323801"/>
                    <a:pt x="148896" y="1320151"/>
                  </a:cubicBezTo>
                  <a:cubicBezTo>
                    <a:pt x="148896" y="1319524"/>
                    <a:pt x="149333" y="1318979"/>
                    <a:pt x="149169" y="1318325"/>
                  </a:cubicBezTo>
                  <a:cubicBezTo>
                    <a:pt x="144884" y="1297048"/>
                    <a:pt x="132275" y="1274001"/>
                    <a:pt x="116364" y="1253187"/>
                  </a:cubicBezTo>
                  <a:cubicBezTo>
                    <a:pt x="110496" y="1245532"/>
                    <a:pt x="104192" y="1238203"/>
                    <a:pt x="97669" y="1231474"/>
                  </a:cubicBezTo>
                  <a:cubicBezTo>
                    <a:pt x="86862" y="1220278"/>
                    <a:pt x="75535" y="1210688"/>
                    <a:pt x="65683" y="1202951"/>
                  </a:cubicBezTo>
                  <a:cubicBezTo>
                    <a:pt x="60061" y="1198619"/>
                    <a:pt x="54302" y="1194424"/>
                    <a:pt x="48380" y="1190446"/>
                  </a:cubicBezTo>
                  <a:cubicBezTo>
                    <a:pt x="42458" y="1186469"/>
                    <a:pt x="36372" y="1182682"/>
                    <a:pt x="30149" y="1179168"/>
                  </a:cubicBezTo>
                  <a:cubicBezTo>
                    <a:pt x="29439" y="1178786"/>
                    <a:pt x="17868" y="1172384"/>
                    <a:pt x="13310" y="1169687"/>
                  </a:cubicBezTo>
                  <a:cubicBezTo>
                    <a:pt x="13010" y="1169524"/>
                    <a:pt x="12737" y="1169388"/>
                    <a:pt x="12491" y="1169279"/>
                  </a:cubicBezTo>
                  <a:cubicBezTo>
                    <a:pt x="9516" y="1166636"/>
                    <a:pt x="4959" y="1166472"/>
                    <a:pt x="1765" y="1169061"/>
                  </a:cubicBezTo>
                  <a:cubicBezTo>
                    <a:pt x="1438" y="1169306"/>
                    <a:pt x="-3284" y="1178269"/>
                    <a:pt x="4222" y="1183636"/>
                  </a:cubicBezTo>
                  <a:cubicBezTo>
                    <a:pt x="8588" y="1186769"/>
                    <a:pt x="19751" y="1194342"/>
                    <a:pt x="20433" y="1194805"/>
                  </a:cubicBezTo>
                  <a:cubicBezTo>
                    <a:pt x="25973" y="1198538"/>
                    <a:pt x="31295" y="1202542"/>
                    <a:pt x="36563" y="1206683"/>
                  </a:cubicBezTo>
                  <a:cubicBezTo>
                    <a:pt x="41830" y="1210824"/>
                    <a:pt x="46988" y="1215101"/>
                    <a:pt x="52010" y="1219542"/>
                  </a:cubicBezTo>
                  <a:cubicBezTo>
                    <a:pt x="60934" y="1227197"/>
                    <a:pt x="70759" y="1237005"/>
                    <a:pt x="80830" y="1247548"/>
                  </a:cubicBezTo>
                  <a:cubicBezTo>
                    <a:pt x="89864" y="1257001"/>
                    <a:pt x="99061" y="1267081"/>
                    <a:pt x="107167" y="1277624"/>
                  </a:cubicBezTo>
                  <a:cubicBezTo>
                    <a:pt x="116719" y="1289993"/>
                    <a:pt x="124879" y="1302715"/>
                    <a:pt x="129846" y="1315329"/>
                  </a:cubicBezTo>
                  <a:cubicBezTo>
                    <a:pt x="128072" y="1314947"/>
                    <a:pt x="126353" y="1314321"/>
                    <a:pt x="124552" y="1313994"/>
                  </a:cubicBezTo>
                  <a:cubicBezTo>
                    <a:pt x="112953" y="1311923"/>
                    <a:pt x="101190" y="1310752"/>
                    <a:pt x="89372" y="1310425"/>
                  </a:cubicBezTo>
                  <a:cubicBezTo>
                    <a:pt x="77691" y="1310125"/>
                    <a:pt x="65983" y="1310588"/>
                    <a:pt x="54411" y="1311733"/>
                  </a:cubicBezTo>
                  <a:cubicBezTo>
                    <a:pt x="52010" y="1311978"/>
                    <a:pt x="41448" y="1312087"/>
                    <a:pt x="35280" y="1313503"/>
                  </a:cubicBezTo>
                  <a:cubicBezTo>
                    <a:pt x="30313" y="1314647"/>
                    <a:pt x="27065" y="1317018"/>
                    <a:pt x="25782" y="1319061"/>
                  </a:cubicBezTo>
                  <a:cubicBezTo>
                    <a:pt x="23162" y="1322984"/>
                    <a:pt x="24227" y="1328324"/>
                    <a:pt x="28184" y="1330966"/>
                  </a:cubicBezTo>
                  <a:cubicBezTo>
                    <a:pt x="31186" y="1332955"/>
                    <a:pt x="35007" y="1332819"/>
                    <a:pt x="37818" y="1330884"/>
                  </a:cubicBezTo>
                  <a:lnTo>
                    <a:pt x="37763" y="1330748"/>
                  </a:lnTo>
                  <a:cubicBezTo>
                    <a:pt x="37354" y="1329522"/>
                    <a:pt x="38337" y="1328923"/>
                    <a:pt x="40029" y="1328678"/>
                  </a:cubicBezTo>
                  <a:cubicBezTo>
                    <a:pt x="44532" y="1328051"/>
                    <a:pt x="54111" y="1330094"/>
                    <a:pt x="55776" y="1330013"/>
                  </a:cubicBezTo>
                  <a:cubicBezTo>
                    <a:pt x="66611" y="1329468"/>
                    <a:pt x="77528" y="1329549"/>
                    <a:pt x="88417" y="1330312"/>
                  </a:cubicBezTo>
                  <a:cubicBezTo>
                    <a:pt x="99170" y="1331075"/>
                    <a:pt x="109841" y="1332573"/>
                    <a:pt x="120349" y="1334916"/>
                  </a:cubicBezTo>
                  <a:cubicBezTo>
                    <a:pt x="139671" y="1339085"/>
                    <a:pt x="158012" y="1345923"/>
                    <a:pt x="175560" y="1354395"/>
                  </a:cubicBezTo>
                  <a:cubicBezTo>
                    <a:pt x="187378" y="1360089"/>
                    <a:pt x="198786" y="1366600"/>
                    <a:pt x="209866" y="1373683"/>
                  </a:cubicBezTo>
                  <a:cubicBezTo>
                    <a:pt x="237840" y="1391582"/>
                    <a:pt x="263604" y="1413404"/>
                    <a:pt x="286529" y="1437051"/>
                  </a:cubicBezTo>
                  <a:cubicBezTo>
                    <a:pt x="296818" y="1447485"/>
                    <a:pt x="306507" y="1461924"/>
                    <a:pt x="316932" y="1474510"/>
                  </a:cubicBezTo>
                  <a:cubicBezTo>
                    <a:pt x="299165" y="1471023"/>
                    <a:pt x="281125" y="1468952"/>
                    <a:pt x="263195" y="1469116"/>
                  </a:cubicBezTo>
                  <a:cubicBezTo>
                    <a:pt x="222693" y="1469470"/>
                    <a:pt x="182847" y="1479931"/>
                    <a:pt x="148241" y="1503578"/>
                  </a:cubicBezTo>
                  <a:cubicBezTo>
                    <a:pt x="96032" y="1539403"/>
                    <a:pt x="52583" y="1626771"/>
                    <a:pt x="58396" y="1696514"/>
                  </a:cubicBezTo>
                  <a:cubicBezTo>
                    <a:pt x="62544" y="1746559"/>
                    <a:pt x="90628" y="1788105"/>
                    <a:pt x="156592" y="1797122"/>
                  </a:cubicBezTo>
                  <a:cubicBezTo>
                    <a:pt x="179299" y="1800201"/>
                    <a:pt x="201924" y="1793608"/>
                    <a:pt x="218572" y="1780667"/>
                  </a:cubicBezTo>
                  <a:cubicBezTo>
                    <a:pt x="236421" y="1766801"/>
                    <a:pt x="247556" y="1745878"/>
                    <a:pt x="245318" y="1721931"/>
                  </a:cubicBezTo>
                  <a:cubicBezTo>
                    <a:pt x="240706" y="1672485"/>
                    <a:pt x="216143" y="1655758"/>
                    <a:pt x="193764" y="1655295"/>
                  </a:cubicBezTo>
                  <a:cubicBezTo>
                    <a:pt x="160168" y="1654586"/>
                    <a:pt x="128591" y="1691337"/>
                    <a:pt x="153208" y="1722994"/>
                  </a:cubicBezTo>
                  <a:cubicBezTo>
                    <a:pt x="155965" y="1726590"/>
                    <a:pt x="161150" y="1727271"/>
                    <a:pt x="164753" y="1724519"/>
                  </a:cubicBezTo>
                  <a:cubicBezTo>
                    <a:pt x="168355" y="1721768"/>
                    <a:pt x="169037" y="1716592"/>
                    <a:pt x="166281" y="1712995"/>
                  </a:cubicBezTo>
                  <a:cubicBezTo>
                    <a:pt x="151434" y="1693381"/>
                    <a:pt x="172667" y="1672077"/>
                    <a:pt x="193273" y="1672758"/>
                  </a:cubicBezTo>
                  <a:cubicBezTo>
                    <a:pt x="209429" y="1673302"/>
                    <a:pt x="223976" y="1687769"/>
                    <a:pt x="226842" y="1723511"/>
                  </a:cubicBezTo>
                  <a:cubicBezTo>
                    <a:pt x="228261" y="1740784"/>
                    <a:pt x="219828" y="1755631"/>
                    <a:pt x="206864" y="1765466"/>
                  </a:cubicBezTo>
                  <a:cubicBezTo>
                    <a:pt x="194037" y="1775192"/>
                    <a:pt x="176707" y="1780014"/>
                    <a:pt x="159403" y="1777453"/>
                  </a:cubicBezTo>
                  <a:cubicBezTo>
                    <a:pt x="105611" y="1769552"/>
                    <a:pt x="82686" y="1735744"/>
                    <a:pt x="79656" y="1694852"/>
                  </a:cubicBezTo>
                  <a:cubicBezTo>
                    <a:pt x="75017" y="1632329"/>
                    <a:pt x="114181" y="1554250"/>
                    <a:pt x="161177" y="1522512"/>
                  </a:cubicBezTo>
                  <a:cubicBezTo>
                    <a:pt x="191963" y="1501617"/>
                    <a:pt x="227442" y="1492708"/>
                    <a:pt x="263413" y="1492409"/>
                  </a:cubicBezTo>
                  <a:cubicBezTo>
                    <a:pt x="299902" y="1492082"/>
                    <a:pt x="336965" y="1500554"/>
                    <a:pt x="370479" y="1514884"/>
                  </a:cubicBezTo>
                  <a:cubicBezTo>
                    <a:pt x="442202" y="1545315"/>
                    <a:pt x="491928" y="1593507"/>
                    <a:pt x="527517" y="1651290"/>
                  </a:cubicBezTo>
                  <a:cubicBezTo>
                    <a:pt x="580190" y="1736833"/>
                    <a:pt x="602160" y="1843163"/>
                    <a:pt x="617525" y="1945188"/>
                  </a:cubicBezTo>
                  <a:cubicBezTo>
                    <a:pt x="616106" y="1975265"/>
                    <a:pt x="614305" y="2005232"/>
                    <a:pt x="612040" y="2035063"/>
                  </a:cubicBezTo>
                  <a:cubicBezTo>
                    <a:pt x="609229" y="2047214"/>
                    <a:pt x="607618" y="2054215"/>
                    <a:pt x="607618" y="2054215"/>
                  </a:cubicBezTo>
                  <a:cubicBezTo>
                    <a:pt x="606745" y="2057920"/>
                    <a:pt x="608874" y="2061162"/>
                    <a:pt x="612067" y="2062878"/>
                  </a:cubicBezTo>
                  <a:cubicBezTo>
                    <a:pt x="613432" y="2065112"/>
                    <a:pt x="615451" y="2066883"/>
                    <a:pt x="618262" y="2067128"/>
                  </a:cubicBezTo>
                  <a:cubicBezTo>
                    <a:pt x="622984" y="2067537"/>
                    <a:pt x="627187" y="2064050"/>
                    <a:pt x="627623" y="2059337"/>
                  </a:cubicBezTo>
                  <a:cubicBezTo>
                    <a:pt x="628551" y="2050074"/>
                    <a:pt x="629179" y="2040675"/>
                    <a:pt x="630025" y="2031385"/>
                  </a:cubicBezTo>
                  <a:cubicBezTo>
                    <a:pt x="630462" y="2029533"/>
                    <a:pt x="630898" y="2027789"/>
                    <a:pt x="631362" y="2025773"/>
                  </a:cubicBezTo>
                  <a:cubicBezTo>
                    <a:pt x="639632" y="1995043"/>
                    <a:pt x="649102" y="1966165"/>
                    <a:pt x="659582" y="1938977"/>
                  </a:cubicBezTo>
                  <a:cubicBezTo>
                    <a:pt x="715203" y="1869997"/>
                    <a:pt x="819540" y="1821069"/>
                    <a:pt x="923195" y="1804587"/>
                  </a:cubicBezTo>
                  <a:cubicBezTo>
                    <a:pt x="992898" y="1793499"/>
                    <a:pt x="1062110" y="1797041"/>
                    <a:pt x="1115493" y="1819679"/>
                  </a:cubicBezTo>
                  <a:cubicBezTo>
                    <a:pt x="1155449" y="1836625"/>
                    <a:pt x="1186343" y="1864385"/>
                    <a:pt x="1200726" y="1905332"/>
                  </a:cubicBezTo>
                  <a:cubicBezTo>
                    <a:pt x="1219039" y="1956821"/>
                    <a:pt x="1211452" y="2012152"/>
                    <a:pt x="1184269" y="2049693"/>
                  </a:cubicBezTo>
                  <a:cubicBezTo>
                    <a:pt x="1157305" y="2086907"/>
                    <a:pt x="1110745" y="2105841"/>
                    <a:pt x="1051494" y="2085408"/>
                  </a:cubicBezTo>
                  <a:cubicBezTo>
                    <a:pt x="1002014" y="2068436"/>
                    <a:pt x="989105" y="2030704"/>
                    <a:pt x="998548" y="2001009"/>
                  </a:cubicBezTo>
                  <a:cubicBezTo>
                    <a:pt x="1004170" y="1983383"/>
                    <a:pt x="1017324" y="1968726"/>
                    <a:pt x="1034900" y="1963986"/>
                  </a:cubicBezTo>
                  <a:cubicBezTo>
                    <a:pt x="1049938" y="1959927"/>
                    <a:pt x="1067924" y="1963223"/>
                    <a:pt x="1086864" y="1977090"/>
                  </a:cubicBezTo>
                  <a:cubicBezTo>
                    <a:pt x="1090685" y="1979923"/>
                    <a:pt x="1096062" y="1979133"/>
                    <a:pt x="1098900" y="1975319"/>
                  </a:cubicBezTo>
                  <a:cubicBezTo>
                    <a:pt x="1101738" y="1971532"/>
                    <a:pt x="1100947" y="1966138"/>
                    <a:pt x="1097126" y="1963305"/>
                  </a:cubicBezTo>
                  <a:cubicBezTo>
                    <a:pt x="1073027" y="1945106"/>
                    <a:pt x="1049720" y="1941483"/>
                    <a:pt x="1030288" y="1946414"/>
                  </a:cubicBezTo>
                  <a:cubicBezTo>
                    <a:pt x="1006599" y="1952435"/>
                    <a:pt x="988286" y="1971560"/>
                    <a:pt x="980426" y="1995125"/>
                  </a:cubicBezTo>
                  <a:cubicBezTo>
                    <a:pt x="967844" y="2032856"/>
                    <a:pt x="981708" y="2082466"/>
                    <a:pt x="1044616" y="2104969"/>
                  </a:cubicBezTo>
                  <a:cubicBezTo>
                    <a:pt x="1114729" y="2129951"/>
                    <a:pt x="1170050" y="2106849"/>
                    <a:pt x="1202418" y="2062905"/>
                  </a:cubicBezTo>
                  <a:cubicBezTo>
                    <a:pt x="1233940" y="2020134"/>
                    <a:pt x="1243383" y="1956739"/>
                    <a:pt x="1222696" y="1897622"/>
                  </a:cubicBezTo>
                  <a:cubicBezTo>
                    <a:pt x="1209186" y="1859454"/>
                    <a:pt x="1183532" y="1830958"/>
                    <a:pt x="1149772" y="1811261"/>
                  </a:cubicBezTo>
                  <a:cubicBezTo>
                    <a:pt x="1106269" y="1785871"/>
                    <a:pt x="1049092" y="1775110"/>
                    <a:pt x="988013" y="1776990"/>
                  </a:cubicBezTo>
                  <a:cubicBezTo>
                    <a:pt x="877754" y="1780395"/>
                    <a:pt x="755049" y="1824910"/>
                    <a:pt x="678741" y="1893726"/>
                  </a:cubicBezTo>
                  <a:cubicBezTo>
                    <a:pt x="683817" y="1882638"/>
                    <a:pt x="688976" y="1871714"/>
                    <a:pt x="694325" y="1861225"/>
                  </a:cubicBezTo>
                  <a:cubicBezTo>
                    <a:pt x="723718" y="1804042"/>
                    <a:pt x="757778" y="1756203"/>
                    <a:pt x="793776" y="1715965"/>
                  </a:cubicBezTo>
                  <a:cubicBezTo>
                    <a:pt x="827536" y="1678206"/>
                    <a:pt x="862961" y="1647149"/>
                    <a:pt x="898359" y="1621786"/>
                  </a:cubicBezTo>
                  <a:cubicBezTo>
                    <a:pt x="967189" y="1572449"/>
                    <a:pt x="1035473" y="1544361"/>
                    <a:pt x="1088229" y="1529868"/>
                  </a:cubicBezTo>
                  <a:cubicBezTo>
                    <a:pt x="1092814" y="1528669"/>
                    <a:pt x="1095543" y="1523983"/>
                    <a:pt x="1094342" y="1519379"/>
                  </a:cubicBezTo>
                  <a:cubicBezTo>
                    <a:pt x="1093141" y="1514802"/>
                    <a:pt x="1088420" y="1512051"/>
                    <a:pt x="1083835" y="1513277"/>
                  </a:cubicBezTo>
                  <a:cubicBezTo>
                    <a:pt x="1029333" y="1526925"/>
                    <a:pt x="958292" y="1553651"/>
                    <a:pt x="886815" y="1602988"/>
                  </a:cubicBezTo>
                  <a:cubicBezTo>
                    <a:pt x="908211" y="1572067"/>
                    <a:pt x="930482" y="1540983"/>
                    <a:pt x="950023" y="1508618"/>
                  </a:cubicBezTo>
                  <a:cubicBezTo>
                    <a:pt x="969373" y="1476553"/>
                    <a:pt x="985884" y="1443208"/>
                    <a:pt x="996801" y="1407928"/>
                  </a:cubicBezTo>
                  <a:cubicBezTo>
                    <a:pt x="1005016" y="1380222"/>
                    <a:pt x="1002887" y="1345923"/>
                    <a:pt x="987467" y="1322058"/>
                  </a:cubicBezTo>
                  <a:cubicBezTo>
                    <a:pt x="976605" y="1305249"/>
                    <a:pt x="959520" y="1293207"/>
                    <a:pt x="935121" y="1291491"/>
                  </a:cubicBezTo>
                  <a:cubicBezTo>
                    <a:pt x="909985" y="1289747"/>
                    <a:pt x="886323" y="1307455"/>
                    <a:pt x="874315" y="1331266"/>
                  </a:cubicBezTo>
                  <a:cubicBezTo>
                    <a:pt x="862334" y="1354967"/>
                    <a:pt x="861952" y="1383736"/>
                    <a:pt x="880701" y="1402452"/>
                  </a:cubicBezTo>
                  <a:cubicBezTo>
                    <a:pt x="886187" y="1407900"/>
                    <a:pt x="892982" y="1411033"/>
                    <a:pt x="900187" y="1411933"/>
                  </a:cubicBezTo>
                  <a:cubicBezTo>
                    <a:pt x="906956" y="1412750"/>
                    <a:pt x="914052" y="1411687"/>
                    <a:pt x="920547" y="1408827"/>
                  </a:cubicBezTo>
                  <a:cubicBezTo>
                    <a:pt x="922021" y="1408173"/>
                    <a:pt x="937496" y="1399482"/>
                    <a:pt x="938478" y="1396023"/>
                  </a:cubicBezTo>
                  <a:cubicBezTo>
                    <a:pt x="939706" y="1391664"/>
                    <a:pt x="937168" y="1387114"/>
                    <a:pt x="932801" y="1385861"/>
                  </a:cubicBezTo>
                  <a:cubicBezTo>
                    <a:pt x="930563" y="1385207"/>
                    <a:pt x="927507" y="1385343"/>
                    <a:pt x="924150" y="1386814"/>
                  </a:cubicBezTo>
                  <a:cubicBezTo>
                    <a:pt x="920629" y="1388367"/>
                    <a:pt x="915962" y="1392399"/>
                    <a:pt x="913915" y="1393244"/>
                  </a:cubicBezTo>
                  <a:cubicBezTo>
                    <a:pt x="910258" y="1394715"/>
                    <a:pt x="906301" y="1395232"/>
                    <a:pt x="902562" y="1394633"/>
                  </a:cubicBezTo>
                  <a:cubicBezTo>
                    <a:pt x="899205" y="1394143"/>
                    <a:pt x="896066" y="1392590"/>
                    <a:pt x="893583" y="1389947"/>
                  </a:cubicBezTo>
                  <a:cubicBezTo>
                    <a:pt x="880974" y="1376598"/>
                    <a:pt x="883157" y="1356629"/>
                    <a:pt x="891891" y="1340419"/>
                  </a:cubicBezTo>
                  <a:cubicBezTo>
                    <a:pt x="900570" y="1324319"/>
                    <a:pt x="916181" y="1311215"/>
                    <a:pt x="933375" y="1312822"/>
                  </a:cubicBezTo>
                  <a:cubicBezTo>
                    <a:pt x="954280" y="1314729"/>
                    <a:pt x="966971" y="1327615"/>
                    <a:pt x="973303" y="1344016"/>
                  </a:cubicBezTo>
                  <a:cubicBezTo>
                    <a:pt x="980153" y="1361642"/>
                    <a:pt x="979962" y="1383218"/>
                    <a:pt x="974449" y="1401226"/>
                  </a:cubicBezTo>
                  <a:cubicBezTo>
                    <a:pt x="964542" y="1434898"/>
                    <a:pt x="948958" y="1466664"/>
                    <a:pt x="931191" y="1497557"/>
                  </a:cubicBezTo>
                  <a:cubicBezTo>
                    <a:pt x="904090" y="1544715"/>
                    <a:pt x="871804" y="1589748"/>
                    <a:pt x="844512" y="1635080"/>
                  </a:cubicBezTo>
                  <a:cubicBezTo>
                    <a:pt x="844485" y="1635135"/>
                    <a:pt x="844512" y="1635217"/>
                    <a:pt x="844485" y="1635271"/>
                  </a:cubicBezTo>
                  <a:cubicBezTo>
                    <a:pt x="821287" y="1654423"/>
                    <a:pt x="798361" y="1675863"/>
                    <a:pt x="776419" y="1700546"/>
                  </a:cubicBezTo>
                  <a:cubicBezTo>
                    <a:pt x="739384" y="1742227"/>
                    <a:pt x="705023" y="1792327"/>
                    <a:pt x="675794" y="1851962"/>
                  </a:cubicBezTo>
                  <a:cubicBezTo>
                    <a:pt x="674020" y="1855586"/>
                    <a:pt x="672409" y="1859536"/>
                    <a:pt x="670663" y="1863214"/>
                  </a:cubicBezTo>
                  <a:cubicBezTo>
                    <a:pt x="683899" y="1808864"/>
                    <a:pt x="698255" y="1750509"/>
                    <a:pt x="711409" y="1698175"/>
                  </a:cubicBezTo>
                  <a:cubicBezTo>
                    <a:pt x="729149" y="1627480"/>
                    <a:pt x="744596" y="1568035"/>
                    <a:pt x="751911" y="1545369"/>
                  </a:cubicBezTo>
                  <a:cubicBezTo>
                    <a:pt x="783214" y="1447975"/>
                    <a:pt x="817930" y="1349437"/>
                    <a:pt x="856548" y="1251444"/>
                  </a:cubicBezTo>
                  <a:cubicBezTo>
                    <a:pt x="875188" y="1225535"/>
                    <a:pt x="896994" y="1200635"/>
                    <a:pt x="919265" y="1178432"/>
                  </a:cubicBezTo>
                  <a:cubicBezTo>
                    <a:pt x="933975" y="1163775"/>
                    <a:pt x="948713" y="1150454"/>
                    <a:pt x="962795" y="1138603"/>
                  </a:cubicBezTo>
                  <a:cubicBezTo>
                    <a:pt x="963750" y="1138576"/>
                    <a:pt x="964651" y="1139011"/>
                    <a:pt x="965579" y="1138657"/>
                  </a:cubicBezTo>
                  <a:cubicBezTo>
                    <a:pt x="973521" y="1135661"/>
                    <a:pt x="991725" y="1128278"/>
                    <a:pt x="1006571" y="1122720"/>
                  </a:cubicBezTo>
                  <a:cubicBezTo>
                    <a:pt x="1013558" y="1120078"/>
                    <a:pt x="1019753" y="1117871"/>
                    <a:pt x="1023602" y="1116808"/>
                  </a:cubicBezTo>
                  <a:cubicBezTo>
                    <a:pt x="1041259" y="1111877"/>
                    <a:pt x="1059190" y="1107873"/>
                    <a:pt x="1077230" y="1104576"/>
                  </a:cubicBezTo>
                  <a:cubicBezTo>
                    <a:pt x="1095297" y="1101280"/>
                    <a:pt x="1113474" y="1098746"/>
                    <a:pt x="1131732" y="1097003"/>
                  </a:cubicBezTo>
                  <a:cubicBezTo>
                    <a:pt x="1159843" y="1094169"/>
                    <a:pt x="1187271" y="1093924"/>
                    <a:pt x="1214263" y="1095341"/>
                  </a:cubicBezTo>
                  <a:cubicBezTo>
                    <a:pt x="1242019" y="1096785"/>
                    <a:pt x="1269311" y="1100217"/>
                    <a:pt x="1296302" y="1105339"/>
                  </a:cubicBezTo>
                  <a:cubicBezTo>
                    <a:pt x="1350095" y="1115555"/>
                    <a:pt x="1402795" y="1132337"/>
                    <a:pt x="1455578" y="1153804"/>
                  </a:cubicBezTo>
                  <a:cubicBezTo>
                    <a:pt x="1459944" y="1155657"/>
                    <a:pt x="1464994" y="1153614"/>
                    <a:pt x="1466877" y="1149255"/>
                  </a:cubicBezTo>
                  <a:cubicBezTo>
                    <a:pt x="1468732" y="1144896"/>
                    <a:pt x="1466686" y="1139856"/>
                    <a:pt x="1462319" y="1138004"/>
                  </a:cubicBezTo>
                  <a:cubicBezTo>
                    <a:pt x="1408936" y="1114329"/>
                    <a:pt x="1355607" y="1094959"/>
                    <a:pt x="1300724" y="1083381"/>
                  </a:cubicBezTo>
                  <a:cubicBezTo>
                    <a:pt x="1272722" y="1077469"/>
                    <a:pt x="1244338" y="1073574"/>
                    <a:pt x="1215436" y="1072157"/>
                  </a:cubicBezTo>
                  <a:cubicBezTo>
                    <a:pt x="1187271" y="1070768"/>
                    <a:pt x="1158642" y="1071857"/>
                    <a:pt x="1129358" y="1075290"/>
                  </a:cubicBezTo>
                  <a:cubicBezTo>
                    <a:pt x="1110554" y="1077578"/>
                    <a:pt x="1091831" y="1080602"/>
                    <a:pt x="1073273" y="1084525"/>
                  </a:cubicBezTo>
                  <a:cubicBezTo>
                    <a:pt x="1054742" y="1088476"/>
                    <a:pt x="1036374" y="1093270"/>
                    <a:pt x="1018280" y="1098937"/>
                  </a:cubicBezTo>
                  <a:cubicBezTo>
                    <a:pt x="1017352" y="1099237"/>
                    <a:pt x="1015878" y="1099809"/>
                    <a:pt x="1014704" y="1100217"/>
                  </a:cubicBezTo>
                  <a:cubicBezTo>
                    <a:pt x="1052204" y="1076135"/>
                    <a:pt x="1091804" y="1056819"/>
                    <a:pt x="1132851" y="1041400"/>
                  </a:cubicBezTo>
                  <a:cubicBezTo>
                    <a:pt x="1162272" y="1030339"/>
                    <a:pt x="1192375" y="1021158"/>
                    <a:pt x="1222996" y="1013748"/>
                  </a:cubicBezTo>
                  <a:cubicBezTo>
                    <a:pt x="1299632" y="995195"/>
                    <a:pt x="1379352" y="987431"/>
                    <a:pt x="1458225" y="987159"/>
                  </a:cubicBezTo>
                  <a:cubicBezTo>
                    <a:pt x="1462974" y="987186"/>
                    <a:pt x="1466849" y="983372"/>
                    <a:pt x="1466904" y="978632"/>
                  </a:cubicBezTo>
                  <a:cubicBezTo>
                    <a:pt x="1466931" y="973918"/>
                    <a:pt x="1463110" y="970023"/>
                    <a:pt x="1458362" y="969996"/>
                  </a:cubicBezTo>
                  <a:cubicBezTo>
                    <a:pt x="1377905" y="968497"/>
                    <a:pt x="1296330" y="974164"/>
                    <a:pt x="1217865" y="991872"/>
                  </a:cubicBezTo>
                  <a:cubicBezTo>
                    <a:pt x="1191529" y="997811"/>
                    <a:pt x="1165683" y="1005493"/>
                    <a:pt x="1140274" y="1014347"/>
                  </a:cubicBezTo>
                  <a:cubicBezTo>
                    <a:pt x="1156349" y="1003178"/>
                    <a:pt x="1172670" y="992335"/>
                    <a:pt x="1189209" y="981765"/>
                  </a:cubicBezTo>
                  <a:cubicBezTo>
                    <a:pt x="1205748" y="971194"/>
                    <a:pt x="1222478" y="960951"/>
                    <a:pt x="1239481" y="951116"/>
                  </a:cubicBezTo>
                  <a:cubicBezTo>
                    <a:pt x="1269747" y="933435"/>
                    <a:pt x="1302279" y="918479"/>
                    <a:pt x="1336012" y="905838"/>
                  </a:cubicBezTo>
                  <a:cubicBezTo>
                    <a:pt x="1358146" y="897529"/>
                    <a:pt x="1380825" y="890228"/>
                    <a:pt x="1403832" y="884153"/>
                  </a:cubicBezTo>
                  <a:cubicBezTo>
                    <a:pt x="1461800" y="868842"/>
                    <a:pt x="1521843" y="861051"/>
                    <a:pt x="1580302" y="863012"/>
                  </a:cubicBezTo>
                  <a:cubicBezTo>
                    <a:pt x="1585051" y="863257"/>
                    <a:pt x="1589062" y="859579"/>
                    <a:pt x="1589308" y="854866"/>
                  </a:cubicBezTo>
                  <a:cubicBezTo>
                    <a:pt x="1589526" y="850126"/>
                    <a:pt x="1585869" y="846094"/>
                    <a:pt x="1581120" y="845876"/>
                  </a:cubicBezTo>
                  <a:cubicBezTo>
                    <a:pt x="1520833" y="842089"/>
                    <a:pt x="1458471" y="847810"/>
                    <a:pt x="1398292" y="862413"/>
                  </a:cubicBezTo>
                  <a:cubicBezTo>
                    <a:pt x="1374330" y="868215"/>
                    <a:pt x="1350722" y="875408"/>
                    <a:pt x="1327797" y="884044"/>
                  </a:cubicBezTo>
                  <a:cubicBezTo>
                    <a:pt x="1292836" y="897202"/>
                    <a:pt x="1259458" y="913657"/>
                    <a:pt x="1228345" y="932455"/>
                  </a:cubicBezTo>
                  <a:cubicBezTo>
                    <a:pt x="1211315" y="942834"/>
                    <a:pt x="1194531" y="953622"/>
                    <a:pt x="1178019" y="964819"/>
                  </a:cubicBezTo>
                  <a:cubicBezTo>
                    <a:pt x="1161507" y="976016"/>
                    <a:pt x="1145296" y="987595"/>
                    <a:pt x="1129276" y="999418"/>
                  </a:cubicBezTo>
                  <a:lnTo>
                    <a:pt x="1096607" y="1024536"/>
                  </a:lnTo>
                  <a:cubicBezTo>
                    <a:pt x="1096034" y="1024999"/>
                    <a:pt x="1086646" y="1033227"/>
                    <a:pt x="1082497" y="1037504"/>
                  </a:cubicBezTo>
                  <a:cubicBezTo>
                    <a:pt x="1052285" y="1051507"/>
                    <a:pt x="1023001" y="1067825"/>
                    <a:pt x="995000" y="1086923"/>
                  </a:cubicBezTo>
                  <a:cubicBezTo>
                    <a:pt x="970328" y="1103895"/>
                    <a:pt x="937441" y="1131547"/>
                    <a:pt x="905428" y="1164920"/>
                  </a:cubicBezTo>
                  <a:cubicBezTo>
                    <a:pt x="896912" y="1173801"/>
                    <a:pt x="888534" y="1183200"/>
                    <a:pt x="880292" y="1192789"/>
                  </a:cubicBezTo>
                  <a:cubicBezTo>
                    <a:pt x="914516" y="1109698"/>
                    <a:pt x="951551" y="1027233"/>
                    <a:pt x="992134" y="946566"/>
                  </a:cubicBezTo>
                  <a:cubicBezTo>
                    <a:pt x="1036320" y="858762"/>
                    <a:pt x="1084845" y="773246"/>
                    <a:pt x="1137736" y="690999"/>
                  </a:cubicBezTo>
                  <a:lnTo>
                    <a:pt x="1142540" y="688084"/>
                  </a:lnTo>
                  <a:lnTo>
                    <a:pt x="1166802" y="675280"/>
                  </a:lnTo>
                  <a:lnTo>
                    <a:pt x="1245567" y="640899"/>
                  </a:lnTo>
                  <a:cubicBezTo>
                    <a:pt x="1250042" y="639292"/>
                    <a:pt x="1252362" y="634388"/>
                    <a:pt x="1250752" y="629920"/>
                  </a:cubicBezTo>
                  <a:cubicBezTo>
                    <a:pt x="1249142" y="625452"/>
                    <a:pt x="1244202" y="623137"/>
                    <a:pt x="1239753" y="624744"/>
                  </a:cubicBezTo>
                  <a:cubicBezTo>
                    <a:pt x="1229519" y="627686"/>
                    <a:pt x="1219366" y="630356"/>
                    <a:pt x="1209296" y="633435"/>
                  </a:cubicBezTo>
                  <a:cubicBezTo>
                    <a:pt x="1202473" y="635532"/>
                    <a:pt x="1195677" y="637712"/>
                    <a:pt x="1188990" y="640245"/>
                  </a:cubicBezTo>
                  <a:cubicBezTo>
                    <a:pt x="1183368" y="642398"/>
                    <a:pt x="1177828" y="644768"/>
                    <a:pt x="1172397" y="647410"/>
                  </a:cubicBezTo>
                  <a:cubicBezTo>
                    <a:pt x="1169149" y="648991"/>
                    <a:pt x="1165983" y="650870"/>
                    <a:pt x="1162790" y="652641"/>
                  </a:cubicBezTo>
                  <a:cubicBezTo>
                    <a:pt x="1179466" y="627768"/>
                    <a:pt x="1196332" y="603031"/>
                    <a:pt x="1213963" y="578894"/>
                  </a:cubicBezTo>
                  <a:cubicBezTo>
                    <a:pt x="1221386" y="568732"/>
                    <a:pt x="1229246" y="558925"/>
                    <a:pt x="1236833" y="548900"/>
                  </a:cubicBezTo>
                  <a:cubicBezTo>
                    <a:pt x="1239071" y="547919"/>
                    <a:pt x="1240954" y="546311"/>
                    <a:pt x="1241609" y="543832"/>
                  </a:cubicBezTo>
                  <a:cubicBezTo>
                    <a:pt x="1241391" y="543669"/>
                    <a:pt x="1241473" y="543478"/>
                    <a:pt x="1241746" y="543260"/>
                  </a:cubicBezTo>
                  <a:cubicBezTo>
                    <a:pt x="1242237" y="542797"/>
                    <a:pt x="1243356" y="542225"/>
                    <a:pt x="1244011" y="541707"/>
                  </a:cubicBezTo>
                  <a:cubicBezTo>
                    <a:pt x="1246331" y="539800"/>
                    <a:pt x="1249442" y="537921"/>
                    <a:pt x="1252744" y="536013"/>
                  </a:cubicBezTo>
                  <a:cubicBezTo>
                    <a:pt x="1262979" y="530102"/>
                    <a:pt x="1275369" y="524680"/>
                    <a:pt x="1279299" y="522474"/>
                  </a:cubicBezTo>
                  <a:cubicBezTo>
                    <a:pt x="1293573" y="514083"/>
                    <a:pt x="1308147" y="506618"/>
                    <a:pt x="1322666" y="499263"/>
                  </a:cubicBezTo>
                  <a:cubicBezTo>
                    <a:pt x="1332382" y="494332"/>
                    <a:pt x="1342043" y="489455"/>
                    <a:pt x="1351923" y="484960"/>
                  </a:cubicBezTo>
                  <a:cubicBezTo>
                    <a:pt x="1368298" y="477495"/>
                    <a:pt x="1384974" y="470712"/>
                    <a:pt x="1402577" y="465508"/>
                  </a:cubicBezTo>
                  <a:cubicBezTo>
                    <a:pt x="1407189" y="464364"/>
                    <a:pt x="1410000" y="459678"/>
                    <a:pt x="1408827" y="455102"/>
                  </a:cubicBezTo>
                  <a:cubicBezTo>
                    <a:pt x="1407680" y="450498"/>
                    <a:pt x="1403014" y="447692"/>
                    <a:pt x="1398401" y="448836"/>
                  </a:cubicBezTo>
                  <a:cubicBezTo>
                    <a:pt x="1374657" y="453794"/>
                    <a:pt x="1351978" y="460714"/>
                    <a:pt x="1330171" y="470058"/>
                  </a:cubicBezTo>
                  <a:cubicBezTo>
                    <a:pt x="1321465" y="473790"/>
                    <a:pt x="1312896" y="477959"/>
                    <a:pt x="1304517" y="482508"/>
                  </a:cubicBezTo>
                  <a:cubicBezTo>
                    <a:pt x="1293846" y="488311"/>
                    <a:pt x="1283584" y="494958"/>
                    <a:pt x="1273268" y="501687"/>
                  </a:cubicBezTo>
                  <a:cubicBezTo>
                    <a:pt x="1309675" y="456355"/>
                    <a:pt x="1347911" y="412657"/>
                    <a:pt x="1388194" y="371002"/>
                  </a:cubicBezTo>
                  <a:cubicBezTo>
                    <a:pt x="1390459" y="372364"/>
                    <a:pt x="1393052" y="373018"/>
                    <a:pt x="1395699" y="371956"/>
                  </a:cubicBezTo>
                  <a:cubicBezTo>
                    <a:pt x="1459289" y="346783"/>
                    <a:pt x="1548616" y="314854"/>
                    <a:pt x="1621867" y="322918"/>
                  </a:cubicBezTo>
                  <a:cubicBezTo>
                    <a:pt x="1669601" y="328176"/>
                    <a:pt x="1710184" y="351251"/>
                    <a:pt x="1730489" y="407508"/>
                  </a:cubicBezTo>
                  <a:cubicBezTo>
                    <a:pt x="1740642" y="434915"/>
                    <a:pt x="1737148" y="471012"/>
                    <a:pt x="1722547" y="498908"/>
                  </a:cubicBezTo>
                  <a:cubicBezTo>
                    <a:pt x="1708383" y="526015"/>
                    <a:pt x="1683356" y="545467"/>
                    <a:pt x="1648914" y="539555"/>
                  </a:cubicBezTo>
                  <a:cubicBezTo>
                    <a:pt x="1637042" y="537539"/>
                    <a:pt x="1622959" y="530837"/>
                    <a:pt x="1612370" y="521248"/>
                  </a:cubicBezTo>
                  <a:cubicBezTo>
                    <a:pt x="1602599" y="512367"/>
                    <a:pt x="1595476" y="501033"/>
                    <a:pt x="1597632" y="488284"/>
                  </a:cubicBezTo>
                  <a:cubicBezTo>
                    <a:pt x="1598642" y="482372"/>
                    <a:pt x="1601289" y="477386"/>
                    <a:pt x="1605028" y="473273"/>
                  </a:cubicBezTo>
                  <a:cubicBezTo>
                    <a:pt x="1609122" y="468750"/>
                    <a:pt x="1614417" y="465182"/>
                    <a:pt x="1620148" y="462430"/>
                  </a:cubicBezTo>
                  <a:cubicBezTo>
                    <a:pt x="1623150" y="461013"/>
                    <a:pt x="1631747" y="461095"/>
                    <a:pt x="1635404" y="461095"/>
                  </a:cubicBezTo>
                  <a:cubicBezTo>
                    <a:pt x="1635732" y="461122"/>
                    <a:pt x="1636005" y="461095"/>
                    <a:pt x="1636305" y="461068"/>
                  </a:cubicBezTo>
                  <a:cubicBezTo>
                    <a:pt x="1637806" y="461313"/>
                    <a:pt x="1639416" y="461150"/>
                    <a:pt x="1640944" y="460496"/>
                  </a:cubicBezTo>
                  <a:cubicBezTo>
                    <a:pt x="1641545" y="460223"/>
                    <a:pt x="1646457" y="444885"/>
                    <a:pt x="1635622" y="444613"/>
                  </a:cubicBezTo>
                  <a:cubicBezTo>
                    <a:pt x="1630164" y="444477"/>
                    <a:pt x="1617501" y="445049"/>
                    <a:pt x="1612997" y="447065"/>
                  </a:cubicBezTo>
                  <a:cubicBezTo>
                    <a:pt x="1605110" y="450607"/>
                    <a:pt x="1597905" y="455374"/>
                    <a:pt x="1592201" y="461367"/>
                  </a:cubicBezTo>
                  <a:cubicBezTo>
                    <a:pt x="1586088" y="467824"/>
                    <a:pt x="1581694" y="475697"/>
                    <a:pt x="1579892" y="485096"/>
                  </a:cubicBezTo>
                  <a:cubicBezTo>
                    <a:pt x="1576918" y="500570"/>
                    <a:pt x="1582267" y="515173"/>
                    <a:pt x="1592146" y="527377"/>
                  </a:cubicBezTo>
                  <a:cubicBezTo>
                    <a:pt x="1605465" y="543941"/>
                    <a:pt x="1627353" y="555819"/>
                    <a:pt x="1645338" y="559279"/>
                  </a:cubicBezTo>
                  <a:cubicBezTo>
                    <a:pt x="1689742" y="567724"/>
                    <a:pt x="1723066" y="543941"/>
                    <a:pt x="1741924" y="509206"/>
                  </a:cubicBezTo>
                  <a:cubicBezTo>
                    <a:pt x="1759937" y="475970"/>
                    <a:pt x="1764058" y="432626"/>
                    <a:pt x="1752268" y="399607"/>
                  </a:cubicBezTo>
                  <a:cubicBezTo>
                    <a:pt x="1728033" y="333652"/>
                    <a:pt x="1680299" y="306273"/>
                    <a:pt x="1624160" y="300851"/>
                  </a:cubicBezTo>
                  <a:cubicBezTo>
                    <a:pt x="1556612" y="294340"/>
                    <a:pt x="1476511" y="320793"/>
                    <a:pt x="1413412" y="346129"/>
                  </a:cubicBezTo>
                  <a:cubicBezTo>
                    <a:pt x="1437674" y="322019"/>
                    <a:pt x="1462646" y="298672"/>
                    <a:pt x="1488355" y="276060"/>
                  </a:cubicBezTo>
                  <a:cubicBezTo>
                    <a:pt x="1488437" y="276060"/>
                    <a:pt x="1488601" y="276060"/>
                    <a:pt x="1488683" y="276033"/>
                  </a:cubicBezTo>
                  <a:lnTo>
                    <a:pt x="1497962" y="273418"/>
                  </a:lnTo>
                  <a:lnTo>
                    <a:pt x="1526919" y="265217"/>
                  </a:lnTo>
                  <a:cubicBezTo>
                    <a:pt x="1535434" y="262738"/>
                    <a:pt x="1544003" y="261077"/>
                    <a:pt x="1552519" y="259496"/>
                  </a:cubicBezTo>
                  <a:cubicBezTo>
                    <a:pt x="1558277" y="258434"/>
                    <a:pt x="1564008" y="257399"/>
                    <a:pt x="1569767" y="256554"/>
                  </a:cubicBezTo>
                  <a:cubicBezTo>
                    <a:pt x="1584314" y="254402"/>
                    <a:pt x="1598915" y="253122"/>
                    <a:pt x="1613980" y="253367"/>
                  </a:cubicBezTo>
                  <a:cubicBezTo>
                    <a:pt x="1618702" y="253721"/>
                    <a:pt x="1622823" y="250179"/>
                    <a:pt x="1623177" y="245439"/>
                  </a:cubicBezTo>
                  <a:cubicBezTo>
                    <a:pt x="1623532" y="240726"/>
                    <a:pt x="1619984" y="236612"/>
                    <a:pt x="1615263" y="236258"/>
                  </a:cubicBezTo>
                  <a:cubicBezTo>
                    <a:pt x="1599106" y="234106"/>
                    <a:pt x="1583222" y="233180"/>
                    <a:pt x="1567393" y="234215"/>
                  </a:cubicBezTo>
                  <a:cubicBezTo>
                    <a:pt x="1560952" y="234651"/>
                    <a:pt x="1554538" y="235414"/>
                    <a:pt x="1548179" y="236639"/>
                  </a:cubicBezTo>
                  <a:cubicBezTo>
                    <a:pt x="1541411" y="237947"/>
                    <a:pt x="1534697" y="239881"/>
                    <a:pt x="1528010" y="242034"/>
                  </a:cubicBezTo>
                  <a:cubicBezTo>
                    <a:pt x="1557022" y="218141"/>
                    <a:pt x="1587097" y="195448"/>
                    <a:pt x="1617965" y="173599"/>
                  </a:cubicBezTo>
                  <a:cubicBezTo>
                    <a:pt x="1619193" y="173735"/>
                    <a:pt x="1620421" y="173926"/>
                    <a:pt x="1622195" y="173354"/>
                  </a:cubicBezTo>
                  <a:cubicBezTo>
                    <a:pt x="1623095" y="173081"/>
                    <a:pt x="1625415" y="171801"/>
                    <a:pt x="1626452" y="171229"/>
                  </a:cubicBezTo>
                  <a:lnTo>
                    <a:pt x="1637260" y="168695"/>
                  </a:lnTo>
                  <a:cubicBezTo>
                    <a:pt x="1643592" y="167224"/>
                    <a:pt x="1649923" y="165944"/>
                    <a:pt x="1656310" y="164772"/>
                  </a:cubicBezTo>
                  <a:cubicBezTo>
                    <a:pt x="1660513" y="164037"/>
                    <a:pt x="1664688" y="163356"/>
                    <a:pt x="1668891" y="162811"/>
                  </a:cubicBezTo>
                  <a:cubicBezTo>
                    <a:pt x="1674759" y="161966"/>
                    <a:pt x="1680654" y="161558"/>
                    <a:pt x="1686522" y="161149"/>
                  </a:cubicBezTo>
                  <a:cubicBezTo>
                    <a:pt x="1692471" y="160740"/>
                    <a:pt x="1698448" y="160468"/>
                    <a:pt x="1704398" y="160195"/>
                  </a:cubicBezTo>
                  <a:cubicBezTo>
                    <a:pt x="1722875" y="159351"/>
                    <a:pt x="1741324" y="159187"/>
                    <a:pt x="1759855" y="159051"/>
                  </a:cubicBezTo>
                  <a:cubicBezTo>
                    <a:pt x="1764604" y="159269"/>
                    <a:pt x="1768616" y="155591"/>
                    <a:pt x="1768834" y="150851"/>
                  </a:cubicBezTo>
                  <a:cubicBezTo>
                    <a:pt x="1768998" y="146165"/>
                    <a:pt x="1765314" y="142133"/>
                    <a:pt x="1760565" y="141915"/>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1" name="Google Shape;1851;p28"/>
            <p:cNvSpPr/>
            <p:nvPr/>
          </p:nvSpPr>
          <p:spPr>
            <a:xfrm rot="10800000" flipH="1">
              <a:off x="397433" y="4114216"/>
              <a:ext cx="548192" cy="339422"/>
            </a:xfrm>
            <a:custGeom>
              <a:avLst/>
              <a:gdLst/>
              <a:ahLst/>
              <a:cxnLst/>
              <a:rect l="l" t="t" r="r" b="b"/>
              <a:pathLst>
                <a:path w="1096384" h="678845" extrusionOk="0">
                  <a:moveTo>
                    <a:pt x="344927" y="458398"/>
                  </a:moveTo>
                  <a:cubicBezTo>
                    <a:pt x="348093" y="459624"/>
                    <a:pt x="338159" y="457908"/>
                    <a:pt x="334829" y="457336"/>
                  </a:cubicBezTo>
                  <a:cubicBezTo>
                    <a:pt x="328143" y="456164"/>
                    <a:pt x="321675" y="454203"/>
                    <a:pt x="315316" y="451751"/>
                  </a:cubicBezTo>
                  <a:cubicBezTo>
                    <a:pt x="293209" y="443142"/>
                    <a:pt x="272767" y="431400"/>
                    <a:pt x="253909" y="417070"/>
                  </a:cubicBezTo>
                  <a:cubicBezTo>
                    <a:pt x="198779" y="375171"/>
                    <a:pt x="148562" y="318369"/>
                    <a:pt x="117313" y="256418"/>
                  </a:cubicBezTo>
                  <a:cubicBezTo>
                    <a:pt x="113874" y="249607"/>
                    <a:pt x="88329" y="203675"/>
                    <a:pt x="94087" y="195584"/>
                  </a:cubicBezTo>
                  <a:cubicBezTo>
                    <a:pt x="96353" y="192397"/>
                    <a:pt x="111418" y="198063"/>
                    <a:pt x="114010" y="198717"/>
                  </a:cubicBezTo>
                  <a:cubicBezTo>
                    <a:pt x="138328" y="204656"/>
                    <a:pt x="161880" y="213183"/>
                    <a:pt x="184505" y="223754"/>
                  </a:cubicBezTo>
                  <a:cubicBezTo>
                    <a:pt x="240890" y="250152"/>
                    <a:pt x="303744" y="295212"/>
                    <a:pt x="326642" y="355828"/>
                  </a:cubicBezTo>
                  <a:cubicBezTo>
                    <a:pt x="337067" y="383425"/>
                    <a:pt x="334447" y="413583"/>
                    <a:pt x="342908" y="441644"/>
                  </a:cubicBezTo>
                  <a:lnTo>
                    <a:pt x="344927" y="458398"/>
                  </a:lnTo>
                  <a:close/>
                  <a:moveTo>
                    <a:pt x="500764" y="6"/>
                  </a:moveTo>
                  <a:cubicBezTo>
                    <a:pt x="499918" y="-538"/>
                    <a:pt x="461191" y="34387"/>
                    <a:pt x="459062" y="36076"/>
                  </a:cubicBezTo>
                  <a:cubicBezTo>
                    <a:pt x="414685" y="71492"/>
                    <a:pt x="368562" y="110531"/>
                    <a:pt x="343672" y="162756"/>
                  </a:cubicBezTo>
                  <a:cubicBezTo>
                    <a:pt x="335730" y="179429"/>
                    <a:pt x="329153" y="197873"/>
                    <a:pt x="327706" y="216453"/>
                  </a:cubicBezTo>
                  <a:cubicBezTo>
                    <a:pt x="327215" y="222419"/>
                    <a:pt x="327460" y="228521"/>
                    <a:pt x="328088" y="234487"/>
                  </a:cubicBezTo>
                  <a:cubicBezTo>
                    <a:pt x="328361" y="237157"/>
                    <a:pt x="331991" y="244431"/>
                    <a:pt x="330463" y="242224"/>
                  </a:cubicBezTo>
                  <a:lnTo>
                    <a:pt x="338459" y="266144"/>
                  </a:lnTo>
                  <a:cubicBezTo>
                    <a:pt x="424319" y="248490"/>
                    <a:pt x="490366" y="166298"/>
                    <a:pt x="500819" y="82253"/>
                  </a:cubicBezTo>
                  <a:cubicBezTo>
                    <a:pt x="503548" y="60295"/>
                    <a:pt x="500928" y="38773"/>
                    <a:pt x="499563" y="16870"/>
                  </a:cubicBezTo>
                  <a:cubicBezTo>
                    <a:pt x="499481" y="15671"/>
                    <a:pt x="501091" y="197"/>
                    <a:pt x="500764" y="6"/>
                  </a:cubicBezTo>
                  <a:close/>
                  <a:moveTo>
                    <a:pt x="185406" y="548300"/>
                  </a:moveTo>
                  <a:cubicBezTo>
                    <a:pt x="147170" y="551025"/>
                    <a:pt x="78722" y="574835"/>
                    <a:pt x="35710" y="607527"/>
                  </a:cubicBezTo>
                  <a:cubicBezTo>
                    <a:pt x="32244" y="610169"/>
                    <a:pt x="-725" y="631610"/>
                    <a:pt x="12" y="637058"/>
                  </a:cubicBezTo>
                  <a:cubicBezTo>
                    <a:pt x="885" y="643379"/>
                    <a:pt x="44362" y="659452"/>
                    <a:pt x="49247" y="661550"/>
                  </a:cubicBezTo>
                  <a:cubicBezTo>
                    <a:pt x="106915" y="686205"/>
                    <a:pt x="166247" y="686096"/>
                    <a:pt x="219903" y="650843"/>
                  </a:cubicBezTo>
                  <a:cubicBezTo>
                    <a:pt x="233003" y="642234"/>
                    <a:pt x="279809" y="612512"/>
                    <a:pt x="265208" y="591126"/>
                  </a:cubicBezTo>
                  <a:cubicBezTo>
                    <a:pt x="265208" y="591126"/>
                    <a:pt x="215536" y="546148"/>
                    <a:pt x="185406" y="548300"/>
                  </a:cubicBezTo>
                  <a:close/>
                  <a:moveTo>
                    <a:pt x="766014" y="616544"/>
                  </a:moveTo>
                  <a:cubicBezTo>
                    <a:pt x="752095" y="607935"/>
                    <a:pt x="737439" y="600335"/>
                    <a:pt x="722429" y="593878"/>
                  </a:cubicBezTo>
                  <a:cubicBezTo>
                    <a:pt x="683238" y="577014"/>
                    <a:pt x="640499" y="572138"/>
                    <a:pt x="599124" y="583716"/>
                  </a:cubicBezTo>
                  <a:cubicBezTo>
                    <a:pt x="586788" y="587149"/>
                    <a:pt x="564682" y="592788"/>
                    <a:pt x="558486" y="605402"/>
                  </a:cubicBezTo>
                  <a:lnTo>
                    <a:pt x="551090" y="610006"/>
                  </a:lnTo>
                  <a:cubicBezTo>
                    <a:pt x="567875" y="638039"/>
                    <a:pt x="593393" y="653676"/>
                    <a:pt x="625570" y="660433"/>
                  </a:cubicBezTo>
                  <a:cubicBezTo>
                    <a:pt x="647840" y="665119"/>
                    <a:pt x="671502" y="665554"/>
                    <a:pt x="693963" y="661958"/>
                  </a:cubicBezTo>
                  <a:cubicBezTo>
                    <a:pt x="706217" y="660024"/>
                    <a:pt x="718199" y="656646"/>
                    <a:pt x="729798" y="652205"/>
                  </a:cubicBezTo>
                  <a:cubicBezTo>
                    <a:pt x="737767" y="649154"/>
                    <a:pt x="745572" y="645721"/>
                    <a:pt x="753105" y="641717"/>
                  </a:cubicBezTo>
                  <a:cubicBezTo>
                    <a:pt x="760146" y="637984"/>
                    <a:pt x="766942" y="633735"/>
                    <a:pt x="773465" y="629185"/>
                  </a:cubicBezTo>
                  <a:cubicBezTo>
                    <a:pt x="774147" y="628695"/>
                    <a:pt x="778596" y="626624"/>
                    <a:pt x="778596" y="625562"/>
                  </a:cubicBezTo>
                  <a:cubicBezTo>
                    <a:pt x="778568" y="622756"/>
                    <a:pt x="767815" y="617661"/>
                    <a:pt x="766014" y="616544"/>
                  </a:cubicBezTo>
                  <a:close/>
                  <a:moveTo>
                    <a:pt x="1084811" y="188774"/>
                  </a:moveTo>
                  <a:cubicBezTo>
                    <a:pt x="1071056" y="167905"/>
                    <a:pt x="1055827" y="147909"/>
                    <a:pt x="1039588" y="128948"/>
                  </a:cubicBezTo>
                  <a:cubicBezTo>
                    <a:pt x="1009349" y="93668"/>
                    <a:pt x="974797" y="61004"/>
                    <a:pt x="931758" y="42097"/>
                  </a:cubicBezTo>
                  <a:cubicBezTo>
                    <a:pt x="916201" y="35286"/>
                    <a:pt x="899799" y="30546"/>
                    <a:pt x="882905" y="28830"/>
                  </a:cubicBezTo>
                  <a:cubicBezTo>
                    <a:pt x="877938" y="28339"/>
                    <a:pt x="846061" y="33161"/>
                    <a:pt x="843550" y="28857"/>
                  </a:cubicBezTo>
                  <a:cubicBezTo>
                    <a:pt x="831378" y="121837"/>
                    <a:pt x="944721" y="193160"/>
                    <a:pt x="1022858" y="205310"/>
                  </a:cubicBezTo>
                  <a:cubicBezTo>
                    <a:pt x="1040516" y="208062"/>
                    <a:pt x="1078725" y="215662"/>
                    <a:pt x="1096383" y="207980"/>
                  </a:cubicBezTo>
                  <a:cubicBezTo>
                    <a:pt x="1096546" y="207925"/>
                    <a:pt x="1085247" y="189427"/>
                    <a:pt x="1084811" y="18877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2" name="Google Shape;1852;p28"/>
            <p:cNvSpPr/>
            <p:nvPr/>
          </p:nvSpPr>
          <p:spPr>
            <a:xfrm rot="10800000" flipH="1">
              <a:off x="426433" y="4137692"/>
              <a:ext cx="491024" cy="305371"/>
            </a:xfrm>
            <a:custGeom>
              <a:avLst/>
              <a:gdLst/>
              <a:ahLst/>
              <a:cxnLst/>
              <a:rect l="l" t="t" r="r" b="b"/>
              <a:pathLst>
                <a:path w="982048" h="610741" extrusionOk="0">
                  <a:moveTo>
                    <a:pt x="264274" y="265016"/>
                  </a:moveTo>
                  <a:cubicBezTo>
                    <a:pt x="264165" y="265261"/>
                    <a:pt x="264083" y="265506"/>
                    <a:pt x="264001" y="265778"/>
                  </a:cubicBezTo>
                  <a:cubicBezTo>
                    <a:pt x="263782" y="265424"/>
                    <a:pt x="264083" y="264879"/>
                    <a:pt x="264656" y="264280"/>
                  </a:cubicBezTo>
                  <a:cubicBezTo>
                    <a:pt x="264519" y="264525"/>
                    <a:pt x="264383" y="264770"/>
                    <a:pt x="264274" y="265016"/>
                  </a:cubicBezTo>
                  <a:close/>
                  <a:moveTo>
                    <a:pt x="404036" y="43284"/>
                  </a:moveTo>
                  <a:cubicBezTo>
                    <a:pt x="396203" y="50286"/>
                    <a:pt x="389189" y="58268"/>
                    <a:pt x="382611" y="66659"/>
                  </a:cubicBezTo>
                  <a:cubicBezTo>
                    <a:pt x="373250" y="78619"/>
                    <a:pt x="364817" y="91477"/>
                    <a:pt x="355920" y="103410"/>
                  </a:cubicBezTo>
                  <a:cubicBezTo>
                    <a:pt x="349670" y="111964"/>
                    <a:pt x="343229" y="120355"/>
                    <a:pt x="336952" y="128882"/>
                  </a:cubicBezTo>
                  <a:cubicBezTo>
                    <a:pt x="330620" y="137518"/>
                    <a:pt x="324343" y="146181"/>
                    <a:pt x="318312" y="155008"/>
                  </a:cubicBezTo>
                  <a:cubicBezTo>
                    <a:pt x="310151" y="166913"/>
                    <a:pt x="302482" y="179118"/>
                    <a:pt x="295250" y="191596"/>
                  </a:cubicBezTo>
                  <a:cubicBezTo>
                    <a:pt x="290665" y="199632"/>
                    <a:pt x="286162" y="207723"/>
                    <a:pt x="282041" y="216033"/>
                  </a:cubicBezTo>
                  <a:cubicBezTo>
                    <a:pt x="277865" y="224478"/>
                    <a:pt x="274044" y="233059"/>
                    <a:pt x="270824" y="241913"/>
                  </a:cubicBezTo>
                  <a:lnTo>
                    <a:pt x="265365" y="258668"/>
                  </a:lnTo>
                  <a:cubicBezTo>
                    <a:pt x="265120" y="259540"/>
                    <a:pt x="265502" y="261283"/>
                    <a:pt x="265693" y="262863"/>
                  </a:cubicBezTo>
                  <a:cubicBezTo>
                    <a:pt x="265311" y="263299"/>
                    <a:pt x="264956" y="263762"/>
                    <a:pt x="264656" y="264280"/>
                  </a:cubicBezTo>
                  <a:cubicBezTo>
                    <a:pt x="264956" y="263953"/>
                    <a:pt x="265338" y="263599"/>
                    <a:pt x="265747" y="263245"/>
                  </a:cubicBezTo>
                  <a:cubicBezTo>
                    <a:pt x="265966" y="264852"/>
                    <a:pt x="265938" y="266187"/>
                    <a:pt x="264847" y="266105"/>
                  </a:cubicBezTo>
                  <a:cubicBezTo>
                    <a:pt x="264383" y="266078"/>
                    <a:pt x="264110" y="265969"/>
                    <a:pt x="264001" y="265778"/>
                  </a:cubicBezTo>
                  <a:cubicBezTo>
                    <a:pt x="262636" y="269729"/>
                    <a:pt x="264519" y="274142"/>
                    <a:pt x="268422" y="275913"/>
                  </a:cubicBezTo>
                  <a:cubicBezTo>
                    <a:pt x="271970" y="277656"/>
                    <a:pt x="274754" y="276676"/>
                    <a:pt x="276910" y="275450"/>
                  </a:cubicBezTo>
                  <a:cubicBezTo>
                    <a:pt x="278547" y="274523"/>
                    <a:pt x="279939" y="272862"/>
                    <a:pt x="280840" y="270382"/>
                  </a:cubicBezTo>
                  <a:cubicBezTo>
                    <a:pt x="281331" y="269102"/>
                    <a:pt x="281604" y="265043"/>
                    <a:pt x="281686" y="263708"/>
                  </a:cubicBezTo>
                  <a:lnTo>
                    <a:pt x="287745" y="248670"/>
                  </a:lnTo>
                  <a:cubicBezTo>
                    <a:pt x="290528" y="242295"/>
                    <a:pt x="293722" y="236083"/>
                    <a:pt x="297079" y="229981"/>
                  </a:cubicBezTo>
                  <a:cubicBezTo>
                    <a:pt x="302182" y="220637"/>
                    <a:pt x="307804" y="211592"/>
                    <a:pt x="313563" y="202683"/>
                  </a:cubicBezTo>
                  <a:cubicBezTo>
                    <a:pt x="317329" y="196826"/>
                    <a:pt x="321232" y="191078"/>
                    <a:pt x="325162" y="185357"/>
                  </a:cubicBezTo>
                  <a:cubicBezTo>
                    <a:pt x="333104" y="173779"/>
                    <a:pt x="341401" y="162473"/>
                    <a:pt x="349561" y="151058"/>
                  </a:cubicBezTo>
                  <a:cubicBezTo>
                    <a:pt x="357830" y="139479"/>
                    <a:pt x="365909" y="127738"/>
                    <a:pt x="373878" y="115996"/>
                  </a:cubicBezTo>
                  <a:cubicBezTo>
                    <a:pt x="382011" y="103655"/>
                    <a:pt x="389680" y="90497"/>
                    <a:pt x="398195" y="78046"/>
                  </a:cubicBezTo>
                  <a:cubicBezTo>
                    <a:pt x="403626" y="70119"/>
                    <a:pt x="409357" y="62463"/>
                    <a:pt x="415962" y="55653"/>
                  </a:cubicBezTo>
                  <a:cubicBezTo>
                    <a:pt x="419374" y="52383"/>
                    <a:pt x="419483" y="46935"/>
                    <a:pt x="416208" y="43529"/>
                  </a:cubicBezTo>
                  <a:cubicBezTo>
                    <a:pt x="412905" y="40097"/>
                    <a:pt x="407447" y="39988"/>
                    <a:pt x="404036" y="43284"/>
                  </a:cubicBezTo>
                  <a:close/>
                  <a:moveTo>
                    <a:pt x="235890" y="347099"/>
                  </a:moveTo>
                  <a:cubicBezTo>
                    <a:pt x="223936" y="333069"/>
                    <a:pt x="211409" y="320292"/>
                    <a:pt x="199892" y="308768"/>
                  </a:cubicBezTo>
                  <a:cubicBezTo>
                    <a:pt x="194106" y="303101"/>
                    <a:pt x="188157" y="297680"/>
                    <a:pt x="181989" y="292477"/>
                  </a:cubicBezTo>
                  <a:cubicBezTo>
                    <a:pt x="172900" y="284767"/>
                    <a:pt x="163457" y="277493"/>
                    <a:pt x="153878" y="270328"/>
                  </a:cubicBezTo>
                  <a:lnTo>
                    <a:pt x="139441" y="259976"/>
                  </a:lnTo>
                  <a:cubicBezTo>
                    <a:pt x="137830" y="258913"/>
                    <a:pt x="135401" y="255617"/>
                    <a:pt x="133900" y="254527"/>
                  </a:cubicBezTo>
                  <a:cubicBezTo>
                    <a:pt x="131799" y="252974"/>
                    <a:pt x="129834" y="252402"/>
                    <a:pt x="128415" y="252375"/>
                  </a:cubicBezTo>
                  <a:cubicBezTo>
                    <a:pt x="126040" y="252320"/>
                    <a:pt x="123966" y="252920"/>
                    <a:pt x="122301" y="254445"/>
                  </a:cubicBezTo>
                  <a:cubicBezTo>
                    <a:pt x="121128" y="255535"/>
                    <a:pt x="119490" y="257197"/>
                    <a:pt x="119245" y="260412"/>
                  </a:cubicBezTo>
                  <a:cubicBezTo>
                    <a:pt x="118862" y="263681"/>
                    <a:pt x="120445" y="266732"/>
                    <a:pt x="123093" y="268339"/>
                  </a:cubicBezTo>
                  <a:cubicBezTo>
                    <a:pt x="123093" y="268121"/>
                    <a:pt x="123256" y="267849"/>
                    <a:pt x="123557" y="267495"/>
                  </a:cubicBezTo>
                  <a:cubicBezTo>
                    <a:pt x="124184" y="266786"/>
                    <a:pt x="125112" y="267767"/>
                    <a:pt x="126067" y="269157"/>
                  </a:cubicBezTo>
                  <a:cubicBezTo>
                    <a:pt x="125658" y="269184"/>
                    <a:pt x="125276" y="269211"/>
                    <a:pt x="124921" y="269184"/>
                  </a:cubicBezTo>
                  <a:cubicBezTo>
                    <a:pt x="125358" y="269320"/>
                    <a:pt x="125822" y="269429"/>
                    <a:pt x="126286" y="269511"/>
                  </a:cubicBezTo>
                  <a:cubicBezTo>
                    <a:pt x="127378" y="271145"/>
                    <a:pt x="128524" y="273243"/>
                    <a:pt x="129370" y="273897"/>
                  </a:cubicBezTo>
                  <a:lnTo>
                    <a:pt x="142388" y="284685"/>
                  </a:lnTo>
                  <a:cubicBezTo>
                    <a:pt x="149730" y="290951"/>
                    <a:pt x="156962" y="297299"/>
                    <a:pt x="164058" y="303864"/>
                  </a:cubicBezTo>
                  <a:cubicBezTo>
                    <a:pt x="171017" y="310294"/>
                    <a:pt x="177813" y="316914"/>
                    <a:pt x="184254" y="323915"/>
                  </a:cubicBezTo>
                  <a:cubicBezTo>
                    <a:pt x="195116" y="335439"/>
                    <a:pt x="206497" y="348516"/>
                    <a:pt x="218096" y="362164"/>
                  </a:cubicBezTo>
                  <a:cubicBezTo>
                    <a:pt x="228903" y="374887"/>
                    <a:pt x="239847" y="388100"/>
                    <a:pt x="249864" y="401749"/>
                  </a:cubicBezTo>
                  <a:cubicBezTo>
                    <a:pt x="263619" y="420492"/>
                    <a:pt x="275982" y="439725"/>
                    <a:pt x="284197" y="458932"/>
                  </a:cubicBezTo>
                  <a:cubicBezTo>
                    <a:pt x="285943" y="463345"/>
                    <a:pt x="290911" y="465525"/>
                    <a:pt x="295332" y="463808"/>
                  </a:cubicBezTo>
                  <a:cubicBezTo>
                    <a:pt x="299780" y="462065"/>
                    <a:pt x="301964" y="457106"/>
                    <a:pt x="300217" y="452693"/>
                  </a:cubicBezTo>
                  <a:cubicBezTo>
                    <a:pt x="290992" y="426730"/>
                    <a:pt x="275627" y="399869"/>
                    <a:pt x="257587" y="374832"/>
                  </a:cubicBezTo>
                  <a:cubicBezTo>
                    <a:pt x="250682" y="365243"/>
                    <a:pt x="243395" y="355926"/>
                    <a:pt x="235890" y="347099"/>
                  </a:cubicBezTo>
                  <a:close/>
                  <a:moveTo>
                    <a:pt x="225983" y="585122"/>
                  </a:moveTo>
                  <a:cubicBezTo>
                    <a:pt x="227484" y="583296"/>
                    <a:pt x="225164" y="583106"/>
                    <a:pt x="222735" y="583324"/>
                  </a:cubicBezTo>
                  <a:lnTo>
                    <a:pt x="222926" y="583514"/>
                  </a:lnTo>
                  <a:cubicBezTo>
                    <a:pt x="224018" y="583814"/>
                    <a:pt x="225055" y="584359"/>
                    <a:pt x="225983" y="585122"/>
                  </a:cubicBezTo>
                  <a:close/>
                  <a:moveTo>
                    <a:pt x="225983" y="585122"/>
                  </a:moveTo>
                  <a:lnTo>
                    <a:pt x="225901" y="585203"/>
                  </a:lnTo>
                  <a:cubicBezTo>
                    <a:pt x="225410" y="585748"/>
                    <a:pt x="224236" y="584822"/>
                    <a:pt x="222926" y="583514"/>
                  </a:cubicBezTo>
                  <a:cubicBezTo>
                    <a:pt x="222708" y="583460"/>
                    <a:pt x="222490" y="583405"/>
                    <a:pt x="222271" y="583351"/>
                  </a:cubicBezTo>
                  <a:lnTo>
                    <a:pt x="222735" y="583324"/>
                  </a:lnTo>
                  <a:cubicBezTo>
                    <a:pt x="221125" y="581743"/>
                    <a:pt x="219351" y="579727"/>
                    <a:pt x="218260" y="579155"/>
                  </a:cubicBezTo>
                  <a:cubicBezTo>
                    <a:pt x="216349" y="578147"/>
                    <a:pt x="214357" y="577303"/>
                    <a:pt x="212337" y="576485"/>
                  </a:cubicBezTo>
                  <a:cubicBezTo>
                    <a:pt x="209581" y="575396"/>
                    <a:pt x="206742" y="574470"/>
                    <a:pt x="203931" y="573543"/>
                  </a:cubicBezTo>
                  <a:cubicBezTo>
                    <a:pt x="196180" y="571037"/>
                    <a:pt x="188348" y="569130"/>
                    <a:pt x="180406" y="567740"/>
                  </a:cubicBezTo>
                  <a:cubicBezTo>
                    <a:pt x="172464" y="566378"/>
                    <a:pt x="164440" y="565616"/>
                    <a:pt x="156280" y="565261"/>
                  </a:cubicBezTo>
                  <a:cubicBezTo>
                    <a:pt x="144735" y="564853"/>
                    <a:pt x="133136" y="565207"/>
                    <a:pt x="121592" y="566433"/>
                  </a:cubicBezTo>
                  <a:cubicBezTo>
                    <a:pt x="104807" y="568204"/>
                    <a:pt x="88159" y="571636"/>
                    <a:pt x="71620" y="574551"/>
                  </a:cubicBezTo>
                  <a:cubicBezTo>
                    <a:pt x="58465" y="577221"/>
                    <a:pt x="44601" y="579564"/>
                    <a:pt x="31365" y="583487"/>
                  </a:cubicBezTo>
                  <a:cubicBezTo>
                    <a:pt x="22031" y="586266"/>
                    <a:pt x="12997" y="589753"/>
                    <a:pt x="4646" y="594520"/>
                  </a:cubicBezTo>
                  <a:cubicBezTo>
                    <a:pt x="443" y="596700"/>
                    <a:pt x="-1222" y="601903"/>
                    <a:pt x="961" y="606099"/>
                  </a:cubicBezTo>
                  <a:cubicBezTo>
                    <a:pt x="3145" y="610321"/>
                    <a:pt x="8357" y="611956"/>
                    <a:pt x="12560" y="609777"/>
                  </a:cubicBezTo>
                  <a:cubicBezTo>
                    <a:pt x="20038" y="606289"/>
                    <a:pt x="28035" y="604055"/>
                    <a:pt x="36223" y="602285"/>
                  </a:cubicBezTo>
                  <a:cubicBezTo>
                    <a:pt x="49159" y="599479"/>
                    <a:pt x="62532" y="598089"/>
                    <a:pt x="75277" y="596400"/>
                  </a:cubicBezTo>
                  <a:cubicBezTo>
                    <a:pt x="86685" y="594657"/>
                    <a:pt x="98202" y="592995"/>
                    <a:pt x="109692" y="591360"/>
                  </a:cubicBezTo>
                  <a:cubicBezTo>
                    <a:pt x="117198" y="590270"/>
                    <a:pt x="124676" y="589208"/>
                    <a:pt x="132208" y="588391"/>
                  </a:cubicBezTo>
                  <a:cubicBezTo>
                    <a:pt x="140150" y="587546"/>
                    <a:pt x="148092" y="586865"/>
                    <a:pt x="156061" y="586729"/>
                  </a:cubicBezTo>
                  <a:cubicBezTo>
                    <a:pt x="163321" y="586593"/>
                    <a:pt x="170499" y="586838"/>
                    <a:pt x="177649" y="587601"/>
                  </a:cubicBezTo>
                  <a:cubicBezTo>
                    <a:pt x="184772" y="588336"/>
                    <a:pt x="191868" y="589453"/>
                    <a:pt x="198937" y="591170"/>
                  </a:cubicBezTo>
                  <a:lnTo>
                    <a:pt x="210891" y="594657"/>
                  </a:lnTo>
                  <a:cubicBezTo>
                    <a:pt x="212173" y="595201"/>
                    <a:pt x="214739" y="597490"/>
                    <a:pt x="215530" y="598062"/>
                  </a:cubicBezTo>
                  <a:cubicBezTo>
                    <a:pt x="219433" y="600950"/>
                    <a:pt x="222926" y="599887"/>
                    <a:pt x="223418" y="599724"/>
                  </a:cubicBezTo>
                  <a:cubicBezTo>
                    <a:pt x="224127" y="599451"/>
                    <a:pt x="233898" y="593376"/>
                    <a:pt x="226911" y="586021"/>
                  </a:cubicBezTo>
                  <a:cubicBezTo>
                    <a:pt x="226611" y="585694"/>
                    <a:pt x="226311" y="585394"/>
                    <a:pt x="225983" y="585122"/>
                  </a:cubicBezTo>
                  <a:close/>
                  <a:moveTo>
                    <a:pt x="659351" y="586565"/>
                  </a:moveTo>
                  <a:cubicBezTo>
                    <a:pt x="657550" y="587437"/>
                    <a:pt x="654657" y="586920"/>
                    <a:pt x="651600" y="586783"/>
                  </a:cubicBezTo>
                  <a:cubicBezTo>
                    <a:pt x="644832" y="586429"/>
                    <a:pt x="637463" y="585176"/>
                    <a:pt x="633315" y="584985"/>
                  </a:cubicBezTo>
                  <a:cubicBezTo>
                    <a:pt x="617704" y="584495"/>
                    <a:pt x="602093" y="582806"/>
                    <a:pt x="586455" y="581662"/>
                  </a:cubicBezTo>
                  <a:cubicBezTo>
                    <a:pt x="575920" y="580899"/>
                    <a:pt x="565331" y="580572"/>
                    <a:pt x="554851" y="579945"/>
                  </a:cubicBezTo>
                  <a:lnTo>
                    <a:pt x="516342" y="578474"/>
                  </a:lnTo>
                  <a:cubicBezTo>
                    <a:pt x="516096" y="578474"/>
                    <a:pt x="510010" y="578284"/>
                    <a:pt x="506462" y="577248"/>
                  </a:cubicBezTo>
                  <a:cubicBezTo>
                    <a:pt x="506134" y="576704"/>
                    <a:pt x="505725" y="576186"/>
                    <a:pt x="505288" y="575723"/>
                  </a:cubicBezTo>
                  <a:cubicBezTo>
                    <a:pt x="505589" y="576213"/>
                    <a:pt x="505834" y="576785"/>
                    <a:pt x="506025" y="577112"/>
                  </a:cubicBezTo>
                  <a:cubicBezTo>
                    <a:pt x="504552" y="576649"/>
                    <a:pt x="503651" y="575995"/>
                    <a:pt x="504033" y="575123"/>
                  </a:cubicBezTo>
                  <a:cubicBezTo>
                    <a:pt x="504115" y="574960"/>
                    <a:pt x="504197" y="574878"/>
                    <a:pt x="504279" y="574824"/>
                  </a:cubicBezTo>
                  <a:cubicBezTo>
                    <a:pt x="502068" y="573162"/>
                    <a:pt x="499039" y="572671"/>
                    <a:pt x="496282" y="573788"/>
                  </a:cubicBezTo>
                  <a:cubicBezTo>
                    <a:pt x="491315" y="575450"/>
                    <a:pt x="490824" y="579264"/>
                    <a:pt x="490906" y="582261"/>
                  </a:cubicBezTo>
                  <a:cubicBezTo>
                    <a:pt x="490933" y="583759"/>
                    <a:pt x="491970" y="587301"/>
                    <a:pt x="496364" y="589889"/>
                  </a:cubicBezTo>
                  <a:cubicBezTo>
                    <a:pt x="500430" y="592287"/>
                    <a:pt x="513394" y="596591"/>
                    <a:pt x="513940" y="596700"/>
                  </a:cubicBezTo>
                  <a:cubicBezTo>
                    <a:pt x="519207" y="597653"/>
                    <a:pt x="524529" y="598416"/>
                    <a:pt x="529851" y="599070"/>
                  </a:cubicBezTo>
                  <a:cubicBezTo>
                    <a:pt x="537602" y="600024"/>
                    <a:pt x="545353" y="600732"/>
                    <a:pt x="553049" y="601685"/>
                  </a:cubicBezTo>
                  <a:cubicBezTo>
                    <a:pt x="566259" y="602993"/>
                    <a:pt x="579522" y="604655"/>
                    <a:pt x="592868" y="605363"/>
                  </a:cubicBezTo>
                  <a:cubicBezTo>
                    <a:pt x="606350" y="606072"/>
                    <a:pt x="619860" y="605854"/>
                    <a:pt x="633315" y="605390"/>
                  </a:cubicBezTo>
                  <a:cubicBezTo>
                    <a:pt x="638200" y="605145"/>
                    <a:pt x="647561" y="605881"/>
                    <a:pt x="655148" y="605063"/>
                  </a:cubicBezTo>
                  <a:cubicBezTo>
                    <a:pt x="660279" y="604519"/>
                    <a:pt x="664810" y="603429"/>
                    <a:pt x="667757" y="601549"/>
                  </a:cubicBezTo>
                  <a:cubicBezTo>
                    <a:pt x="671906" y="599206"/>
                    <a:pt x="673379" y="593976"/>
                    <a:pt x="671059" y="589835"/>
                  </a:cubicBezTo>
                  <a:cubicBezTo>
                    <a:pt x="668740" y="585721"/>
                    <a:pt x="663472" y="584250"/>
                    <a:pt x="659351" y="586565"/>
                  </a:cubicBezTo>
                  <a:close/>
                  <a:moveTo>
                    <a:pt x="979731" y="145854"/>
                  </a:moveTo>
                  <a:cubicBezTo>
                    <a:pt x="959180" y="122425"/>
                    <a:pt x="937292" y="99650"/>
                    <a:pt x="913330" y="79163"/>
                  </a:cubicBezTo>
                  <a:cubicBezTo>
                    <a:pt x="903750" y="70963"/>
                    <a:pt x="893789" y="63199"/>
                    <a:pt x="883527" y="55871"/>
                  </a:cubicBezTo>
                  <a:cubicBezTo>
                    <a:pt x="868052" y="44810"/>
                    <a:pt x="851814" y="34948"/>
                    <a:pt x="835248" y="25876"/>
                  </a:cubicBezTo>
                  <a:cubicBezTo>
                    <a:pt x="828234" y="22116"/>
                    <a:pt x="821138" y="18520"/>
                    <a:pt x="813933" y="15142"/>
                  </a:cubicBezTo>
                  <a:cubicBezTo>
                    <a:pt x="806728" y="11737"/>
                    <a:pt x="799441" y="8549"/>
                    <a:pt x="792045" y="5580"/>
                  </a:cubicBezTo>
                  <a:cubicBezTo>
                    <a:pt x="789752" y="4654"/>
                    <a:pt x="784348" y="1602"/>
                    <a:pt x="780364" y="594"/>
                  </a:cubicBezTo>
                  <a:cubicBezTo>
                    <a:pt x="777662" y="-59"/>
                    <a:pt x="775260" y="-196"/>
                    <a:pt x="773404" y="295"/>
                  </a:cubicBezTo>
                  <a:cubicBezTo>
                    <a:pt x="768983" y="1248"/>
                    <a:pt x="766144" y="5634"/>
                    <a:pt x="767127" y="10075"/>
                  </a:cubicBezTo>
                  <a:cubicBezTo>
                    <a:pt x="768000" y="14053"/>
                    <a:pt x="771603" y="16722"/>
                    <a:pt x="775533" y="16532"/>
                  </a:cubicBezTo>
                  <a:lnTo>
                    <a:pt x="775533" y="16504"/>
                  </a:lnTo>
                  <a:cubicBezTo>
                    <a:pt x="775615" y="16123"/>
                    <a:pt x="775942" y="16177"/>
                    <a:pt x="776379" y="16450"/>
                  </a:cubicBezTo>
                  <a:cubicBezTo>
                    <a:pt x="776570" y="16423"/>
                    <a:pt x="776761" y="16395"/>
                    <a:pt x="776925" y="16341"/>
                  </a:cubicBezTo>
                  <a:cubicBezTo>
                    <a:pt x="776816" y="16368"/>
                    <a:pt x="776652" y="16423"/>
                    <a:pt x="776461" y="16504"/>
                  </a:cubicBezTo>
                  <a:cubicBezTo>
                    <a:pt x="777198" y="16913"/>
                    <a:pt x="778153" y="17785"/>
                    <a:pt x="778862" y="18166"/>
                  </a:cubicBezTo>
                  <a:cubicBezTo>
                    <a:pt x="781319" y="19528"/>
                    <a:pt x="783639" y="20972"/>
                    <a:pt x="784921" y="21599"/>
                  </a:cubicBezTo>
                  <a:cubicBezTo>
                    <a:pt x="791772" y="24922"/>
                    <a:pt x="798513" y="28464"/>
                    <a:pt x="805172" y="32169"/>
                  </a:cubicBezTo>
                  <a:cubicBezTo>
                    <a:pt x="811858" y="35874"/>
                    <a:pt x="818408" y="39743"/>
                    <a:pt x="824877" y="43775"/>
                  </a:cubicBezTo>
                  <a:cubicBezTo>
                    <a:pt x="840378" y="53173"/>
                    <a:pt x="855253" y="63662"/>
                    <a:pt x="869908" y="74532"/>
                  </a:cubicBezTo>
                  <a:cubicBezTo>
                    <a:pt x="879651" y="81751"/>
                    <a:pt x="889258" y="89189"/>
                    <a:pt x="898783" y="96762"/>
                  </a:cubicBezTo>
                  <a:cubicBezTo>
                    <a:pt x="922718" y="115860"/>
                    <a:pt x="945807" y="136047"/>
                    <a:pt x="967149" y="157542"/>
                  </a:cubicBezTo>
                  <a:cubicBezTo>
                    <a:pt x="970397" y="161002"/>
                    <a:pt x="975855" y="161192"/>
                    <a:pt x="979322" y="157978"/>
                  </a:cubicBezTo>
                  <a:cubicBezTo>
                    <a:pt x="982788" y="154736"/>
                    <a:pt x="982979" y="149314"/>
                    <a:pt x="979731" y="145854"/>
                  </a:cubicBezTo>
                  <a:close/>
                  <a:moveTo>
                    <a:pt x="775533" y="16532"/>
                  </a:moveTo>
                  <a:cubicBezTo>
                    <a:pt x="775533" y="16613"/>
                    <a:pt x="775697" y="16504"/>
                    <a:pt x="775751" y="16532"/>
                  </a:cubicBezTo>
                  <a:cubicBezTo>
                    <a:pt x="775724" y="16532"/>
                    <a:pt x="775724" y="16532"/>
                    <a:pt x="775697" y="16532"/>
                  </a:cubicBezTo>
                  <a:lnTo>
                    <a:pt x="775533" y="16532"/>
                  </a:lnTo>
                  <a:close/>
                  <a:moveTo>
                    <a:pt x="776106" y="16477"/>
                  </a:moveTo>
                  <a:cubicBezTo>
                    <a:pt x="775997" y="16504"/>
                    <a:pt x="775860" y="16504"/>
                    <a:pt x="775751" y="16532"/>
                  </a:cubicBezTo>
                  <a:cubicBezTo>
                    <a:pt x="775888" y="16613"/>
                    <a:pt x="776133" y="16641"/>
                    <a:pt x="776461" y="16504"/>
                  </a:cubicBezTo>
                  <a:lnTo>
                    <a:pt x="776379" y="16450"/>
                  </a:lnTo>
                  <a:lnTo>
                    <a:pt x="776106" y="16477"/>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3" name="Google Shape;1853;p28"/>
            <p:cNvSpPr/>
            <p:nvPr/>
          </p:nvSpPr>
          <p:spPr>
            <a:xfrm rot="10800000" flipH="1">
              <a:off x="226319" y="4306700"/>
              <a:ext cx="862233" cy="417104"/>
            </a:xfrm>
            <a:custGeom>
              <a:avLst/>
              <a:gdLst/>
              <a:ahLst/>
              <a:cxnLst/>
              <a:rect l="l" t="t" r="r" b="b"/>
              <a:pathLst>
                <a:path w="1724466" h="834209" extrusionOk="0">
                  <a:moveTo>
                    <a:pt x="238504" y="522222"/>
                  </a:moveTo>
                  <a:cubicBezTo>
                    <a:pt x="238504" y="533555"/>
                    <a:pt x="229170" y="542764"/>
                    <a:pt x="217680" y="542764"/>
                  </a:cubicBezTo>
                  <a:cubicBezTo>
                    <a:pt x="206190" y="542764"/>
                    <a:pt x="196884" y="533555"/>
                    <a:pt x="196884" y="522222"/>
                  </a:cubicBezTo>
                  <a:cubicBezTo>
                    <a:pt x="196884" y="510889"/>
                    <a:pt x="206190" y="501654"/>
                    <a:pt x="217680" y="501654"/>
                  </a:cubicBezTo>
                  <a:cubicBezTo>
                    <a:pt x="229170" y="501654"/>
                    <a:pt x="238504" y="510889"/>
                    <a:pt x="238504" y="522222"/>
                  </a:cubicBezTo>
                  <a:close/>
                  <a:moveTo>
                    <a:pt x="20824" y="612751"/>
                  </a:moveTo>
                  <a:cubicBezTo>
                    <a:pt x="9334" y="612751"/>
                    <a:pt x="0" y="621959"/>
                    <a:pt x="0" y="633319"/>
                  </a:cubicBezTo>
                  <a:cubicBezTo>
                    <a:pt x="0" y="644653"/>
                    <a:pt x="9334" y="653861"/>
                    <a:pt x="20824" y="653861"/>
                  </a:cubicBezTo>
                  <a:cubicBezTo>
                    <a:pt x="32314" y="653861"/>
                    <a:pt x="41647" y="644653"/>
                    <a:pt x="41647" y="633319"/>
                  </a:cubicBezTo>
                  <a:cubicBezTo>
                    <a:pt x="41647" y="621959"/>
                    <a:pt x="32314" y="612751"/>
                    <a:pt x="20824" y="612751"/>
                  </a:cubicBezTo>
                  <a:close/>
                  <a:moveTo>
                    <a:pt x="20824" y="793100"/>
                  </a:moveTo>
                  <a:cubicBezTo>
                    <a:pt x="9334" y="793100"/>
                    <a:pt x="0" y="802308"/>
                    <a:pt x="0" y="813641"/>
                  </a:cubicBezTo>
                  <a:cubicBezTo>
                    <a:pt x="0" y="824974"/>
                    <a:pt x="9334" y="834210"/>
                    <a:pt x="20824" y="834210"/>
                  </a:cubicBezTo>
                  <a:cubicBezTo>
                    <a:pt x="32314" y="834210"/>
                    <a:pt x="41647" y="824974"/>
                    <a:pt x="41647" y="813641"/>
                  </a:cubicBezTo>
                  <a:cubicBezTo>
                    <a:pt x="41647" y="802308"/>
                    <a:pt x="32314" y="793100"/>
                    <a:pt x="20824" y="793100"/>
                  </a:cubicBezTo>
                  <a:close/>
                  <a:moveTo>
                    <a:pt x="878144" y="10897"/>
                  </a:moveTo>
                  <a:cubicBezTo>
                    <a:pt x="866654" y="10897"/>
                    <a:pt x="857321" y="20105"/>
                    <a:pt x="857321" y="31438"/>
                  </a:cubicBezTo>
                  <a:cubicBezTo>
                    <a:pt x="857321" y="42799"/>
                    <a:pt x="866654" y="52007"/>
                    <a:pt x="878144" y="52007"/>
                  </a:cubicBezTo>
                  <a:cubicBezTo>
                    <a:pt x="889634" y="52007"/>
                    <a:pt x="898941" y="42799"/>
                    <a:pt x="898941" y="31438"/>
                  </a:cubicBezTo>
                  <a:cubicBezTo>
                    <a:pt x="898941" y="20105"/>
                    <a:pt x="889634" y="10897"/>
                    <a:pt x="878144" y="10897"/>
                  </a:cubicBezTo>
                  <a:close/>
                  <a:moveTo>
                    <a:pt x="1038239" y="0"/>
                  </a:moveTo>
                  <a:cubicBezTo>
                    <a:pt x="1026749" y="0"/>
                    <a:pt x="1017415" y="9208"/>
                    <a:pt x="1017415" y="20568"/>
                  </a:cubicBezTo>
                  <a:cubicBezTo>
                    <a:pt x="1017415" y="31902"/>
                    <a:pt x="1026749" y="41110"/>
                    <a:pt x="1038239" y="41110"/>
                  </a:cubicBezTo>
                  <a:cubicBezTo>
                    <a:pt x="1049729" y="41110"/>
                    <a:pt x="1059062" y="31902"/>
                    <a:pt x="1059062" y="20568"/>
                  </a:cubicBezTo>
                  <a:cubicBezTo>
                    <a:pt x="1059062" y="9208"/>
                    <a:pt x="1049729" y="0"/>
                    <a:pt x="1038239" y="0"/>
                  </a:cubicBezTo>
                  <a:close/>
                  <a:moveTo>
                    <a:pt x="1703642" y="316428"/>
                  </a:moveTo>
                  <a:cubicBezTo>
                    <a:pt x="1692153" y="316428"/>
                    <a:pt x="1682819" y="325636"/>
                    <a:pt x="1682819" y="336997"/>
                  </a:cubicBezTo>
                  <a:cubicBezTo>
                    <a:pt x="1682819" y="348330"/>
                    <a:pt x="1692153" y="357538"/>
                    <a:pt x="1703642" y="357538"/>
                  </a:cubicBezTo>
                  <a:cubicBezTo>
                    <a:pt x="1715132" y="357538"/>
                    <a:pt x="1724466" y="348330"/>
                    <a:pt x="1724466" y="336997"/>
                  </a:cubicBezTo>
                  <a:cubicBezTo>
                    <a:pt x="1724466" y="325636"/>
                    <a:pt x="1715132" y="316428"/>
                    <a:pt x="1703642" y="316428"/>
                  </a:cubicBezTo>
                  <a:close/>
                  <a:moveTo>
                    <a:pt x="1591691" y="461388"/>
                  </a:moveTo>
                  <a:cubicBezTo>
                    <a:pt x="1580174" y="461388"/>
                    <a:pt x="1570867" y="470597"/>
                    <a:pt x="1570867" y="481957"/>
                  </a:cubicBezTo>
                  <a:cubicBezTo>
                    <a:pt x="1570867" y="493290"/>
                    <a:pt x="1580174" y="502498"/>
                    <a:pt x="1591691" y="502498"/>
                  </a:cubicBezTo>
                  <a:cubicBezTo>
                    <a:pt x="1603181" y="502498"/>
                    <a:pt x="1612487" y="493290"/>
                    <a:pt x="1612487" y="481957"/>
                  </a:cubicBezTo>
                  <a:cubicBezTo>
                    <a:pt x="1612487" y="470597"/>
                    <a:pt x="1603181" y="461388"/>
                    <a:pt x="1591691" y="461388"/>
                  </a:cubicBezTo>
                  <a:close/>
                  <a:moveTo>
                    <a:pt x="1579819" y="616592"/>
                  </a:moveTo>
                  <a:cubicBezTo>
                    <a:pt x="1568329" y="616592"/>
                    <a:pt x="1558995" y="625800"/>
                    <a:pt x="1558995" y="637161"/>
                  </a:cubicBezTo>
                  <a:cubicBezTo>
                    <a:pt x="1558995" y="648494"/>
                    <a:pt x="1568329" y="657702"/>
                    <a:pt x="1579819" y="657702"/>
                  </a:cubicBezTo>
                  <a:cubicBezTo>
                    <a:pt x="1591309" y="657702"/>
                    <a:pt x="1600643" y="648494"/>
                    <a:pt x="1600643" y="637161"/>
                  </a:cubicBezTo>
                  <a:cubicBezTo>
                    <a:pt x="1600643" y="625800"/>
                    <a:pt x="1591309" y="616592"/>
                    <a:pt x="1579819" y="616592"/>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4" name="Google Shape;1854;p28"/>
            <p:cNvSpPr/>
            <p:nvPr/>
          </p:nvSpPr>
          <p:spPr>
            <a:xfrm rot="10800000" flipH="1">
              <a:off x="397395" y="4140472"/>
              <a:ext cx="545592" cy="504079"/>
            </a:xfrm>
            <a:custGeom>
              <a:avLst/>
              <a:gdLst/>
              <a:ahLst/>
              <a:cxnLst/>
              <a:rect l="l" t="t" r="r" b="b"/>
              <a:pathLst>
                <a:path w="1091184" h="1008158" extrusionOk="0">
                  <a:moveTo>
                    <a:pt x="1002712" y="809058"/>
                  </a:moveTo>
                  <a:cubicBezTo>
                    <a:pt x="1044387" y="785029"/>
                    <a:pt x="1078829" y="750540"/>
                    <a:pt x="1044032" y="724195"/>
                  </a:cubicBezTo>
                  <a:cubicBezTo>
                    <a:pt x="1010135" y="698478"/>
                    <a:pt x="975420" y="732014"/>
                    <a:pt x="952003" y="765251"/>
                  </a:cubicBezTo>
                  <a:cubicBezTo>
                    <a:pt x="972909" y="719237"/>
                    <a:pt x="982461" y="660038"/>
                    <a:pt x="927932" y="662490"/>
                  </a:cubicBezTo>
                  <a:cubicBezTo>
                    <a:pt x="879407" y="664642"/>
                    <a:pt x="878670" y="712999"/>
                    <a:pt x="885984" y="751656"/>
                  </a:cubicBezTo>
                  <a:cubicBezTo>
                    <a:pt x="862049" y="710111"/>
                    <a:pt x="826242" y="674259"/>
                    <a:pt x="797040" y="707141"/>
                  </a:cubicBezTo>
                  <a:cubicBezTo>
                    <a:pt x="768793" y="739016"/>
                    <a:pt x="803972" y="773669"/>
                    <a:pt x="838442" y="797125"/>
                  </a:cubicBezTo>
                  <a:cubicBezTo>
                    <a:pt x="789426" y="778219"/>
                    <a:pt x="729602" y="772852"/>
                    <a:pt x="735224" y="830198"/>
                  </a:cubicBezTo>
                  <a:cubicBezTo>
                    <a:pt x="740409" y="882859"/>
                    <a:pt x="792100" y="880380"/>
                    <a:pt x="832438" y="870082"/>
                  </a:cubicBezTo>
                  <a:cubicBezTo>
                    <a:pt x="788962" y="900976"/>
                    <a:pt x="746905" y="948515"/>
                    <a:pt x="790927" y="971889"/>
                  </a:cubicBezTo>
                  <a:cubicBezTo>
                    <a:pt x="830118" y="992703"/>
                    <a:pt x="859320" y="950640"/>
                    <a:pt x="876541" y="913126"/>
                  </a:cubicBezTo>
                  <a:cubicBezTo>
                    <a:pt x="866225" y="951866"/>
                    <a:pt x="862704" y="1002483"/>
                    <a:pt x="912021" y="1007769"/>
                  </a:cubicBezTo>
                  <a:cubicBezTo>
                    <a:pt x="959208" y="1012808"/>
                    <a:pt x="961037" y="968048"/>
                    <a:pt x="948947" y="925059"/>
                  </a:cubicBezTo>
                  <a:cubicBezTo>
                    <a:pt x="971490" y="965188"/>
                    <a:pt x="1004677" y="998234"/>
                    <a:pt x="1033797" y="967422"/>
                  </a:cubicBezTo>
                  <a:cubicBezTo>
                    <a:pt x="1061362" y="938244"/>
                    <a:pt x="1032815" y="904899"/>
                    <a:pt x="1001238" y="880652"/>
                  </a:cubicBezTo>
                  <a:cubicBezTo>
                    <a:pt x="1036608" y="893048"/>
                    <a:pt x="1076837" y="896835"/>
                    <a:pt x="1088845" y="857523"/>
                  </a:cubicBezTo>
                  <a:cubicBezTo>
                    <a:pt x="1102846" y="811836"/>
                    <a:pt x="1051455" y="803636"/>
                    <a:pt x="1002712" y="809058"/>
                  </a:cubicBezTo>
                  <a:close/>
                  <a:moveTo>
                    <a:pt x="926022" y="870845"/>
                  </a:moveTo>
                  <a:cubicBezTo>
                    <a:pt x="926103" y="871063"/>
                    <a:pt x="926158" y="871308"/>
                    <a:pt x="926240" y="871553"/>
                  </a:cubicBezTo>
                  <a:cubicBezTo>
                    <a:pt x="914859" y="855235"/>
                    <a:pt x="896437" y="870218"/>
                    <a:pt x="893026" y="869074"/>
                  </a:cubicBezTo>
                  <a:cubicBezTo>
                    <a:pt x="893981" y="865887"/>
                    <a:pt x="894445" y="864089"/>
                    <a:pt x="894445" y="864089"/>
                  </a:cubicBezTo>
                  <a:cubicBezTo>
                    <a:pt x="891934" y="866758"/>
                    <a:pt x="889614" y="853437"/>
                    <a:pt x="880826" y="848914"/>
                  </a:cubicBezTo>
                  <a:cubicBezTo>
                    <a:pt x="883064" y="843166"/>
                    <a:pt x="888577" y="832378"/>
                    <a:pt x="883528" y="823115"/>
                  </a:cubicBezTo>
                  <a:cubicBezTo>
                    <a:pt x="886312" y="824477"/>
                    <a:pt x="887895" y="825186"/>
                    <a:pt x="887895" y="825186"/>
                  </a:cubicBezTo>
                  <a:cubicBezTo>
                    <a:pt x="884702" y="821154"/>
                    <a:pt x="913849" y="823605"/>
                    <a:pt x="908364" y="802083"/>
                  </a:cubicBezTo>
                  <a:cubicBezTo>
                    <a:pt x="914368" y="804780"/>
                    <a:pt x="922474" y="807369"/>
                    <a:pt x="929624" y="802056"/>
                  </a:cubicBezTo>
                  <a:cubicBezTo>
                    <a:pt x="925667" y="809603"/>
                    <a:pt x="923456" y="814425"/>
                    <a:pt x="923456" y="814425"/>
                  </a:cubicBezTo>
                  <a:cubicBezTo>
                    <a:pt x="927004" y="811700"/>
                    <a:pt x="926322" y="831860"/>
                    <a:pt x="940213" y="833903"/>
                  </a:cubicBezTo>
                  <a:cubicBezTo>
                    <a:pt x="939722" y="840006"/>
                    <a:pt x="942124" y="846190"/>
                    <a:pt x="942588" y="849350"/>
                  </a:cubicBezTo>
                  <a:cubicBezTo>
                    <a:pt x="935137" y="851230"/>
                    <a:pt x="921409" y="854336"/>
                    <a:pt x="926022" y="870845"/>
                  </a:cubicBezTo>
                  <a:close/>
                  <a:moveTo>
                    <a:pt x="379447" y="207776"/>
                  </a:moveTo>
                  <a:cubicBezTo>
                    <a:pt x="438506" y="173722"/>
                    <a:pt x="487304" y="124875"/>
                    <a:pt x="438015" y="87525"/>
                  </a:cubicBezTo>
                  <a:cubicBezTo>
                    <a:pt x="389981" y="51128"/>
                    <a:pt x="340801" y="98640"/>
                    <a:pt x="307614" y="145716"/>
                  </a:cubicBezTo>
                  <a:cubicBezTo>
                    <a:pt x="337253" y="80496"/>
                    <a:pt x="350790" y="-3331"/>
                    <a:pt x="273527" y="102"/>
                  </a:cubicBezTo>
                  <a:cubicBezTo>
                    <a:pt x="204778" y="3181"/>
                    <a:pt x="203741" y="71697"/>
                    <a:pt x="214112" y="126428"/>
                  </a:cubicBezTo>
                  <a:cubicBezTo>
                    <a:pt x="180216" y="67610"/>
                    <a:pt x="129453" y="16802"/>
                    <a:pt x="88106" y="63388"/>
                  </a:cubicBezTo>
                  <a:cubicBezTo>
                    <a:pt x="48068" y="108530"/>
                    <a:pt x="97903" y="157621"/>
                    <a:pt x="146756" y="190858"/>
                  </a:cubicBezTo>
                  <a:cubicBezTo>
                    <a:pt x="77325" y="164078"/>
                    <a:pt x="-7471" y="156477"/>
                    <a:pt x="526" y="237716"/>
                  </a:cubicBezTo>
                  <a:cubicBezTo>
                    <a:pt x="7840" y="312308"/>
                    <a:pt x="81092" y="308821"/>
                    <a:pt x="138268" y="294245"/>
                  </a:cubicBezTo>
                  <a:cubicBezTo>
                    <a:pt x="76643" y="337998"/>
                    <a:pt x="17065" y="405343"/>
                    <a:pt x="79427" y="438443"/>
                  </a:cubicBezTo>
                  <a:cubicBezTo>
                    <a:pt x="134966" y="467947"/>
                    <a:pt x="176313" y="408367"/>
                    <a:pt x="200712" y="355215"/>
                  </a:cubicBezTo>
                  <a:cubicBezTo>
                    <a:pt x="186138" y="410083"/>
                    <a:pt x="181116" y="481787"/>
                    <a:pt x="250984" y="489279"/>
                  </a:cubicBezTo>
                  <a:cubicBezTo>
                    <a:pt x="317849" y="496416"/>
                    <a:pt x="320442" y="433022"/>
                    <a:pt x="303275" y="372079"/>
                  </a:cubicBezTo>
                  <a:cubicBezTo>
                    <a:pt x="335261" y="428990"/>
                    <a:pt x="382258" y="475766"/>
                    <a:pt x="423496" y="432123"/>
                  </a:cubicBezTo>
                  <a:cubicBezTo>
                    <a:pt x="462578" y="390768"/>
                    <a:pt x="422104" y="343528"/>
                    <a:pt x="377372" y="309202"/>
                  </a:cubicBezTo>
                  <a:cubicBezTo>
                    <a:pt x="427480" y="326746"/>
                    <a:pt x="484466" y="332113"/>
                    <a:pt x="501496" y="276456"/>
                  </a:cubicBezTo>
                  <a:cubicBezTo>
                    <a:pt x="521337" y="211699"/>
                    <a:pt x="448522" y="200066"/>
                    <a:pt x="379447" y="207776"/>
                  </a:cubicBezTo>
                  <a:close/>
                  <a:moveTo>
                    <a:pt x="270825" y="295281"/>
                  </a:moveTo>
                  <a:cubicBezTo>
                    <a:pt x="270934" y="295635"/>
                    <a:pt x="271016" y="295962"/>
                    <a:pt x="271125" y="296316"/>
                  </a:cubicBezTo>
                  <a:cubicBezTo>
                    <a:pt x="255023" y="273187"/>
                    <a:pt x="228904" y="294409"/>
                    <a:pt x="224074" y="292802"/>
                  </a:cubicBezTo>
                  <a:cubicBezTo>
                    <a:pt x="225411" y="288279"/>
                    <a:pt x="226093" y="285718"/>
                    <a:pt x="226093" y="285718"/>
                  </a:cubicBezTo>
                  <a:cubicBezTo>
                    <a:pt x="222545" y="289532"/>
                    <a:pt x="219216" y="270626"/>
                    <a:pt x="206798" y="264251"/>
                  </a:cubicBezTo>
                  <a:cubicBezTo>
                    <a:pt x="209937" y="256078"/>
                    <a:pt x="217769" y="240822"/>
                    <a:pt x="210619" y="227691"/>
                  </a:cubicBezTo>
                  <a:cubicBezTo>
                    <a:pt x="214576" y="229598"/>
                    <a:pt x="216814" y="230606"/>
                    <a:pt x="216814" y="230606"/>
                  </a:cubicBezTo>
                  <a:cubicBezTo>
                    <a:pt x="212284" y="224885"/>
                    <a:pt x="253549" y="228372"/>
                    <a:pt x="245798" y="197887"/>
                  </a:cubicBezTo>
                  <a:cubicBezTo>
                    <a:pt x="254286" y="201701"/>
                    <a:pt x="265776" y="205351"/>
                    <a:pt x="275928" y="197832"/>
                  </a:cubicBezTo>
                  <a:cubicBezTo>
                    <a:pt x="270306" y="208512"/>
                    <a:pt x="267195" y="215377"/>
                    <a:pt x="267195" y="215377"/>
                  </a:cubicBezTo>
                  <a:cubicBezTo>
                    <a:pt x="272217" y="211536"/>
                    <a:pt x="271234" y="240086"/>
                    <a:pt x="290912" y="242947"/>
                  </a:cubicBezTo>
                  <a:cubicBezTo>
                    <a:pt x="290229" y="251610"/>
                    <a:pt x="293641" y="260382"/>
                    <a:pt x="294296" y="264877"/>
                  </a:cubicBezTo>
                  <a:cubicBezTo>
                    <a:pt x="283734" y="267520"/>
                    <a:pt x="264275" y="271933"/>
                    <a:pt x="270825" y="29528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5" name="Google Shape;1855;p28"/>
            <p:cNvSpPr/>
            <p:nvPr/>
          </p:nvSpPr>
          <p:spPr>
            <a:xfrm rot="10800000" flipH="1">
              <a:off x="493735" y="4205523"/>
              <a:ext cx="382620" cy="349131"/>
            </a:xfrm>
            <a:custGeom>
              <a:avLst/>
              <a:gdLst/>
              <a:ahLst/>
              <a:cxnLst/>
              <a:rect l="l" t="t" r="r" b="b"/>
              <a:pathLst>
                <a:path w="765240" h="698262" extrusionOk="0">
                  <a:moveTo>
                    <a:pt x="765217" y="655226"/>
                  </a:moveTo>
                  <a:cubicBezTo>
                    <a:pt x="764425" y="679690"/>
                    <a:pt x="744311" y="698978"/>
                    <a:pt x="720294" y="698242"/>
                  </a:cubicBezTo>
                  <a:cubicBezTo>
                    <a:pt x="696278" y="697507"/>
                    <a:pt x="677419" y="677020"/>
                    <a:pt x="678210" y="652556"/>
                  </a:cubicBezTo>
                  <a:cubicBezTo>
                    <a:pt x="679002" y="628064"/>
                    <a:pt x="699116" y="608803"/>
                    <a:pt x="723133" y="609539"/>
                  </a:cubicBezTo>
                  <a:cubicBezTo>
                    <a:pt x="747150" y="610275"/>
                    <a:pt x="766008" y="630734"/>
                    <a:pt x="765217" y="655226"/>
                  </a:cubicBezTo>
                  <a:close/>
                  <a:moveTo>
                    <a:pt x="63679" y="30"/>
                  </a:moveTo>
                  <a:cubicBezTo>
                    <a:pt x="29673" y="-1033"/>
                    <a:pt x="1153" y="26292"/>
                    <a:pt x="34" y="60973"/>
                  </a:cubicBezTo>
                  <a:cubicBezTo>
                    <a:pt x="-1085" y="95626"/>
                    <a:pt x="25634" y="124640"/>
                    <a:pt x="59667" y="125675"/>
                  </a:cubicBezTo>
                  <a:cubicBezTo>
                    <a:pt x="93672" y="126737"/>
                    <a:pt x="122192" y="99413"/>
                    <a:pt x="123311" y="64732"/>
                  </a:cubicBezTo>
                  <a:cubicBezTo>
                    <a:pt x="124430" y="30052"/>
                    <a:pt x="97712" y="1065"/>
                    <a:pt x="63679" y="3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6" name="Google Shape;1856;p28"/>
            <p:cNvSpPr/>
            <p:nvPr/>
          </p:nvSpPr>
          <p:spPr>
            <a:xfrm rot="5400000">
              <a:off x="471047" y="2502865"/>
              <a:ext cx="228554" cy="138898"/>
            </a:xfrm>
            <a:custGeom>
              <a:avLst/>
              <a:gdLst/>
              <a:ahLst/>
              <a:cxnLst/>
              <a:rect l="l" t="t" r="r" b="b"/>
              <a:pathLst>
                <a:path w="457109" h="277795" extrusionOk="0">
                  <a:moveTo>
                    <a:pt x="233397" y="277279"/>
                  </a:moveTo>
                  <a:cubicBezTo>
                    <a:pt x="236156" y="283326"/>
                    <a:pt x="149427" y="234708"/>
                    <a:pt x="108657" y="210769"/>
                  </a:cubicBezTo>
                  <a:cubicBezTo>
                    <a:pt x="45031" y="173380"/>
                    <a:pt x="-14311" y="130192"/>
                    <a:pt x="3067" y="106952"/>
                  </a:cubicBezTo>
                  <a:cubicBezTo>
                    <a:pt x="18881" y="85769"/>
                    <a:pt x="66034" y="115960"/>
                    <a:pt x="114134" y="156681"/>
                  </a:cubicBezTo>
                  <a:cubicBezTo>
                    <a:pt x="75423" y="109544"/>
                    <a:pt x="47502" y="64340"/>
                    <a:pt x="67928" y="50067"/>
                  </a:cubicBezTo>
                  <a:cubicBezTo>
                    <a:pt x="87531" y="36370"/>
                    <a:pt x="117717" y="69605"/>
                    <a:pt x="147286" y="115096"/>
                  </a:cubicBezTo>
                  <a:cubicBezTo>
                    <a:pt x="129042" y="64669"/>
                    <a:pt x="120765" y="21316"/>
                    <a:pt x="142632" y="14529"/>
                  </a:cubicBezTo>
                  <a:cubicBezTo>
                    <a:pt x="169483" y="6179"/>
                    <a:pt x="189868" y="63435"/>
                    <a:pt x="204116" y="127930"/>
                  </a:cubicBezTo>
                  <a:cubicBezTo>
                    <a:pt x="197157" y="62078"/>
                    <a:pt x="198022" y="873"/>
                    <a:pt x="225078" y="10"/>
                  </a:cubicBezTo>
                  <a:cubicBezTo>
                    <a:pt x="252588" y="-854"/>
                    <a:pt x="256747" y="56772"/>
                    <a:pt x="252917" y="120773"/>
                  </a:cubicBezTo>
                  <a:cubicBezTo>
                    <a:pt x="269101" y="58417"/>
                    <a:pt x="290722" y="4041"/>
                    <a:pt x="315884" y="11979"/>
                  </a:cubicBezTo>
                  <a:cubicBezTo>
                    <a:pt x="339934" y="19588"/>
                    <a:pt x="328321" y="67096"/>
                    <a:pt x="306247" y="120485"/>
                  </a:cubicBezTo>
                  <a:cubicBezTo>
                    <a:pt x="336104" y="69399"/>
                    <a:pt x="367773" y="29337"/>
                    <a:pt x="388528" y="42252"/>
                  </a:cubicBezTo>
                  <a:cubicBezTo>
                    <a:pt x="411590" y="56566"/>
                    <a:pt x="382187" y="105924"/>
                    <a:pt x="342364" y="156352"/>
                  </a:cubicBezTo>
                  <a:cubicBezTo>
                    <a:pt x="390382" y="113863"/>
                    <a:pt x="438029" y="81245"/>
                    <a:pt x="454296" y="101112"/>
                  </a:cubicBezTo>
                  <a:cubicBezTo>
                    <a:pt x="486088" y="139940"/>
                    <a:pt x="238050" y="278719"/>
                    <a:pt x="233932" y="276745"/>
                  </a:cubicBezTo>
                  <a:lnTo>
                    <a:pt x="233397" y="277279"/>
                  </a:lnTo>
                  <a:lnTo>
                    <a:pt x="233397" y="277279"/>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7" name="Google Shape;1857;p28"/>
            <p:cNvSpPr/>
            <p:nvPr/>
          </p:nvSpPr>
          <p:spPr>
            <a:xfrm rot="5400000">
              <a:off x="390901" y="2492201"/>
              <a:ext cx="12554" cy="171565"/>
            </a:xfrm>
            <a:custGeom>
              <a:avLst/>
              <a:gdLst/>
              <a:ahLst/>
              <a:cxnLst/>
              <a:rect l="l" t="t" r="r" b="b"/>
              <a:pathLst>
                <a:path w="25108" h="343131" extrusionOk="0">
                  <a:moveTo>
                    <a:pt x="3255" y="8884"/>
                  </a:moveTo>
                  <a:cubicBezTo>
                    <a:pt x="3296" y="3990"/>
                    <a:pt x="7250" y="0"/>
                    <a:pt x="12150" y="0"/>
                  </a:cubicBezTo>
                  <a:cubicBezTo>
                    <a:pt x="17051" y="0"/>
                    <a:pt x="21005" y="3990"/>
                    <a:pt x="21005" y="8884"/>
                  </a:cubicBezTo>
                  <a:cubicBezTo>
                    <a:pt x="21005" y="8884"/>
                    <a:pt x="22240" y="43394"/>
                    <a:pt x="23393" y="90120"/>
                  </a:cubicBezTo>
                  <a:cubicBezTo>
                    <a:pt x="24011" y="114881"/>
                    <a:pt x="24752" y="143098"/>
                    <a:pt x="25040" y="171355"/>
                  </a:cubicBezTo>
                  <a:cubicBezTo>
                    <a:pt x="25205" y="193484"/>
                    <a:pt x="25040" y="215695"/>
                    <a:pt x="24876" y="236302"/>
                  </a:cubicBezTo>
                  <a:cubicBezTo>
                    <a:pt x="24505" y="283398"/>
                    <a:pt x="23682" y="322145"/>
                    <a:pt x="24505" y="332962"/>
                  </a:cubicBezTo>
                  <a:cubicBezTo>
                    <a:pt x="24999" y="338021"/>
                    <a:pt x="21293" y="342587"/>
                    <a:pt x="16227" y="343081"/>
                  </a:cubicBezTo>
                  <a:cubicBezTo>
                    <a:pt x="11162" y="343615"/>
                    <a:pt x="6591" y="339913"/>
                    <a:pt x="6097" y="334813"/>
                  </a:cubicBezTo>
                  <a:cubicBezTo>
                    <a:pt x="4655" y="323872"/>
                    <a:pt x="2473" y="284468"/>
                    <a:pt x="1114" y="236549"/>
                  </a:cubicBezTo>
                  <a:cubicBezTo>
                    <a:pt x="537" y="215901"/>
                    <a:pt x="43" y="193649"/>
                    <a:pt x="2" y="171479"/>
                  </a:cubicBezTo>
                  <a:cubicBezTo>
                    <a:pt x="-39" y="143180"/>
                    <a:pt x="578" y="114963"/>
                    <a:pt x="1073" y="90161"/>
                  </a:cubicBezTo>
                  <a:cubicBezTo>
                    <a:pt x="2020" y="43435"/>
                    <a:pt x="3255" y="8884"/>
                    <a:pt x="3255" y="8884"/>
                  </a:cubicBezTo>
                  <a:lnTo>
                    <a:pt x="3255" y="8884"/>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8" name="Google Shape;1858;p28"/>
            <p:cNvSpPr/>
            <p:nvPr/>
          </p:nvSpPr>
          <p:spPr>
            <a:xfrm rot="5400000">
              <a:off x="466972" y="2537016"/>
              <a:ext cx="56458" cy="81994"/>
            </a:xfrm>
            <a:custGeom>
              <a:avLst/>
              <a:gdLst/>
              <a:ahLst/>
              <a:cxnLst/>
              <a:rect l="l" t="t" r="r" b="b"/>
              <a:pathLst>
                <a:path w="112915" h="163989" extrusionOk="0">
                  <a:moveTo>
                    <a:pt x="60733" y="163977"/>
                  </a:moveTo>
                  <a:cubicBezTo>
                    <a:pt x="42695" y="165211"/>
                    <a:pt x="10203" y="75585"/>
                    <a:pt x="3161" y="50741"/>
                  </a:cubicBezTo>
                  <a:cubicBezTo>
                    <a:pt x="-134" y="39142"/>
                    <a:pt x="-2852" y="22113"/>
                    <a:pt x="5796" y="11789"/>
                  </a:cubicBezTo>
                  <a:cubicBezTo>
                    <a:pt x="13992" y="2041"/>
                    <a:pt x="39112" y="12982"/>
                    <a:pt x="45825" y="19933"/>
                  </a:cubicBezTo>
                  <a:cubicBezTo>
                    <a:pt x="46896" y="21044"/>
                    <a:pt x="55132" y="33219"/>
                    <a:pt x="55544" y="33096"/>
                  </a:cubicBezTo>
                  <a:cubicBezTo>
                    <a:pt x="57603" y="32520"/>
                    <a:pt x="61104" y="23594"/>
                    <a:pt x="62421" y="21825"/>
                  </a:cubicBezTo>
                  <a:cubicBezTo>
                    <a:pt x="70164" y="11542"/>
                    <a:pt x="81406" y="-633"/>
                    <a:pt x="95614" y="26"/>
                  </a:cubicBezTo>
                  <a:cubicBezTo>
                    <a:pt x="115752" y="1013"/>
                    <a:pt x="113940" y="29928"/>
                    <a:pt x="111386" y="43379"/>
                  </a:cubicBezTo>
                  <a:cubicBezTo>
                    <a:pt x="103438" y="85292"/>
                    <a:pt x="78771" y="162784"/>
                    <a:pt x="60733" y="163977"/>
                  </a:cubicBezTo>
                  <a:lnTo>
                    <a:pt x="60733" y="163977"/>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9" name="Google Shape;1859;p28"/>
            <p:cNvSpPr/>
            <p:nvPr/>
          </p:nvSpPr>
          <p:spPr>
            <a:xfrm rot="5400000">
              <a:off x="507971" y="2544390"/>
              <a:ext cx="114529" cy="57582"/>
            </a:xfrm>
            <a:custGeom>
              <a:avLst/>
              <a:gdLst/>
              <a:ahLst/>
              <a:cxnLst/>
              <a:rect l="l" t="t" r="r" b="b"/>
              <a:pathLst>
                <a:path w="229059" h="115165" extrusionOk="0">
                  <a:moveTo>
                    <a:pt x="226810" y="41562"/>
                  </a:moveTo>
                  <a:cubicBezTo>
                    <a:pt x="223063" y="46991"/>
                    <a:pt x="219727" y="52503"/>
                    <a:pt x="216144" y="57973"/>
                  </a:cubicBezTo>
                  <a:cubicBezTo>
                    <a:pt x="213756" y="61675"/>
                    <a:pt x="211408" y="65336"/>
                    <a:pt x="208896" y="68873"/>
                  </a:cubicBezTo>
                  <a:cubicBezTo>
                    <a:pt x="206796" y="71876"/>
                    <a:pt x="204572" y="74796"/>
                    <a:pt x="202307" y="77634"/>
                  </a:cubicBezTo>
                  <a:cubicBezTo>
                    <a:pt x="199960" y="80513"/>
                    <a:pt x="197489" y="83228"/>
                    <a:pt x="195059" y="86025"/>
                  </a:cubicBezTo>
                  <a:lnTo>
                    <a:pt x="183940" y="98365"/>
                  </a:lnTo>
                  <a:cubicBezTo>
                    <a:pt x="183199" y="99187"/>
                    <a:pt x="180769" y="100627"/>
                    <a:pt x="179204" y="101943"/>
                  </a:cubicBezTo>
                  <a:cubicBezTo>
                    <a:pt x="179081" y="102560"/>
                    <a:pt x="178875" y="103177"/>
                    <a:pt x="178628" y="103794"/>
                  </a:cubicBezTo>
                  <a:cubicBezTo>
                    <a:pt x="178669" y="103259"/>
                    <a:pt x="178628" y="102642"/>
                    <a:pt x="178669" y="102478"/>
                  </a:cubicBezTo>
                  <a:cubicBezTo>
                    <a:pt x="177887" y="103259"/>
                    <a:pt x="177516" y="103959"/>
                    <a:pt x="178092" y="104452"/>
                  </a:cubicBezTo>
                  <a:cubicBezTo>
                    <a:pt x="178175" y="104493"/>
                    <a:pt x="178216" y="104534"/>
                    <a:pt x="178257" y="104576"/>
                  </a:cubicBezTo>
                  <a:cubicBezTo>
                    <a:pt x="177681" y="105563"/>
                    <a:pt x="176898" y="106468"/>
                    <a:pt x="175951" y="107249"/>
                  </a:cubicBezTo>
                  <a:cubicBezTo>
                    <a:pt x="173315" y="109840"/>
                    <a:pt x="170844" y="109429"/>
                    <a:pt x="170021" y="109511"/>
                  </a:cubicBezTo>
                  <a:cubicBezTo>
                    <a:pt x="167262" y="109882"/>
                    <a:pt x="165450" y="108360"/>
                    <a:pt x="163802" y="107208"/>
                  </a:cubicBezTo>
                  <a:cubicBezTo>
                    <a:pt x="162361" y="106180"/>
                    <a:pt x="159478" y="102272"/>
                    <a:pt x="161908" y="95938"/>
                  </a:cubicBezTo>
                  <a:cubicBezTo>
                    <a:pt x="162526" y="94375"/>
                    <a:pt x="166067" y="88863"/>
                    <a:pt x="167344" y="86519"/>
                  </a:cubicBezTo>
                  <a:lnTo>
                    <a:pt x="176198" y="71876"/>
                  </a:lnTo>
                  <a:cubicBezTo>
                    <a:pt x="178216" y="68750"/>
                    <a:pt x="180110" y="65624"/>
                    <a:pt x="182252" y="62580"/>
                  </a:cubicBezTo>
                  <a:cubicBezTo>
                    <a:pt x="184393" y="59536"/>
                    <a:pt x="186576" y="56534"/>
                    <a:pt x="188964" y="53696"/>
                  </a:cubicBezTo>
                  <a:cubicBezTo>
                    <a:pt x="196295" y="45017"/>
                    <a:pt x="204407" y="37284"/>
                    <a:pt x="212644" y="29387"/>
                  </a:cubicBezTo>
                  <a:cubicBezTo>
                    <a:pt x="216021" y="25479"/>
                    <a:pt x="221910" y="25068"/>
                    <a:pt x="225822" y="28399"/>
                  </a:cubicBezTo>
                  <a:cubicBezTo>
                    <a:pt x="229734" y="31772"/>
                    <a:pt x="230146" y="37654"/>
                    <a:pt x="226810" y="41562"/>
                  </a:cubicBezTo>
                  <a:close/>
                  <a:moveTo>
                    <a:pt x="178257" y="104576"/>
                  </a:moveTo>
                  <a:cubicBezTo>
                    <a:pt x="178545" y="104699"/>
                    <a:pt x="178628" y="104288"/>
                    <a:pt x="178628" y="103794"/>
                  </a:cubicBezTo>
                  <a:lnTo>
                    <a:pt x="178463" y="104164"/>
                  </a:lnTo>
                  <a:lnTo>
                    <a:pt x="178257" y="104576"/>
                  </a:lnTo>
                  <a:close/>
                  <a:moveTo>
                    <a:pt x="178916" y="59248"/>
                  </a:moveTo>
                  <a:cubicBezTo>
                    <a:pt x="180810" y="55546"/>
                    <a:pt x="182499" y="51762"/>
                    <a:pt x="184146" y="47978"/>
                  </a:cubicBezTo>
                  <a:cubicBezTo>
                    <a:pt x="188305" y="38148"/>
                    <a:pt x="191806" y="28235"/>
                    <a:pt x="195018" y="18075"/>
                  </a:cubicBezTo>
                  <a:cubicBezTo>
                    <a:pt x="196995" y="13345"/>
                    <a:pt x="194771" y="7875"/>
                    <a:pt x="189994" y="5900"/>
                  </a:cubicBezTo>
                  <a:cubicBezTo>
                    <a:pt x="185258" y="3885"/>
                    <a:pt x="179781" y="6147"/>
                    <a:pt x="177804" y="10877"/>
                  </a:cubicBezTo>
                  <a:cubicBezTo>
                    <a:pt x="174304" y="17294"/>
                    <a:pt x="170474" y="23381"/>
                    <a:pt x="166726" y="29633"/>
                  </a:cubicBezTo>
                  <a:cubicBezTo>
                    <a:pt x="164214" y="33870"/>
                    <a:pt x="161661" y="38024"/>
                    <a:pt x="159314" y="42302"/>
                  </a:cubicBezTo>
                  <a:cubicBezTo>
                    <a:pt x="157296" y="45922"/>
                    <a:pt x="155401" y="49623"/>
                    <a:pt x="153630" y="53325"/>
                  </a:cubicBezTo>
                  <a:cubicBezTo>
                    <a:pt x="151818" y="57109"/>
                    <a:pt x="150254" y="61017"/>
                    <a:pt x="148647" y="64883"/>
                  </a:cubicBezTo>
                  <a:lnTo>
                    <a:pt x="141111" y="83516"/>
                  </a:lnTo>
                  <a:cubicBezTo>
                    <a:pt x="140658" y="84586"/>
                    <a:pt x="140452" y="87424"/>
                    <a:pt x="139917" y="89480"/>
                  </a:cubicBezTo>
                  <a:cubicBezTo>
                    <a:pt x="139340" y="89892"/>
                    <a:pt x="138805" y="90385"/>
                    <a:pt x="138311" y="90961"/>
                  </a:cubicBezTo>
                  <a:cubicBezTo>
                    <a:pt x="138805" y="90673"/>
                    <a:pt x="139505" y="90385"/>
                    <a:pt x="139670" y="90262"/>
                  </a:cubicBezTo>
                  <a:cubicBezTo>
                    <a:pt x="139299" y="91331"/>
                    <a:pt x="138805" y="91989"/>
                    <a:pt x="138064" y="91701"/>
                  </a:cubicBezTo>
                  <a:cubicBezTo>
                    <a:pt x="137940" y="91660"/>
                    <a:pt x="137899" y="91619"/>
                    <a:pt x="137858" y="91537"/>
                  </a:cubicBezTo>
                  <a:cubicBezTo>
                    <a:pt x="137158" y="92565"/>
                    <a:pt x="136622" y="93758"/>
                    <a:pt x="136416" y="95074"/>
                  </a:cubicBezTo>
                  <a:cubicBezTo>
                    <a:pt x="135181" y="99146"/>
                    <a:pt x="137199" y="101408"/>
                    <a:pt x="137611" y="102231"/>
                  </a:cubicBezTo>
                  <a:cubicBezTo>
                    <a:pt x="139217" y="105439"/>
                    <a:pt x="145765" y="110128"/>
                    <a:pt x="152766" y="102478"/>
                  </a:cubicBezTo>
                  <a:cubicBezTo>
                    <a:pt x="154001" y="101162"/>
                    <a:pt x="157419" y="95239"/>
                    <a:pt x="158984" y="92894"/>
                  </a:cubicBezTo>
                  <a:lnTo>
                    <a:pt x="169938" y="75290"/>
                  </a:lnTo>
                  <a:cubicBezTo>
                    <a:pt x="172862" y="69901"/>
                    <a:pt x="176074" y="64719"/>
                    <a:pt x="178916" y="59248"/>
                  </a:cubicBezTo>
                  <a:close/>
                  <a:moveTo>
                    <a:pt x="136293" y="89275"/>
                  </a:moveTo>
                  <a:cubicBezTo>
                    <a:pt x="136087" y="90632"/>
                    <a:pt x="134522" y="93388"/>
                    <a:pt x="133616" y="95650"/>
                  </a:cubicBezTo>
                  <a:cubicBezTo>
                    <a:pt x="135346" y="99146"/>
                    <a:pt x="134604" y="103465"/>
                    <a:pt x="131598" y="106221"/>
                  </a:cubicBezTo>
                  <a:cubicBezTo>
                    <a:pt x="128592" y="109553"/>
                    <a:pt x="125339" y="108977"/>
                    <a:pt x="123526" y="108894"/>
                  </a:cubicBezTo>
                  <a:cubicBezTo>
                    <a:pt x="120438" y="108771"/>
                    <a:pt x="118173" y="106714"/>
                    <a:pt x="116279" y="103342"/>
                  </a:cubicBezTo>
                  <a:cubicBezTo>
                    <a:pt x="115661" y="102313"/>
                    <a:pt x="115455" y="100504"/>
                    <a:pt x="115290" y="98159"/>
                  </a:cubicBezTo>
                  <a:cubicBezTo>
                    <a:pt x="115167" y="95815"/>
                    <a:pt x="115990" y="90838"/>
                    <a:pt x="115826" y="88493"/>
                  </a:cubicBezTo>
                  <a:lnTo>
                    <a:pt x="114837" y="67721"/>
                  </a:lnTo>
                  <a:cubicBezTo>
                    <a:pt x="114796" y="62786"/>
                    <a:pt x="114755" y="57850"/>
                    <a:pt x="115125" y="52955"/>
                  </a:cubicBezTo>
                  <a:cubicBezTo>
                    <a:pt x="115373" y="49706"/>
                    <a:pt x="115743" y="46497"/>
                    <a:pt x="116237" y="43289"/>
                  </a:cubicBezTo>
                  <a:cubicBezTo>
                    <a:pt x="118132" y="31484"/>
                    <a:pt x="121138" y="20009"/>
                    <a:pt x="123526" y="8245"/>
                  </a:cubicBezTo>
                  <a:cubicBezTo>
                    <a:pt x="124103" y="3145"/>
                    <a:pt x="128757" y="-516"/>
                    <a:pt x="133863" y="60"/>
                  </a:cubicBezTo>
                  <a:cubicBezTo>
                    <a:pt x="138970" y="635"/>
                    <a:pt x="142676" y="5242"/>
                    <a:pt x="142099" y="10384"/>
                  </a:cubicBezTo>
                  <a:cubicBezTo>
                    <a:pt x="141770" y="22271"/>
                    <a:pt x="141605" y="34035"/>
                    <a:pt x="140988" y="45880"/>
                  </a:cubicBezTo>
                  <a:cubicBezTo>
                    <a:pt x="140823" y="48965"/>
                    <a:pt x="140617" y="52009"/>
                    <a:pt x="140288" y="55094"/>
                  </a:cubicBezTo>
                  <a:cubicBezTo>
                    <a:pt x="139834" y="59619"/>
                    <a:pt x="139176" y="64143"/>
                    <a:pt x="138764" y="68668"/>
                  </a:cubicBezTo>
                  <a:lnTo>
                    <a:pt x="136293" y="89275"/>
                  </a:lnTo>
                  <a:close/>
                  <a:moveTo>
                    <a:pt x="133204" y="96802"/>
                  </a:moveTo>
                  <a:cubicBezTo>
                    <a:pt x="132792" y="98077"/>
                    <a:pt x="132834" y="98982"/>
                    <a:pt x="133698" y="99146"/>
                  </a:cubicBezTo>
                  <a:cubicBezTo>
                    <a:pt x="134687" y="99311"/>
                    <a:pt x="133534" y="97583"/>
                    <a:pt x="133204" y="96802"/>
                  </a:cubicBezTo>
                  <a:close/>
                  <a:moveTo>
                    <a:pt x="106560" y="41603"/>
                  </a:moveTo>
                  <a:cubicBezTo>
                    <a:pt x="105118" y="32801"/>
                    <a:pt x="103100" y="24245"/>
                    <a:pt x="101165" y="15566"/>
                  </a:cubicBezTo>
                  <a:cubicBezTo>
                    <a:pt x="100547" y="10425"/>
                    <a:pt x="95894" y="6805"/>
                    <a:pt x="90787" y="7381"/>
                  </a:cubicBezTo>
                  <a:cubicBezTo>
                    <a:pt x="85680" y="7998"/>
                    <a:pt x="82015" y="12646"/>
                    <a:pt x="82633" y="17746"/>
                  </a:cubicBezTo>
                  <a:cubicBezTo>
                    <a:pt x="82798" y="26507"/>
                    <a:pt x="82468" y="35104"/>
                    <a:pt x="82715" y="43824"/>
                  </a:cubicBezTo>
                  <a:cubicBezTo>
                    <a:pt x="82839" y="49623"/>
                    <a:pt x="83045" y="55382"/>
                    <a:pt x="83621" y="61140"/>
                  </a:cubicBezTo>
                  <a:cubicBezTo>
                    <a:pt x="84280" y="68380"/>
                    <a:pt x="85516" y="75537"/>
                    <a:pt x="86669" y="82735"/>
                  </a:cubicBezTo>
                  <a:cubicBezTo>
                    <a:pt x="87822" y="90015"/>
                    <a:pt x="89305" y="97090"/>
                    <a:pt x="90622" y="104329"/>
                  </a:cubicBezTo>
                  <a:cubicBezTo>
                    <a:pt x="91034" y="109265"/>
                    <a:pt x="95317" y="112925"/>
                    <a:pt x="100259" y="112555"/>
                  </a:cubicBezTo>
                  <a:cubicBezTo>
                    <a:pt x="105159" y="112185"/>
                    <a:pt x="108866" y="107866"/>
                    <a:pt x="108454" y="102930"/>
                  </a:cubicBezTo>
                  <a:cubicBezTo>
                    <a:pt x="108660" y="95609"/>
                    <a:pt x="109072" y="88370"/>
                    <a:pt x="109113" y="81007"/>
                  </a:cubicBezTo>
                  <a:cubicBezTo>
                    <a:pt x="109154" y="73686"/>
                    <a:pt x="109237" y="66405"/>
                    <a:pt x="108742" y="59084"/>
                  </a:cubicBezTo>
                  <a:cubicBezTo>
                    <a:pt x="108330" y="53202"/>
                    <a:pt x="107507" y="47402"/>
                    <a:pt x="106560" y="41603"/>
                  </a:cubicBezTo>
                  <a:close/>
                  <a:moveTo>
                    <a:pt x="86175" y="99146"/>
                  </a:moveTo>
                  <a:lnTo>
                    <a:pt x="86216" y="99146"/>
                  </a:lnTo>
                  <a:cubicBezTo>
                    <a:pt x="86710" y="98982"/>
                    <a:pt x="86257" y="98611"/>
                    <a:pt x="85804" y="98324"/>
                  </a:cubicBezTo>
                  <a:lnTo>
                    <a:pt x="85886" y="98694"/>
                  </a:lnTo>
                  <a:cubicBezTo>
                    <a:pt x="85722" y="98447"/>
                    <a:pt x="85557" y="98200"/>
                    <a:pt x="85351" y="97995"/>
                  </a:cubicBezTo>
                  <a:lnTo>
                    <a:pt x="85392" y="98036"/>
                  </a:lnTo>
                  <a:lnTo>
                    <a:pt x="85804" y="98324"/>
                  </a:lnTo>
                  <a:cubicBezTo>
                    <a:pt x="85763" y="97912"/>
                    <a:pt x="85680" y="97419"/>
                    <a:pt x="85557" y="97007"/>
                  </a:cubicBezTo>
                  <a:cubicBezTo>
                    <a:pt x="82963" y="89233"/>
                    <a:pt x="76991" y="69614"/>
                    <a:pt x="76538" y="68092"/>
                  </a:cubicBezTo>
                  <a:cubicBezTo>
                    <a:pt x="74850" y="63238"/>
                    <a:pt x="73079" y="58467"/>
                    <a:pt x="70979" y="53778"/>
                  </a:cubicBezTo>
                  <a:cubicBezTo>
                    <a:pt x="69578" y="50775"/>
                    <a:pt x="68055" y="47773"/>
                    <a:pt x="66407" y="44893"/>
                  </a:cubicBezTo>
                  <a:cubicBezTo>
                    <a:pt x="60436" y="34322"/>
                    <a:pt x="53435" y="24533"/>
                    <a:pt x="47423" y="14003"/>
                  </a:cubicBezTo>
                  <a:cubicBezTo>
                    <a:pt x="45240" y="9355"/>
                    <a:pt x="39722" y="7299"/>
                    <a:pt x="35027" y="9479"/>
                  </a:cubicBezTo>
                  <a:cubicBezTo>
                    <a:pt x="30373" y="11618"/>
                    <a:pt x="28314" y="17170"/>
                    <a:pt x="30497" y="21859"/>
                  </a:cubicBezTo>
                  <a:cubicBezTo>
                    <a:pt x="33956" y="31567"/>
                    <a:pt x="37621" y="41068"/>
                    <a:pt x="41739" y="50528"/>
                  </a:cubicBezTo>
                  <a:cubicBezTo>
                    <a:pt x="43716" y="55094"/>
                    <a:pt x="45734" y="59577"/>
                    <a:pt x="47876" y="64020"/>
                  </a:cubicBezTo>
                  <a:cubicBezTo>
                    <a:pt x="48782" y="65912"/>
                    <a:pt x="49688" y="67763"/>
                    <a:pt x="50635" y="69614"/>
                  </a:cubicBezTo>
                  <a:cubicBezTo>
                    <a:pt x="49235" y="67680"/>
                    <a:pt x="47917" y="65747"/>
                    <a:pt x="46434" y="63896"/>
                  </a:cubicBezTo>
                  <a:cubicBezTo>
                    <a:pt x="43963" y="60811"/>
                    <a:pt x="41328" y="57932"/>
                    <a:pt x="38568" y="55094"/>
                  </a:cubicBezTo>
                  <a:cubicBezTo>
                    <a:pt x="31444" y="47773"/>
                    <a:pt x="23784" y="41150"/>
                    <a:pt x="15466" y="35268"/>
                  </a:cubicBezTo>
                  <a:cubicBezTo>
                    <a:pt x="11594" y="31896"/>
                    <a:pt x="5664" y="32307"/>
                    <a:pt x="2287" y="36215"/>
                  </a:cubicBezTo>
                  <a:cubicBezTo>
                    <a:pt x="-1089" y="40081"/>
                    <a:pt x="-678" y="45963"/>
                    <a:pt x="3193" y="49336"/>
                  </a:cubicBezTo>
                  <a:cubicBezTo>
                    <a:pt x="7518" y="54025"/>
                    <a:pt x="11183" y="59125"/>
                    <a:pt x="15054" y="64184"/>
                  </a:cubicBezTo>
                  <a:cubicBezTo>
                    <a:pt x="19007" y="69367"/>
                    <a:pt x="22672" y="74755"/>
                    <a:pt x="26791" y="79814"/>
                  </a:cubicBezTo>
                  <a:cubicBezTo>
                    <a:pt x="30456" y="84380"/>
                    <a:pt x="34492" y="88493"/>
                    <a:pt x="38404" y="92771"/>
                  </a:cubicBezTo>
                  <a:lnTo>
                    <a:pt x="51623" y="105851"/>
                  </a:lnTo>
                  <a:cubicBezTo>
                    <a:pt x="52612" y="106797"/>
                    <a:pt x="55453" y="108319"/>
                    <a:pt x="57306" y="109635"/>
                  </a:cubicBezTo>
                  <a:cubicBezTo>
                    <a:pt x="58459" y="110499"/>
                    <a:pt x="59201" y="111239"/>
                    <a:pt x="58830" y="111650"/>
                  </a:cubicBezTo>
                  <a:lnTo>
                    <a:pt x="58706" y="111774"/>
                  </a:lnTo>
                  <a:cubicBezTo>
                    <a:pt x="59159" y="112267"/>
                    <a:pt x="59695" y="112720"/>
                    <a:pt x="60312" y="113131"/>
                  </a:cubicBezTo>
                  <a:cubicBezTo>
                    <a:pt x="63566" y="115969"/>
                    <a:pt x="66407" y="115023"/>
                    <a:pt x="67025" y="114982"/>
                  </a:cubicBezTo>
                  <a:cubicBezTo>
                    <a:pt x="68261" y="114982"/>
                    <a:pt x="71390" y="113337"/>
                    <a:pt x="73244" y="110457"/>
                  </a:cubicBezTo>
                  <a:cubicBezTo>
                    <a:pt x="77527" y="113666"/>
                    <a:pt x="82098" y="112185"/>
                    <a:pt x="82921" y="111609"/>
                  </a:cubicBezTo>
                  <a:cubicBezTo>
                    <a:pt x="87245" y="109182"/>
                    <a:pt x="88769" y="103753"/>
                    <a:pt x="86339" y="99434"/>
                  </a:cubicBezTo>
                  <a:lnTo>
                    <a:pt x="86175" y="99146"/>
                  </a:lnTo>
                  <a:close/>
                  <a:moveTo>
                    <a:pt x="58706" y="111774"/>
                  </a:moveTo>
                  <a:cubicBezTo>
                    <a:pt x="58171" y="111157"/>
                    <a:pt x="57677" y="110457"/>
                    <a:pt x="57347" y="109717"/>
                  </a:cubicBezTo>
                  <a:cubicBezTo>
                    <a:pt x="57512" y="111033"/>
                    <a:pt x="57883" y="112555"/>
                    <a:pt x="58706" y="111774"/>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0" name="Google Shape;1860;p28"/>
            <p:cNvSpPr/>
            <p:nvPr/>
          </p:nvSpPr>
          <p:spPr>
            <a:xfrm rot="5400000">
              <a:off x="326156" y="2524347"/>
              <a:ext cx="209601" cy="93959"/>
            </a:xfrm>
            <a:custGeom>
              <a:avLst/>
              <a:gdLst/>
              <a:ahLst/>
              <a:cxnLst/>
              <a:rect l="l" t="t" r="r" b="b"/>
              <a:pathLst>
                <a:path w="419203" h="187918" extrusionOk="0">
                  <a:moveTo>
                    <a:pt x="212794" y="187918"/>
                  </a:moveTo>
                  <a:cubicBezTo>
                    <a:pt x="187921" y="187466"/>
                    <a:pt x="104363" y="163033"/>
                    <a:pt x="66764" y="119598"/>
                  </a:cubicBezTo>
                  <a:cubicBezTo>
                    <a:pt x="38348" y="86775"/>
                    <a:pt x="-651" y="9077"/>
                    <a:pt x="8" y="7843"/>
                  </a:cubicBezTo>
                  <a:cubicBezTo>
                    <a:pt x="585" y="6732"/>
                    <a:pt x="92379" y="39144"/>
                    <a:pt x="109717" y="50620"/>
                  </a:cubicBezTo>
                  <a:cubicBezTo>
                    <a:pt x="175113" y="93891"/>
                    <a:pt x="221813" y="188083"/>
                    <a:pt x="212794" y="187918"/>
                  </a:cubicBezTo>
                  <a:close/>
                  <a:moveTo>
                    <a:pt x="325097" y="42764"/>
                  </a:moveTo>
                  <a:cubicBezTo>
                    <a:pt x="268966" y="86076"/>
                    <a:pt x="228897" y="180268"/>
                    <a:pt x="236639" y="180103"/>
                  </a:cubicBezTo>
                  <a:cubicBezTo>
                    <a:pt x="258012" y="179651"/>
                    <a:pt x="329668" y="155218"/>
                    <a:pt x="361914" y="111783"/>
                  </a:cubicBezTo>
                  <a:cubicBezTo>
                    <a:pt x="386293" y="78960"/>
                    <a:pt x="419733" y="1262"/>
                    <a:pt x="419197" y="28"/>
                  </a:cubicBezTo>
                  <a:cubicBezTo>
                    <a:pt x="418662" y="-1083"/>
                    <a:pt x="339964" y="31329"/>
                    <a:pt x="325097" y="4276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1" name="Google Shape;1861;p28"/>
            <p:cNvSpPr/>
            <p:nvPr/>
          </p:nvSpPr>
          <p:spPr>
            <a:xfrm rot="5400000">
              <a:off x="416477" y="2289831"/>
              <a:ext cx="95682" cy="208271"/>
            </a:xfrm>
            <a:custGeom>
              <a:avLst/>
              <a:gdLst/>
              <a:ahLst/>
              <a:cxnLst/>
              <a:rect l="l" t="t" r="r" b="b"/>
              <a:pathLst>
                <a:path w="191364" h="416542" extrusionOk="0">
                  <a:moveTo>
                    <a:pt x="168043" y="416542"/>
                  </a:moveTo>
                  <a:cubicBezTo>
                    <a:pt x="168043" y="416542"/>
                    <a:pt x="-14516" y="335430"/>
                    <a:pt x="927" y="203315"/>
                  </a:cubicBezTo>
                  <a:cubicBezTo>
                    <a:pt x="16412" y="71240"/>
                    <a:pt x="64883" y="0"/>
                    <a:pt x="64883" y="0"/>
                  </a:cubicBezTo>
                  <a:cubicBezTo>
                    <a:pt x="64883" y="0"/>
                    <a:pt x="173726" y="144907"/>
                    <a:pt x="188634" y="255100"/>
                  </a:cubicBezTo>
                  <a:cubicBezTo>
                    <a:pt x="200865" y="345425"/>
                    <a:pt x="168043" y="416542"/>
                    <a:pt x="168043" y="416542"/>
                  </a:cubicBezTo>
                  <a:lnTo>
                    <a:pt x="168043" y="416542"/>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2" name="Google Shape;1862;p28"/>
            <p:cNvSpPr/>
            <p:nvPr/>
          </p:nvSpPr>
          <p:spPr>
            <a:xfrm rot="5400000">
              <a:off x="359510" y="2097696"/>
              <a:ext cx="243844" cy="174228"/>
            </a:xfrm>
            <a:custGeom>
              <a:avLst/>
              <a:gdLst/>
              <a:ahLst/>
              <a:cxnLst/>
              <a:rect l="l" t="t" r="r" b="b"/>
              <a:pathLst>
                <a:path w="487688" h="348456" extrusionOk="0">
                  <a:moveTo>
                    <a:pt x="462430" y="331829"/>
                  </a:moveTo>
                  <a:cubicBezTo>
                    <a:pt x="462430" y="331829"/>
                    <a:pt x="372571" y="373208"/>
                    <a:pt x="331060" y="325413"/>
                  </a:cubicBezTo>
                  <a:cubicBezTo>
                    <a:pt x="289508" y="277659"/>
                    <a:pt x="109708" y="105892"/>
                    <a:pt x="57902" y="74180"/>
                  </a:cubicBezTo>
                  <a:cubicBezTo>
                    <a:pt x="6136" y="42426"/>
                    <a:pt x="0" y="38683"/>
                    <a:pt x="0" y="38683"/>
                  </a:cubicBezTo>
                  <a:cubicBezTo>
                    <a:pt x="0" y="38683"/>
                    <a:pt x="220405" y="-19560"/>
                    <a:pt x="294614" y="6888"/>
                  </a:cubicBezTo>
                  <a:cubicBezTo>
                    <a:pt x="399504" y="44236"/>
                    <a:pt x="547347" y="184290"/>
                    <a:pt x="462430" y="331829"/>
                  </a:cubicBezTo>
                  <a:lnTo>
                    <a:pt x="462430" y="3318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3" name="Google Shape;1863;p28"/>
            <p:cNvSpPr/>
            <p:nvPr/>
          </p:nvSpPr>
          <p:spPr>
            <a:xfrm rot="5400000">
              <a:off x="226105" y="2067749"/>
              <a:ext cx="229547" cy="102868"/>
            </a:xfrm>
            <a:custGeom>
              <a:avLst/>
              <a:gdLst/>
              <a:ahLst/>
              <a:cxnLst/>
              <a:rect l="l" t="t" r="r" b="b"/>
              <a:pathLst>
                <a:path w="459094" h="205735" extrusionOk="0">
                  <a:moveTo>
                    <a:pt x="0" y="104981"/>
                  </a:moveTo>
                  <a:cubicBezTo>
                    <a:pt x="0" y="104981"/>
                    <a:pt x="202367" y="-5005"/>
                    <a:pt x="278883" y="178"/>
                  </a:cubicBezTo>
                  <a:cubicBezTo>
                    <a:pt x="353998" y="5278"/>
                    <a:pt x="459094" y="136159"/>
                    <a:pt x="459094" y="136159"/>
                  </a:cubicBezTo>
                  <a:cubicBezTo>
                    <a:pt x="459094" y="136159"/>
                    <a:pt x="418654" y="174289"/>
                    <a:pt x="334643" y="202670"/>
                  </a:cubicBezTo>
                  <a:cubicBezTo>
                    <a:pt x="264634" y="226362"/>
                    <a:pt x="0" y="104981"/>
                    <a:pt x="0" y="104981"/>
                  </a:cubicBezTo>
                  <a:lnTo>
                    <a:pt x="0" y="104981"/>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4" name="Google Shape;1864;p28"/>
            <p:cNvSpPr/>
            <p:nvPr/>
          </p:nvSpPr>
          <p:spPr>
            <a:xfrm rot="5400000">
              <a:off x="364267" y="2338105"/>
              <a:ext cx="82360" cy="177118"/>
            </a:xfrm>
            <a:custGeom>
              <a:avLst/>
              <a:gdLst/>
              <a:ahLst/>
              <a:cxnLst/>
              <a:rect l="l" t="t" r="r" b="b"/>
              <a:pathLst>
                <a:path w="164721" h="354235" extrusionOk="0">
                  <a:moveTo>
                    <a:pt x="155463" y="336583"/>
                  </a:moveTo>
                  <a:cubicBezTo>
                    <a:pt x="159334" y="336336"/>
                    <a:pt x="163040" y="338722"/>
                    <a:pt x="164275" y="342588"/>
                  </a:cubicBezTo>
                  <a:cubicBezTo>
                    <a:pt x="165799" y="347154"/>
                    <a:pt x="163287" y="352090"/>
                    <a:pt x="158716" y="353571"/>
                  </a:cubicBezTo>
                  <a:cubicBezTo>
                    <a:pt x="155463" y="354722"/>
                    <a:pt x="151591" y="354393"/>
                    <a:pt x="147514" y="352460"/>
                  </a:cubicBezTo>
                  <a:cubicBezTo>
                    <a:pt x="141131" y="349457"/>
                    <a:pt x="133389" y="340696"/>
                    <a:pt x="130918" y="338105"/>
                  </a:cubicBezTo>
                  <a:cubicBezTo>
                    <a:pt x="124041" y="330866"/>
                    <a:pt x="117617" y="323133"/>
                    <a:pt x="111563" y="315112"/>
                  </a:cubicBezTo>
                  <a:cubicBezTo>
                    <a:pt x="102667" y="303308"/>
                    <a:pt x="94514" y="290886"/>
                    <a:pt x="86565" y="278628"/>
                  </a:cubicBezTo>
                  <a:cubicBezTo>
                    <a:pt x="76229" y="262422"/>
                    <a:pt x="66922" y="245764"/>
                    <a:pt x="58685" y="228653"/>
                  </a:cubicBezTo>
                  <a:cubicBezTo>
                    <a:pt x="50449" y="211460"/>
                    <a:pt x="43201" y="193856"/>
                    <a:pt x="36941" y="175922"/>
                  </a:cubicBezTo>
                  <a:cubicBezTo>
                    <a:pt x="29487" y="154493"/>
                    <a:pt x="23393" y="132569"/>
                    <a:pt x="18204" y="110399"/>
                  </a:cubicBezTo>
                  <a:cubicBezTo>
                    <a:pt x="10503" y="77494"/>
                    <a:pt x="4943" y="44012"/>
                    <a:pt x="125" y="10613"/>
                  </a:cubicBezTo>
                  <a:cubicBezTo>
                    <a:pt x="-699" y="5678"/>
                    <a:pt x="2637" y="947"/>
                    <a:pt x="7579" y="125"/>
                  </a:cubicBezTo>
                  <a:cubicBezTo>
                    <a:pt x="12562" y="-698"/>
                    <a:pt x="17257" y="2634"/>
                    <a:pt x="18080" y="7570"/>
                  </a:cubicBezTo>
                  <a:cubicBezTo>
                    <a:pt x="26728" y="52815"/>
                    <a:pt x="37394" y="97895"/>
                    <a:pt x="51396" y="141742"/>
                  </a:cubicBezTo>
                  <a:cubicBezTo>
                    <a:pt x="56956" y="159182"/>
                    <a:pt x="63051" y="176416"/>
                    <a:pt x="69804" y="193403"/>
                  </a:cubicBezTo>
                  <a:cubicBezTo>
                    <a:pt x="79853" y="218658"/>
                    <a:pt x="91260" y="243420"/>
                    <a:pt x="105344" y="267112"/>
                  </a:cubicBezTo>
                  <a:cubicBezTo>
                    <a:pt x="112469" y="279287"/>
                    <a:pt x="119799" y="291626"/>
                    <a:pt x="127871" y="303390"/>
                  </a:cubicBezTo>
                  <a:cubicBezTo>
                    <a:pt x="133142" y="311123"/>
                    <a:pt x="138701" y="318567"/>
                    <a:pt x="144755" y="325601"/>
                  </a:cubicBezTo>
                  <a:cubicBezTo>
                    <a:pt x="146032" y="327082"/>
                    <a:pt x="149079" y="331154"/>
                    <a:pt x="152498" y="334280"/>
                  </a:cubicBezTo>
                  <a:cubicBezTo>
                    <a:pt x="153115" y="334897"/>
                    <a:pt x="153939" y="335966"/>
                    <a:pt x="154557" y="336583"/>
                  </a:cubicBezTo>
                  <a:cubicBezTo>
                    <a:pt x="154103" y="336707"/>
                    <a:pt x="153568" y="336912"/>
                    <a:pt x="153280" y="336995"/>
                  </a:cubicBezTo>
                  <a:cubicBezTo>
                    <a:pt x="153733" y="336871"/>
                    <a:pt x="154227" y="336748"/>
                    <a:pt x="154680" y="336665"/>
                  </a:cubicBezTo>
                  <a:lnTo>
                    <a:pt x="154557" y="336583"/>
                  </a:lnTo>
                  <a:cubicBezTo>
                    <a:pt x="155009" y="336419"/>
                    <a:pt x="155380" y="336378"/>
                    <a:pt x="155463" y="336583"/>
                  </a:cubicBezTo>
                  <a:cubicBezTo>
                    <a:pt x="155215" y="336624"/>
                    <a:pt x="154927" y="336624"/>
                    <a:pt x="154680" y="336665"/>
                  </a:cubicBezTo>
                  <a:cubicBezTo>
                    <a:pt x="155051" y="337036"/>
                    <a:pt x="155380" y="337159"/>
                    <a:pt x="155463" y="336789"/>
                  </a:cubicBezTo>
                  <a:cubicBezTo>
                    <a:pt x="155463" y="336707"/>
                    <a:pt x="155463" y="336624"/>
                    <a:pt x="155463" y="336583"/>
                  </a:cubicBezTo>
                  <a:lnTo>
                    <a:pt x="155463" y="336583"/>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5" name="Google Shape;1865;p28"/>
            <p:cNvSpPr/>
            <p:nvPr/>
          </p:nvSpPr>
          <p:spPr>
            <a:xfrm rot="5400000">
              <a:off x="226622" y="2158292"/>
              <a:ext cx="220332" cy="33193"/>
            </a:xfrm>
            <a:custGeom>
              <a:avLst/>
              <a:gdLst/>
              <a:ahLst/>
              <a:cxnLst/>
              <a:rect l="l" t="t" r="r" b="b"/>
              <a:pathLst>
                <a:path w="440664" h="66385" extrusionOk="0">
                  <a:moveTo>
                    <a:pt x="9591" y="22600"/>
                  </a:moveTo>
                  <a:cubicBezTo>
                    <a:pt x="8438" y="22641"/>
                    <a:pt x="7285" y="22476"/>
                    <a:pt x="6173" y="22065"/>
                  </a:cubicBezTo>
                  <a:cubicBezTo>
                    <a:pt x="2590" y="20872"/>
                    <a:pt x="1602" y="18692"/>
                    <a:pt x="1149" y="17993"/>
                  </a:cubicBezTo>
                  <a:cubicBezTo>
                    <a:pt x="-210" y="15690"/>
                    <a:pt x="-169" y="13468"/>
                    <a:pt x="284" y="11494"/>
                  </a:cubicBezTo>
                  <a:cubicBezTo>
                    <a:pt x="654" y="9931"/>
                    <a:pt x="2261" y="5612"/>
                    <a:pt x="8108" y="4913"/>
                  </a:cubicBezTo>
                  <a:cubicBezTo>
                    <a:pt x="9097" y="4790"/>
                    <a:pt x="12968" y="5077"/>
                    <a:pt x="14492" y="4872"/>
                  </a:cubicBezTo>
                  <a:lnTo>
                    <a:pt x="25487" y="3514"/>
                  </a:lnTo>
                  <a:lnTo>
                    <a:pt x="56044" y="430"/>
                  </a:lnTo>
                  <a:cubicBezTo>
                    <a:pt x="71693" y="-434"/>
                    <a:pt x="87136" y="18"/>
                    <a:pt x="102497" y="1664"/>
                  </a:cubicBezTo>
                  <a:cubicBezTo>
                    <a:pt x="117775" y="3268"/>
                    <a:pt x="132930" y="6106"/>
                    <a:pt x="148044" y="9849"/>
                  </a:cubicBezTo>
                  <a:cubicBezTo>
                    <a:pt x="176048" y="16965"/>
                    <a:pt x="204504" y="24286"/>
                    <a:pt x="233002" y="30579"/>
                  </a:cubicBezTo>
                  <a:cubicBezTo>
                    <a:pt x="261212" y="36831"/>
                    <a:pt x="289462" y="41932"/>
                    <a:pt x="317672" y="43330"/>
                  </a:cubicBezTo>
                  <a:cubicBezTo>
                    <a:pt x="354612" y="45181"/>
                    <a:pt x="391511" y="41191"/>
                    <a:pt x="427792" y="25602"/>
                  </a:cubicBezTo>
                  <a:cubicBezTo>
                    <a:pt x="432363" y="23505"/>
                    <a:pt x="437758" y="25561"/>
                    <a:pt x="439858" y="30127"/>
                  </a:cubicBezTo>
                  <a:cubicBezTo>
                    <a:pt x="441917" y="34692"/>
                    <a:pt x="439899" y="40081"/>
                    <a:pt x="435328" y="42178"/>
                  </a:cubicBezTo>
                  <a:cubicBezTo>
                    <a:pt x="396699" y="60647"/>
                    <a:pt x="356959" y="67104"/>
                    <a:pt x="316889" y="66323"/>
                  </a:cubicBezTo>
                  <a:cubicBezTo>
                    <a:pt x="287156" y="65706"/>
                    <a:pt x="257258" y="61222"/>
                    <a:pt x="227648" y="54683"/>
                  </a:cubicBezTo>
                  <a:cubicBezTo>
                    <a:pt x="198821" y="48266"/>
                    <a:pt x="170323" y="39710"/>
                    <a:pt x="142155" y="31937"/>
                  </a:cubicBezTo>
                  <a:cubicBezTo>
                    <a:pt x="128153" y="27988"/>
                    <a:pt x="114069" y="24903"/>
                    <a:pt x="99820" y="22846"/>
                  </a:cubicBezTo>
                  <a:cubicBezTo>
                    <a:pt x="85654" y="20831"/>
                    <a:pt x="71322" y="19762"/>
                    <a:pt x="56744" y="20008"/>
                  </a:cubicBezTo>
                  <a:lnTo>
                    <a:pt x="27505" y="21654"/>
                  </a:lnTo>
                  <a:lnTo>
                    <a:pt x="16139" y="22559"/>
                  </a:lnTo>
                  <a:cubicBezTo>
                    <a:pt x="15439" y="22600"/>
                    <a:pt x="13956" y="22188"/>
                    <a:pt x="12597" y="21900"/>
                  </a:cubicBezTo>
                  <a:cubicBezTo>
                    <a:pt x="11979" y="22147"/>
                    <a:pt x="11362" y="22312"/>
                    <a:pt x="10703" y="22435"/>
                  </a:cubicBezTo>
                  <a:cubicBezTo>
                    <a:pt x="10209" y="22723"/>
                    <a:pt x="9714" y="22888"/>
                    <a:pt x="9591" y="22600"/>
                  </a:cubicBezTo>
                  <a:cubicBezTo>
                    <a:pt x="9962" y="22559"/>
                    <a:pt x="10332" y="22517"/>
                    <a:pt x="10703" y="22435"/>
                  </a:cubicBezTo>
                  <a:cubicBezTo>
                    <a:pt x="11197" y="22188"/>
                    <a:pt x="11691" y="21859"/>
                    <a:pt x="11815" y="21818"/>
                  </a:cubicBezTo>
                  <a:lnTo>
                    <a:pt x="11979" y="21777"/>
                  </a:lnTo>
                  <a:cubicBezTo>
                    <a:pt x="10662" y="21530"/>
                    <a:pt x="9550" y="21530"/>
                    <a:pt x="9550" y="22312"/>
                  </a:cubicBezTo>
                  <a:cubicBezTo>
                    <a:pt x="9550" y="22435"/>
                    <a:pt x="9550" y="22517"/>
                    <a:pt x="9591" y="22600"/>
                  </a:cubicBezTo>
                  <a:lnTo>
                    <a:pt x="9591" y="2260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6" name="Google Shape;1866;p28"/>
            <p:cNvSpPr/>
            <p:nvPr/>
          </p:nvSpPr>
          <p:spPr>
            <a:xfrm rot="5400000">
              <a:off x="554624" y="2303159"/>
              <a:ext cx="88640" cy="90061"/>
            </a:xfrm>
            <a:custGeom>
              <a:avLst/>
              <a:gdLst/>
              <a:ahLst/>
              <a:cxnLst/>
              <a:rect l="l" t="t" r="r" b="b"/>
              <a:pathLst>
                <a:path w="177281" h="180122" extrusionOk="0">
                  <a:moveTo>
                    <a:pt x="81113" y="175268"/>
                  </a:moveTo>
                  <a:cubicBezTo>
                    <a:pt x="76748" y="183577"/>
                    <a:pt x="59987" y="179176"/>
                    <a:pt x="53439" y="176955"/>
                  </a:cubicBezTo>
                  <a:cubicBezTo>
                    <a:pt x="34289" y="170415"/>
                    <a:pt x="-798" y="135370"/>
                    <a:pt x="1138" y="132039"/>
                  </a:cubicBezTo>
                  <a:cubicBezTo>
                    <a:pt x="3032" y="128748"/>
                    <a:pt x="44955" y="145448"/>
                    <a:pt x="64887" y="157047"/>
                  </a:cubicBezTo>
                  <a:cubicBezTo>
                    <a:pt x="69788" y="159885"/>
                    <a:pt x="84984" y="167823"/>
                    <a:pt x="81113" y="175268"/>
                  </a:cubicBezTo>
                  <a:close/>
                  <a:moveTo>
                    <a:pt x="124107" y="128419"/>
                  </a:moveTo>
                  <a:cubicBezTo>
                    <a:pt x="102486" y="112912"/>
                    <a:pt x="46232" y="105139"/>
                    <a:pt x="47509" y="107031"/>
                  </a:cubicBezTo>
                  <a:cubicBezTo>
                    <a:pt x="50268" y="111226"/>
                    <a:pt x="53480" y="114846"/>
                    <a:pt x="56939" y="118260"/>
                  </a:cubicBezTo>
                  <a:cubicBezTo>
                    <a:pt x="69253" y="130476"/>
                    <a:pt x="83419" y="141088"/>
                    <a:pt x="99109" y="146805"/>
                  </a:cubicBezTo>
                  <a:cubicBezTo>
                    <a:pt x="114141" y="152276"/>
                    <a:pt x="152604" y="148862"/>
                    <a:pt x="124107" y="128419"/>
                  </a:cubicBezTo>
                  <a:close/>
                  <a:moveTo>
                    <a:pt x="55827" y="65282"/>
                  </a:moveTo>
                  <a:cubicBezTo>
                    <a:pt x="57722" y="57878"/>
                    <a:pt x="60193" y="27564"/>
                    <a:pt x="45614" y="28222"/>
                  </a:cubicBezTo>
                  <a:cubicBezTo>
                    <a:pt x="36637" y="28633"/>
                    <a:pt x="31695" y="45456"/>
                    <a:pt x="28853" y="51749"/>
                  </a:cubicBezTo>
                  <a:cubicBezTo>
                    <a:pt x="17817" y="76387"/>
                    <a:pt x="-3886" y="118671"/>
                    <a:pt x="603" y="120933"/>
                  </a:cubicBezTo>
                  <a:cubicBezTo>
                    <a:pt x="5091" y="123195"/>
                    <a:pt x="48826" y="92881"/>
                    <a:pt x="55827" y="65282"/>
                  </a:cubicBezTo>
                  <a:close/>
                  <a:moveTo>
                    <a:pt x="76995" y="88110"/>
                  </a:moveTo>
                  <a:cubicBezTo>
                    <a:pt x="89102" y="74495"/>
                    <a:pt x="97627" y="57097"/>
                    <a:pt x="97833" y="39574"/>
                  </a:cubicBezTo>
                  <a:cubicBezTo>
                    <a:pt x="97874" y="34597"/>
                    <a:pt x="97792" y="25590"/>
                    <a:pt x="92356" y="22957"/>
                  </a:cubicBezTo>
                  <a:cubicBezTo>
                    <a:pt x="84984" y="19420"/>
                    <a:pt x="78642" y="32500"/>
                    <a:pt x="76706" y="37024"/>
                  </a:cubicBezTo>
                  <a:cubicBezTo>
                    <a:pt x="67852" y="58125"/>
                    <a:pt x="60069" y="92017"/>
                    <a:pt x="57804" y="102588"/>
                  </a:cubicBezTo>
                  <a:cubicBezTo>
                    <a:pt x="57433" y="104398"/>
                    <a:pt x="62787" y="100737"/>
                    <a:pt x="63281" y="100408"/>
                  </a:cubicBezTo>
                  <a:cubicBezTo>
                    <a:pt x="68470" y="96953"/>
                    <a:pt x="72918" y="92676"/>
                    <a:pt x="76995" y="88110"/>
                  </a:cubicBezTo>
                  <a:close/>
                  <a:moveTo>
                    <a:pt x="91655" y="91606"/>
                  </a:moveTo>
                  <a:cubicBezTo>
                    <a:pt x="91655" y="91606"/>
                    <a:pt x="115170" y="111555"/>
                    <a:pt x="138520" y="118136"/>
                  </a:cubicBezTo>
                  <a:cubicBezTo>
                    <a:pt x="157464" y="123524"/>
                    <a:pt x="177190" y="116244"/>
                    <a:pt x="177272" y="113159"/>
                  </a:cubicBezTo>
                  <a:cubicBezTo>
                    <a:pt x="178302" y="86465"/>
                    <a:pt x="91655" y="91606"/>
                    <a:pt x="91655" y="91606"/>
                  </a:cubicBezTo>
                  <a:close/>
                  <a:moveTo>
                    <a:pt x="137326" y="29456"/>
                  </a:moveTo>
                  <a:cubicBezTo>
                    <a:pt x="139879" y="21723"/>
                    <a:pt x="140538" y="-7851"/>
                    <a:pt x="122542" y="1980"/>
                  </a:cubicBezTo>
                  <a:cubicBezTo>
                    <a:pt x="112617" y="7409"/>
                    <a:pt x="108499" y="22093"/>
                    <a:pt x="105904" y="31471"/>
                  </a:cubicBezTo>
                  <a:cubicBezTo>
                    <a:pt x="103022" y="41960"/>
                    <a:pt x="96680" y="82845"/>
                    <a:pt x="101910" y="82516"/>
                  </a:cubicBezTo>
                  <a:cubicBezTo>
                    <a:pt x="107181" y="82187"/>
                    <a:pt x="130778" y="49076"/>
                    <a:pt x="137326" y="29456"/>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7" name="Google Shape;1867;p28"/>
            <p:cNvSpPr/>
            <p:nvPr/>
          </p:nvSpPr>
          <p:spPr>
            <a:xfrm rot="5400000">
              <a:off x="449411" y="2007159"/>
              <a:ext cx="116189" cy="101827"/>
            </a:xfrm>
            <a:custGeom>
              <a:avLst/>
              <a:gdLst/>
              <a:ahLst/>
              <a:cxnLst/>
              <a:rect l="l" t="t" r="r" b="b"/>
              <a:pathLst>
                <a:path w="232378" h="203653" extrusionOk="0">
                  <a:moveTo>
                    <a:pt x="161937" y="177404"/>
                  </a:moveTo>
                  <a:cubicBezTo>
                    <a:pt x="185287" y="183203"/>
                    <a:pt x="210367" y="193281"/>
                    <a:pt x="210367" y="193281"/>
                  </a:cubicBezTo>
                  <a:cubicBezTo>
                    <a:pt x="210367" y="193281"/>
                    <a:pt x="185493" y="203358"/>
                    <a:pt x="157119" y="200643"/>
                  </a:cubicBezTo>
                  <a:cubicBezTo>
                    <a:pt x="139905" y="198998"/>
                    <a:pt x="124709" y="188633"/>
                    <a:pt x="126397" y="185260"/>
                  </a:cubicBezTo>
                  <a:cubicBezTo>
                    <a:pt x="132204" y="173743"/>
                    <a:pt x="156789" y="176129"/>
                    <a:pt x="161937" y="177404"/>
                  </a:cubicBezTo>
                  <a:close/>
                  <a:moveTo>
                    <a:pt x="166467" y="158442"/>
                  </a:moveTo>
                  <a:cubicBezTo>
                    <a:pt x="167826" y="156591"/>
                    <a:pt x="117461" y="129321"/>
                    <a:pt x="92546" y="135367"/>
                  </a:cubicBezTo>
                  <a:cubicBezTo>
                    <a:pt x="85380" y="137094"/>
                    <a:pt x="79738" y="139274"/>
                    <a:pt x="84433" y="146473"/>
                  </a:cubicBezTo>
                  <a:cubicBezTo>
                    <a:pt x="99053" y="168807"/>
                    <a:pt x="165108" y="160293"/>
                    <a:pt x="166467" y="158442"/>
                  </a:cubicBezTo>
                  <a:close/>
                  <a:moveTo>
                    <a:pt x="111943" y="109495"/>
                  </a:moveTo>
                  <a:cubicBezTo>
                    <a:pt x="109142" y="106246"/>
                    <a:pt x="66890" y="78934"/>
                    <a:pt x="36621" y="88435"/>
                  </a:cubicBezTo>
                  <a:cubicBezTo>
                    <a:pt x="20725" y="93412"/>
                    <a:pt x="48934" y="106163"/>
                    <a:pt x="53341" y="107932"/>
                  </a:cubicBezTo>
                  <a:cubicBezTo>
                    <a:pt x="79244" y="118215"/>
                    <a:pt x="114743" y="112744"/>
                    <a:pt x="111943" y="109495"/>
                  </a:cubicBezTo>
                  <a:close/>
                  <a:moveTo>
                    <a:pt x="74344" y="67787"/>
                  </a:moveTo>
                  <a:lnTo>
                    <a:pt x="71873" y="65031"/>
                  </a:lnTo>
                  <a:cubicBezTo>
                    <a:pt x="61907" y="59972"/>
                    <a:pt x="51982" y="54913"/>
                    <a:pt x="41769" y="50306"/>
                  </a:cubicBezTo>
                  <a:cubicBezTo>
                    <a:pt x="36745" y="48044"/>
                    <a:pt x="31679" y="45864"/>
                    <a:pt x="26449" y="44013"/>
                  </a:cubicBezTo>
                  <a:cubicBezTo>
                    <a:pt x="13395" y="39365"/>
                    <a:pt x="-13703" y="42697"/>
                    <a:pt x="8370" y="57504"/>
                  </a:cubicBezTo>
                  <a:cubicBezTo>
                    <a:pt x="20890" y="65895"/>
                    <a:pt x="37033" y="69227"/>
                    <a:pt x="51817" y="70461"/>
                  </a:cubicBezTo>
                  <a:cubicBezTo>
                    <a:pt x="56141" y="70831"/>
                    <a:pt x="73396" y="73258"/>
                    <a:pt x="74344" y="67787"/>
                  </a:cubicBezTo>
                  <a:close/>
                  <a:moveTo>
                    <a:pt x="79986" y="73834"/>
                  </a:moveTo>
                  <a:cubicBezTo>
                    <a:pt x="71626" y="52774"/>
                    <a:pt x="71337" y="28136"/>
                    <a:pt x="55359" y="11889"/>
                  </a:cubicBezTo>
                  <a:cubicBezTo>
                    <a:pt x="51735" y="8228"/>
                    <a:pt x="40863" y="-3289"/>
                    <a:pt x="34562" y="907"/>
                  </a:cubicBezTo>
                  <a:cubicBezTo>
                    <a:pt x="29332" y="4321"/>
                    <a:pt x="35797" y="14357"/>
                    <a:pt x="37857" y="17648"/>
                  </a:cubicBezTo>
                  <a:cubicBezTo>
                    <a:pt x="47205" y="32496"/>
                    <a:pt x="75538" y="70749"/>
                    <a:pt x="79986" y="73834"/>
                  </a:cubicBezTo>
                  <a:close/>
                  <a:moveTo>
                    <a:pt x="117296" y="108508"/>
                  </a:moveTo>
                  <a:lnTo>
                    <a:pt x="118820" y="109330"/>
                  </a:lnTo>
                  <a:cubicBezTo>
                    <a:pt x="119273" y="99089"/>
                    <a:pt x="119273" y="88847"/>
                    <a:pt x="118490" y="78564"/>
                  </a:cubicBezTo>
                  <a:cubicBezTo>
                    <a:pt x="117996" y="71613"/>
                    <a:pt x="117131" y="64620"/>
                    <a:pt x="115402" y="57833"/>
                  </a:cubicBezTo>
                  <a:cubicBezTo>
                    <a:pt x="113425" y="50018"/>
                    <a:pt x="110501" y="40558"/>
                    <a:pt x="104283" y="34964"/>
                  </a:cubicBezTo>
                  <a:cubicBezTo>
                    <a:pt x="98888" y="30111"/>
                    <a:pt x="94276" y="33278"/>
                    <a:pt x="93575" y="39777"/>
                  </a:cubicBezTo>
                  <a:cubicBezTo>
                    <a:pt x="91805" y="56147"/>
                    <a:pt x="100288" y="74327"/>
                    <a:pt x="106918" y="88847"/>
                  </a:cubicBezTo>
                  <a:cubicBezTo>
                    <a:pt x="107371" y="89793"/>
                    <a:pt x="117049" y="108713"/>
                    <a:pt x="117296" y="108508"/>
                  </a:cubicBezTo>
                  <a:close/>
                  <a:moveTo>
                    <a:pt x="154607" y="83500"/>
                  </a:moveTo>
                  <a:cubicBezTo>
                    <a:pt x="152095" y="78482"/>
                    <a:pt x="144847" y="67664"/>
                    <a:pt x="137681" y="69967"/>
                  </a:cubicBezTo>
                  <a:cubicBezTo>
                    <a:pt x="133028" y="71489"/>
                    <a:pt x="132822" y="78564"/>
                    <a:pt x="132863" y="82471"/>
                  </a:cubicBezTo>
                  <a:cubicBezTo>
                    <a:pt x="132863" y="94729"/>
                    <a:pt x="162308" y="144375"/>
                    <a:pt x="162267" y="144334"/>
                  </a:cubicBezTo>
                  <a:cubicBezTo>
                    <a:pt x="161814" y="124344"/>
                    <a:pt x="163749" y="101968"/>
                    <a:pt x="154607" y="83500"/>
                  </a:cubicBezTo>
                  <a:close/>
                  <a:moveTo>
                    <a:pt x="196859" y="126853"/>
                  </a:moveTo>
                  <a:cubicBezTo>
                    <a:pt x="196118" y="120313"/>
                    <a:pt x="195336" y="109865"/>
                    <a:pt x="190188" y="104929"/>
                  </a:cubicBezTo>
                  <a:cubicBezTo>
                    <a:pt x="182734" y="97772"/>
                    <a:pt x="176886" y="115706"/>
                    <a:pt x="176227" y="119860"/>
                  </a:cubicBezTo>
                  <a:cubicBezTo>
                    <a:pt x="173880" y="134421"/>
                    <a:pt x="188747" y="173702"/>
                    <a:pt x="192206" y="174853"/>
                  </a:cubicBezTo>
                  <a:cubicBezTo>
                    <a:pt x="195665" y="176046"/>
                    <a:pt x="197642" y="133351"/>
                    <a:pt x="196859" y="126853"/>
                  </a:cubicBezTo>
                  <a:close/>
                  <a:moveTo>
                    <a:pt x="227252" y="150997"/>
                  </a:moveTo>
                  <a:cubicBezTo>
                    <a:pt x="222104" y="149516"/>
                    <a:pt x="218315" y="154905"/>
                    <a:pt x="216833" y="157331"/>
                  </a:cubicBezTo>
                  <a:cubicBezTo>
                    <a:pt x="211067" y="166750"/>
                    <a:pt x="211561" y="179296"/>
                    <a:pt x="214320" y="190648"/>
                  </a:cubicBezTo>
                  <a:cubicBezTo>
                    <a:pt x="214526" y="191471"/>
                    <a:pt x="218645" y="206031"/>
                    <a:pt x="221980" y="203317"/>
                  </a:cubicBezTo>
                  <a:lnTo>
                    <a:pt x="219551" y="200232"/>
                  </a:lnTo>
                  <a:cubicBezTo>
                    <a:pt x="225604" y="189167"/>
                    <a:pt x="231534" y="177198"/>
                    <a:pt x="232235" y="164324"/>
                  </a:cubicBezTo>
                  <a:cubicBezTo>
                    <a:pt x="232399" y="161444"/>
                    <a:pt x="233305" y="152725"/>
                    <a:pt x="227252" y="150997"/>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8" name="Google Shape;1868;p28"/>
            <p:cNvSpPr/>
            <p:nvPr/>
          </p:nvSpPr>
          <p:spPr>
            <a:xfrm rot="5400000">
              <a:off x="273335" y="1886846"/>
              <a:ext cx="112797" cy="73482"/>
            </a:xfrm>
            <a:custGeom>
              <a:avLst/>
              <a:gdLst/>
              <a:ahLst/>
              <a:cxnLst/>
              <a:rect l="l" t="t" r="r" b="b"/>
              <a:pathLst>
                <a:path w="225595" h="146964" extrusionOk="0">
                  <a:moveTo>
                    <a:pt x="225559" y="0"/>
                  </a:moveTo>
                  <a:cubicBezTo>
                    <a:pt x="225559" y="658"/>
                    <a:pt x="225641" y="1522"/>
                    <a:pt x="225559" y="1974"/>
                  </a:cubicBezTo>
                  <a:cubicBezTo>
                    <a:pt x="225271" y="3908"/>
                    <a:pt x="224941" y="5841"/>
                    <a:pt x="224653" y="7774"/>
                  </a:cubicBezTo>
                  <a:cubicBezTo>
                    <a:pt x="223747" y="13944"/>
                    <a:pt x="222635" y="20113"/>
                    <a:pt x="221523" y="26283"/>
                  </a:cubicBezTo>
                  <a:cubicBezTo>
                    <a:pt x="218229" y="44957"/>
                    <a:pt x="214399" y="64248"/>
                    <a:pt x="208469" y="82264"/>
                  </a:cubicBezTo>
                  <a:cubicBezTo>
                    <a:pt x="206574" y="88022"/>
                    <a:pt x="203239" y="98346"/>
                    <a:pt x="195043" y="96125"/>
                  </a:cubicBezTo>
                  <a:cubicBezTo>
                    <a:pt x="184830" y="93328"/>
                    <a:pt x="187136" y="77575"/>
                    <a:pt x="189196" y="70377"/>
                  </a:cubicBezTo>
                  <a:cubicBezTo>
                    <a:pt x="195908" y="47343"/>
                    <a:pt x="211928" y="27846"/>
                    <a:pt x="222306" y="6458"/>
                  </a:cubicBezTo>
                  <a:lnTo>
                    <a:pt x="225559" y="0"/>
                  </a:lnTo>
                  <a:close/>
                  <a:moveTo>
                    <a:pt x="184295" y="35456"/>
                  </a:moveTo>
                  <a:cubicBezTo>
                    <a:pt x="183224" y="37512"/>
                    <a:pt x="181824" y="39404"/>
                    <a:pt x="180671" y="41420"/>
                  </a:cubicBezTo>
                  <a:lnTo>
                    <a:pt x="179230" y="35250"/>
                  </a:lnTo>
                  <a:cubicBezTo>
                    <a:pt x="164692" y="39898"/>
                    <a:pt x="149084" y="40104"/>
                    <a:pt x="134383" y="44176"/>
                  </a:cubicBezTo>
                  <a:cubicBezTo>
                    <a:pt x="131253" y="45039"/>
                    <a:pt x="119887" y="47960"/>
                    <a:pt x="121699" y="53307"/>
                  </a:cubicBezTo>
                  <a:cubicBezTo>
                    <a:pt x="123099" y="57502"/>
                    <a:pt x="130512" y="57790"/>
                    <a:pt x="133971" y="57749"/>
                  </a:cubicBezTo>
                  <a:cubicBezTo>
                    <a:pt x="145049" y="57667"/>
                    <a:pt x="156168" y="53636"/>
                    <a:pt x="166257" y="49317"/>
                  </a:cubicBezTo>
                  <a:cubicBezTo>
                    <a:pt x="169511" y="47919"/>
                    <a:pt x="172723" y="46397"/>
                    <a:pt x="175894" y="44751"/>
                  </a:cubicBezTo>
                  <a:cubicBezTo>
                    <a:pt x="176512" y="44422"/>
                    <a:pt x="178488" y="43518"/>
                    <a:pt x="179724" y="42942"/>
                  </a:cubicBezTo>
                  <a:cubicBezTo>
                    <a:pt x="175153" y="50674"/>
                    <a:pt x="170417" y="58243"/>
                    <a:pt x="165722" y="65893"/>
                  </a:cubicBezTo>
                  <a:cubicBezTo>
                    <a:pt x="161727" y="72392"/>
                    <a:pt x="157856" y="79097"/>
                    <a:pt x="154973" y="86253"/>
                  </a:cubicBezTo>
                  <a:cubicBezTo>
                    <a:pt x="152173" y="93164"/>
                    <a:pt x="149826" y="101431"/>
                    <a:pt x="151597" y="108917"/>
                  </a:cubicBezTo>
                  <a:cubicBezTo>
                    <a:pt x="153615" y="117431"/>
                    <a:pt x="160904" y="116074"/>
                    <a:pt x="165187" y="110151"/>
                  </a:cubicBezTo>
                  <a:cubicBezTo>
                    <a:pt x="175482" y="95961"/>
                    <a:pt x="178406" y="75354"/>
                    <a:pt x="182401" y="58736"/>
                  </a:cubicBezTo>
                  <a:cubicBezTo>
                    <a:pt x="183924" y="52566"/>
                    <a:pt x="185242" y="46314"/>
                    <a:pt x="186889" y="40186"/>
                  </a:cubicBezTo>
                  <a:cubicBezTo>
                    <a:pt x="186972" y="39816"/>
                    <a:pt x="188660" y="35085"/>
                    <a:pt x="188331" y="34962"/>
                  </a:cubicBezTo>
                  <a:lnTo>
                    <a:pt x="184295" y="35456"/>
                  </a:lnTo>
                  <a:close/>
                  <a:moveTo>
                    <a:pt x="137636" y="82264"/>
                  </a:moveTo>
                  <a:cubicBezTo>
                    <a:pt x="132941" y="90367"/>
                    <a:pt x="127546" y="98058"/>
                    <a:pt x="122646" y="105997"/>
                  </a:cubicBezTo>
                  <a:cubicBezTo>
                    <a:pt x="119928" y="110357"/>
                    <a:pt x="117210" y="114634"/>
                    <a:pt x="114862" y="119159"/>
                  </a:cubicBezTo>
                  <a:cubicBezTo>
                    <a:pt x="112597" y="123601"/>
                    <a:pt x="104608" y="149226"/>
                    <a:pt x="118569" y="139149"/>
                  </a:cubicBezTo>
                  <a:cubicBezTo>
                    <a:pt x="131088" y="130182"/>
                    <a:pt x="137595" y="110192"/>
                    <a:pt x="141507" y="96125"/>
                  </a:cubicBezTo>
                  <a:cubicBezTo>
                    <a:pt x="142866" y="91272"/>
                    <a:pt x="145008" y="83703"/>
                    <a:pt x="142578" y="79631"/>
                  </a:cubicBezTo>
                  <a:lnTo>
                    <a:pt x="137636" y="82264"/>
                  </a:lnTo>
                  <a:close/>
                  <a:moveTo>
                    <a:pt x="114739" y="95632"/>
                  </a:moveTo>
                  <a:lnTo>
                    <a:pt x="113380" y="93164"/>
                  </a:lnTo>
                  <a:cubicBezTo>
                    <a:pt x="99543" y="105709"/>
                    <a:pt x="85006" y="117637"/>
                    <a:pt x="71828" y="130840"/>
                  </a:cubicBezTo>
                  <a:cubicBezTo>
                    <a:pt x="69933" y="132732"/>
                    <a:pt x="59144" y="142398"/>
                    <a:pt x="63426" y="145853"/>
                  </a:cubicBezTo>
                  <a:cubicBezTo>
                    <a:pt x="67298" y="148979"/>
                    <a:pt x="74051" y="144743"/>
                    <a:pt x="77099" y="142522"/>
                  </a:cubicBezTo>
                  <a:cubicBezTo>
                    <a:pt x="87971" y="134666"/>
                    <a:pt x="96248" y="122943"/>
                    <a:pt x="104114" y="112290"/>
                  </a:cubicBezTo>
                  <a:cubicBezTo>
                    <a:pt x="106914" y="108506"/>
                    <a:pt x="109715" y="104681"/>
                    <a:pt x="112268" y="100732"/>
                  </a:cubicBezTo>
                  <a:cubicBezTo>
                    <a:pt x="113298" y="99128"/>
                    <a:pt x="114821" y="93740"/>
                    <a:pt x="114739" y="95632"/>
                  </a:cubicBezTo>
                  <a:close/>
                  <a:moveTo>
                    <a:pt x="83935" y="103159"/>
                  </a:moveTo>
                  <a:lnTo>
                    <a:pt x="79158" y="106285"/>
                  </a:lnTo>
                  <a:cubicBezTo>
                    <a:pt x="72198" y="110768"/>
                    <a:pt x="64662" y="114429"/>
                    <a:pt x="57414" y="118377"/>
                  </a:cubicBezTo>
                  <a:cubicBezTo>
                    <a:pt x="52678" y="121010"/>
                    <a:pt x="47983" y="123725"/>
                    <a:pt x="43412" y="126686"/>
                  </a:cubicBezTo>
                  <a:cubicBezTo>
                    <a:pt x="38923" y="129606"/>
                    <a:pt x="32993" y="132979"/>
                    <a:pt x="30275" y="137833"/>
                  </a:cubicBezTo>
                  <a:cubicBezTo>
                    <a:pt x="25827" y="145853"/>
                    <a:pt x="40159" y="141864"/>
                    <a:pt x="42794" y="140465"/>
                  </a:cubicBezTo>
                  <a:cubicBezTo>
                    <a:pt x="54861" y="133925"/>
                    <a:pt x="64538" y="123066"/>
                    <a:pt x="74051" y="113318"/>
                  </a:cubicBezTo>
                  <a:cubicBezTo>
                    <a:pt x="76316" y="110974"/>
                    <a:pt x="82905" y="106490"/>
                    <a:pt x="83935" y="103159"/>
                  </a:cubicBezTo>
                  <a:close/>
                  <a:moveTo>
                    <a:pt x="56837" y="105339"/>
                  </a:moveTo>
                  <a:cubicBezTo>
                    <a:pt x="57208" y="105339"/>
                    <a:pt x="55725" y="106531"/>
                    <a:pt x="54408" y="107560"/>
                  </a:cubicBezTo>
                  <a:cubicBezTo>
                    <a:pt x="55725" y="107436"/>
                    <a:pt x="57043" y="107313"/>
                    <a:pt x="58320" y="107190"/>
                  </a:cubicBezTo>
                  <a:lnTo>
                    <a:pt x="56837" y="105339"/>
                  </a:lnTo>
                  <a:close/>
                  <a:moveTo>
                    <a:pt x="52843" y="108753"/>
                  </a:moveTo>
                  <a:cubicBezTo>
                    <a:pt x="53007" y="108629"/>
                    <a:pt x="53790" y="108053"/>
                    <a:pt x="54408" y="107560"/>
                  </a:cubicBezTo>
                  <a:cubicBezTo>
                    <a:pt x="40323" y="108794"/>
                    <a:pt x="26116" y="109616"/>
                    <a:pt x="12649" y="114305"/>
                  </a:cubicBezTo>
                  <a:cubicBezTo>
                    <a:pt x="9643" y="115375"/>
                    <a:pt x="-1311" y="118871"/>
                    <a:pt x="130" y="123930"/>
                  </a:cubicBezTo>
                  <a:cubicBezTo>
                    <a:pt x="1324" y="128126"/>
                    <a:pt x="8408" y="127756"/>
                    <a:pt x="11620" y="127468"/>
                  </a:cubicBezTo>
                  <a:cubicBezTo>
                    <a:pt x="23192" y="126357"/>
                    <a:pt x="34476" y="120269"/>
                    <a:pt x="44236" y="114388"/>
                  </a:cubicBezTo>
                  <a:cubicBezTo>
                    <a:pt x="47160" y="112578"/>
                    <a:pt x="50042" y="110727"/>
                    <a:pt x="52843" y="108753"/>
                  </a:cubicBezTo>
                  <a:close/>
                  <a:moveTo>
                    <a:pt x="36864" y="95632"/>
                  </a:moveTo>
                  <a:cubicBezTo>
                    <a:pt x="45965" y="98799"/>
                    <a:pt x="56302" y="99210"/>
                    <a:pt x="65856" y="99580"/>
                  </a:cubicBezTo>
                  <a:cubicBezTo>
                    <a:pt x="69645" y="99745"/>
                    <a:pt x="73475" y="99786"/>
                    <a:pt x="77264" y="99786"/>
                  </a:cubicBezTo>
                  <a:cubicBezTo>
                    <a:pt x="77634" y="99786"/>
                    <a:pt x="83194" y="99457"/>
                    <a:pt x="82864" y="99210"/>
                  </a:cubicBezTo>
                  <a:lnTo>
                    <a:pt x="76234" y="96413"/>
                  </a:lnTo>
                  <a:cubicBezTo>
                    <a:pt x="64950" y="91847"/>
                    <a:pt x="53749" y="86295"/>
                    <a:pt x="41559" y="84526"/>
                  </a:cubicBezTo>
                  <a:cubicBezTo>
                    <a:pt x="38223" y="84032"/>
                    <a:pt x="29040" y="83045"/>
                    <a:pt x="28710" y="88516"/>
                  </a:cubicBezTo>
                  <a:cubicBezTo>
                    <a:pt x="28463" y="92341"/>
                    <a:pt x="33981" y="94644"/>
                    <a:pt x="36864" y="95632"/>
                  </a:cubicBezTo>
                  <a:close/>
                  <a:moveTo>
                    <a:pt x="100572" y="89791"/>
                  </a:moveTo>
                  <a:cubicBezTo>
                    <a:pt x="102796" y="89996"/>
                    <a:pt x="109921" y="92135"/>
                    <a:pt x="112021" y="90901"/>
                  </a:cubicBezTo>
                  <a:lnTo>
                    <a:pt x="109962" y="87899"/>
                  </a:lnTo>
                  <a:cubicBezTo>
                    <a:pt x="104073" y="85472"/>
                    <a:pt x="98307" y="82675"/>
                    <a:pt x="92377" y="80248"/>
                  </a:cubicBezTo>
                  <a:cubicBezTo>
                    <a:pt x="88836" y="78767"/>
                    <a:pt x="85253" y="77410"/>
                    <a:pt x="81546" y="76300"/>
                  </a:cubicBezTo>
                  <a:cubicBezTo>
                    <a:pt x="77593" y="75148"/>
                    <a:pt x="73022" y="73791"/>
                    <a:pt x="68862" y="74654"/>
                  </a:cubicBezTo>
                  <a:cubicBezTo>
                    <a:pt x="64209" y="75600"/>
                    <a:pt x="64538" y="79672"/>
                    <a:pt x="67792" y="82181"/>
                  </a:cubicBezTo>
                  <a:cubicBezTo>
                    <a:pt x="76193" y="88721"/>
                    <a:pt x="90483" y="88763"/>
                    <a:pt x="100572" y="89791"/>
                  </a:cubicBezTo>
                  <a:close/>
                  <a:moveTo>
                    <a:pt x="97113" y="75600"/>
                  </a:moveTo>
                  <a:cubicBezTo>
                    <a:pt x="105720" y="79138"/>
                    <a:pt x="115604" y="80454"/>
                    <a:pt x="124828" y="81194"/>
                  </a:cubicBezTo>
                  <a:cubicBezTo>
                    <a:pt x="128329" y="81482"/>
                    <a:pt x="131871" y="81729"/>
                    <a:pt x="135371" y="81359"/>
                  </a:cubicBezTo>
                  <a:cubicBezTo>
                    <a:pt x="135495" y="81359"/>
                    <a:pt x="140230" y="79960"/>
                    <a:pt x="139242" y="79672"/>
                  </a:cubicBezTo>
                  <a:lnTo>
                    <a:pt x="141672" y="79508"/>
                  </a:lnTo>
                  <a:cubicBezTo>
                    <a:pt x="128576" y="75271"/>
                    <a:pt x="116263" y="68361"/>
                    <a:pt x="102467" y="66428"/>
                  </a:cubicBezTo>
                  <a:cubicBezTo>
                    <a:pt x="99666" y="66058"/>
                    <a:pt x="90936" y="64988"/>
                    <a:pt x="90277" y="69472"/>
                  </a:cubicBezTo>
                  <a:cubicBezTo>
                    <a:pt x="89783" y="72680"/>
                    <a:pt x="94930" y="74695"/>
                    <a:pt x="97113" y="75600"/>
                  </a:cubicBezTo>
                  <a:close/>
                  <a:moveTo>
                    <a:pt x="166587" y="22335"/>
                  </a:moveTo>
                  <a:cubicBezTo>
                    <a:pt x="180753" y="21389"/>
                    <a:pt x="195249" y="17646"/>
                    <a:pt x="208345" y="12175"/>
                  </a:cubicBezTo>
                  <a:cubicBezTo>
                    <a:pt x="211928" y="10694"/>
                    <a:pt x="215469" y="9008"/>
                    <a:pt x="218846" y="7034"/>
                  </a:cubicBezTo>
                  <a:cubicBezTo>
                    <a:pt x="219835" y="6458"/>
                    <a:pt x="220823" y="5841"/>
                    <a:pt x="221729" y="5141"/>
                  </a:cubicBezTo>
                  <a:cubicBezTo>
                    <a:pt x="222347" y="4730"/>
                    <a:pt x="223829" y="3126"/>
                    <a:pt x="223294" y="3578"/>
                  </a:cubicBezTo>
                  <a:lnTo>
                    <a:pt x="215346" y="987"/>
                  </a:lnTo>
                  <a:cubicBezTo>
                    <a:pt x="199738" y="6869"/>
                    <a:pt x="182359" y="6787"/>
                    <a:pt x="166587" y="12669"/>
                  </a:cubicBezTo>
                  <a:cubicBezTo>
                    <a:pt x="164487" y="13409"/>
                    <a:pt x="153162" y="16905"/>
                    <a:pt x="153944" y="20566"/>
                  </a:cubicBezTo>
                  <a:cubicBezTo>
                    <a:pt x="154644" y="23774"/>
                    <a:pt x="164692" y="22458"/>
                    <a:pt x="166587" y="22335"/>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9" name="Google Shape;1869;p28"/>
            <p:cNvSpPr/>
            <p:nvPr/>
          </p:nvSpPr>
          <p:spPr>
            <a:xfrm rot="5400000">
              <a:off x="319981" y="1666403"/>
              <a:ext cx="95622" cy="152924"/>
            </a:xfrm>
            <a:custGeom>
              <a:avLst/>
              <a:gdLst/>
              <a:ahLst/>
              <a:cxnLst/>
              <a:rect l="l" t="t" r="r" b="b"/>
              <a:pathLst>
                <a:path w="191245" h="305847" extrusionOk="0">
                  <a:moveTo>
                    <a:pt x="191246" y="166415"/>
                  </a:moveTo>
                  <a:lnTo>
                    <a:pt x="189804" y="166744"/>
                  </a:lnTo>
                  <a:cubicBezTo>
                    <a:pt x="191781" y="168924"/>
                    <a:pt x="172920" y="164317"/>
                    <a:pt x="171808" y="163906"/>
                  </a:cubicBezTo>
                  <a:cubicBezTo>
                    <a:pt x="159948" y="159669"/>
                    <a:pt x="148376" y="154034"/>
                    <a:pt x="137915" y="147041"/>
                  </a:cubicBezTo>
                  <a:cubicBezTo>
                    <a:pt x="102046" y="122938"/>
                    <a:pt x="88868" y="79092"/>
                    <a:pt x="74990" y="40387"/>
                  </a:cubicBezTo>
                  <a:cubicBezTo>
                    <a:pt x="71325" y="30186"/>
                    <a:pt x="68071" y="19780"/>
                    <a:pt x="64941" y="9373"/>
                  </a:cubicBezTo>
                  <a:cubicBezTo>
                    <a:pt x="64488" y="7769"/>
                    <a:pt x="61935" y="2052"/>
                    <a:pt x="63871" y="653"/>
                  </a:cubicBezTo>
                  <a:cubicBezTo>
                    <a:pt x="66383" y="-1156"/>
                    <a:pt x="73219" y="1311"/>
                    <a:pt x="75731" y="1846"/>
                  </a:cubicBezTo>
                  <a:cubicBezTo>
                    <a:pt x="89074" y="4725"/>
                    <a:pt x="102170" y="8756"/>
                    <a:pt x="114730" y="14186"/>
                  </a:cubicBezTo>
                  <a:cubicBezTo>
                    <a:pt x="179674" y="42114"/>
                    <a:pt x="183504" y="105416"/>
                    <a:pt x="191246" y="166415"/>
                  </a:cubicBezTo>
                  <a:close/>
                  <a:moveTo>
                    <a:pt x="141169" y="156954"/>
                  </a:moveTo>
                  <a:cubicBezTo>
                    <a:pt x="142487" y="155844"/>
                    <a:pt x="137833" y="157900"/>
                    <a:pt x="136145" y="158065"/>
                  </a:cubicBezTo>
                  <a:cubicBezTo>
                    <a:pt x="132891" y="158435"/>
                    <a:pt x="129638" y="159093"/>
                    <a:pt x="126508" y="159957"/>
                  </a:cubicBezTo>
                  <a:cubicBezTo>
                    <a:pt x="115924" y="162877"/>
                    <a:pt x="106041" y="168101"/>
                    <a:pt x="97351" y="174723"/>
                  </a:cubicBezTo>
                  <a:cubicBezTo>
                    <a:pt x="67042" y="197880"/>
                    <a:pt x="44762" y="229593"/>
                    <a:pt x="27590" y="263198"/>
                  </a:cubicBezTo>
                  <a:cubicBezTo>
                    <a:pt x="22483" y="273234"/>
                    <a:pt x="17335" y="283394"/>
                    <a:pt x="11158" y="292854"/>
                  </a:cubicBezTo>
                  <a:cubicBezTo>
                    <a:pt x="9099" y="295980"/>
                    <a:pt x="6875" y="299024"/>
                    <a:pt x="4404" y="301821"/>
                  </a:cubicBezTo>
                  <a:cubicBezTo>
                    <a:pt x="3169" y="303219"/>
                    <a:pt x="-1444" y="305728"/>
                    <a:pt x="451" y="305810"/>
                  </a:cubicBezTo>
                  <a:cubicBezTo>
                    <a:pt x="13958" y="306427"/>
                    <a:pt x="31296" y="299147"/>
                    <a:pt x="44350" y="296350"/>
                  </a:cubicBezTo>
                  <a:cubicBezTo>
                    <a:pt x="72601" y="290345"/>
                    <a:pt x="104682" y="284011"/>
                    <a:pt x="128773" y="267064"/>
                  </a:cubicBezTo>
                  <a:cubicBezTo>
                    <a:pt x="157847" y="246622"/>
                    <a:pt x="175144" y="202899"/>
                    <a:pt x="167896" y="167936"/>
                  </a:cubicBezTo>
                  <a:lnTo>
                    <a:pt x="141169" y="156954"/>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0" name="Google Shape;1870;p28"/>
            <p:cNvSpPr/>
            <p:nvPr/>
          </p:nvSpPr>
          <p:spPr>
            <a:xfrm rot="5400000">
              <a:off x="331340" y="1817690"/>
              <a:ext cx="255505" cy="159063"/>
            </a:xfrm>
            <a:custGeom>
              <a:avLst/>
              <a:gdLst/>
              <a:ahLst/>
              <a:cxnLst/>
              <a:rect l="l" t="t" r="r" b="b"/>
              <a:pathLst>
                <a:path w="511010" h="318126" extrusionOk="0">
                  <a:moveTo>
                    <a:pt x="157971" y="188160"/>
                  </a:moveTo>
                  <a:cubicBezTo>
                    <a:pt x="157971" y="188160"/>
                    <a:pt x="182515" y="213086"/>
                    <a:pt x="183051" y="240686"/>
                  </a:cubicBezTo>
                  <a:cubicBezTo>
                    <a:pt x="183709" y="275648"/>
                    <a:pt x="158877" y="315258"/>
                    <a:pt x="141086" y="317520"/>
                  </a:cubicBezTo>
                  <a:cubicBezTo>
                    <a:pt x="52957" y="328543"/>
                    <a:pt x="138904" y="185692"/>
                    <a:pt x="157971" y="188160"/>
                  </a:cubicBezTo>
                  <a:close/>
                  <a:moveTo>
                    <a:pt x="154388" y="128684"/>
                  </a:moveTo>
                  <a:lnTo>
                    <a:pt x="180909" y="105115"/>
                  </a:lnTo>
                  <a:cubicBezTo>
                    <a:pt x="163613" y="91706"/>
                    <a:pt x="131532" y="77680"/>
                    <a:pt x="109953" y="73156"/>
                  </a:cubicBezTo>
                  <a:cubicBezTo>
                    <a:pt x="95210" y="70112"/>
                    <a:pt x="79931" y="69660"/>
                    <a:pt x="64941" y="70729"/>
                  </a:cubicBezTo>
                  <a:cubicBezTo>
                    <a:pt x="54069" y="71469"/>
                    <a:pt x="43197" y="73032"/>
                    <a:pt x="32737" y="76035"/>
                  </a:cubicBezTo>
                  <a:cubicBezTo>
                    <a:pt x="10581" y="82369"/>
                    <a:pt x="-13387" y="98370"/>
                    <a:pt x="8893" y="120704"/>
                  </a:cubicBezTo>
                  <a:cubicBezTo>
                    <a:pt x="12558" y="124365"/>
                    <a:pt x="16717" y="127491"/>
                    <a:pt x="21165" y="130165"/>
                  </a:cubicBezTo>
                  <a:cubicBezTo>
                    <a:pt x="49539" y="147152"/>
                    <a:pt x="85079" y="148016"/>
                    <a:pt x="116295" y="139296"/>
                  </a:cubicBezTo>
                  <a:cubicBezTo>
                    <a:pt x="120619" y="138103"/>
                    <a:pt x="151546" y="133085"/>
                    <a:pt x="154388" y="128684"/>
                  </a:cubicBezTo>
                  <a:close/>
                  <a:moveTo>
                    <a:pt x="224356" y="8126"/>
                  </a:moveTo>
                  <a:cubicBezTo>
                    <a:pt x="210107" y="1874"/>
                    <a:pt x="182721" y="-6105"/>
                    <a:pt x="169749" y="7304"/>
                  </a:cubicBezTo>
                  <a:cubicBezTo>
                    <a:pt x="160483" y="16846"/>
                    <a:pt x="169419" y="31119"/>
                    <a:pt x="175803" y="39428"/>
                  </a:cubicBezTo>
                  <a:cubicBezTo>
                    <a:pt x="188816" y="56374"/>
                    <a:pt x="218549" y="86030"/>
                    <a:pt x="242270" y="87305"/>
                  </a:cubicBezTo>
                  <a:lnTo>
                    <a:pt x="305319" y="107336"/>
                  </a:lnTo>
                  <a:cubicBezTo>
                    <a:pt x="301077" y="62832"/>
                    <a:pt x="263602" y="25319"/>
                    <a:pt x="224356" y="8126"/>
                  </a:cubicBezTo>
                  <a:close/>
                  <a:moveTo>
                    <a:pt x="505792" y="161054"/>
                  </a:moveTo>
                  <a:cubicBezTo>
                    <a:pt x="496238" y="122391"/>
                    <a:pt x="475318" y="84138"/>
                    <a:pt x="444761" y="58184"/>
                  </a:cubicBezTo>
                  <a:cubicBezTo>
                    <a:pt x="434218" y="49217"/>
                    <a:pt x="393119" y="19479"/>
                    <a:pt x="380023" y="40168"/>
                  </a:cubicBezTo>
                  <a:cubicBezTo>
                    <a:pt x="374422" y="49094"/>
                    <a:pt x="382617" y="60775"/>
                    <a:pt x="387394" y="68014"/>
                  </a:cubicBezTo>
                  <a:cubicBezTo>
                    <a:pt x="401067" y="88827"/>
                    <a:pt x="417004" y="108077"/>
                    <a:pt x="429770" y="129465"/>
                  </a:cubicBezTo>
                  <a:cubicBezTo>
                    <a:pt x="432777" y="134483"/>
                    <a:pt x="444431" y="153980"/>
                    <a:pt x="443566" y="155707"/>
                  </a:cubicBezTo>
                  <a:lnTo>
                    <a:pt x="510075" y="199431"/>
                  </a:lnTo>
                  <a:cubicBezTo>
                    <a:pt x="512958" y="187872"/>
                    <a:pt x="508510" y="172078"/>
                    <a:pt x="505792" y="16105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1" name="Google Shape;1871;p28"/>
            <p:cNvSpPr/>
            <p:nvPr/>
          </p:nvSpPr>
          <p:spPr>
            <a:xfrm rot="5400000">
              <a:off x="110166" y="1873306"/>
              <a:ext cx="705667" cy="310026"/>
            </a:xfrm>
            <a:custGeom>
              <a:avLst/>
              <a:gdLst/>
              <a:ahLst/>
              <a:cxnLst/>
              <a:rect l="l" t="t" r="r" b="b"/>
              <a:pathLst>
                <a:path w="1411335" h="620052" extrusionOk="0">
                  <a:moveTo>
                    <a:pt x="710560" y="446681"/>
                  </a:moveTo>
                  <a:cubicBezTo>
                    <a:pt x="711631" y="451329"/>
                    <a:pt x="708748" y="455977"/>
                    <a:pt x="704094" y="457088"/>
                  </a:cubicBezTo>
                  <a:cubicBezTo>
                    <a:pt x="683627" y="462517"/>
                    <a:pt x="666331" y="472060"/>
                    <a:pt x="650517" y="483577"/>
                  </a:cubicBezTo>
                  <a:cubicBezTo>
                    <a:pt x="631120" y="497685"/>
                    <a:pt x="614236" y="515043"/>
                    <a:pt x="596939" y="532195"/>
                  </a:cubicBezTo>
                  <a:cubicBezTo>
                    <a:pt x="578943" y="550005"/>
                    <a:pt x="560452" y="567486"/>
                    <a:pt x="539862" y="582170"/>
                  </a:cubicBezTo>
                  <a:cubicBezTo>
                    <a:pt x="529731" y="589244"/>
                    <a:pt x="519106" y="595538"/>
                    <a:pt x="507946" y="600802"/>
                  </a:cubicBezTo>
                  <a:cubicBezTo>
                    <a:pt x="496744" y="606108"/>
                    <a:pt x="485090" y="610345"/>
                    <a:pt x="473024" y="613389"/>
                  </a:cubicBezTo>
                  <a:lnTo>
                    <a:pt x="448356" y="618448"/>
                  </a:lnTo>
                  <a:lnTo>
                    <a:pt x="440408" y="619682"/>
                  </a:lnTo>
                  <a:cubicBezTo>
                    <a:pt x="440160" y="619723"/>
                    <a:pt x="437360" y="620052"/>
                    <a:pt x="436289" y="620052"/>
                  </a:cubicBezTo>
                  <a:cubicBezTo>
                    <a:pt x="427600" y="619846"/>
                    <a:pt x="427271" y="611456"/>
                    <a:pt x="427929" y="609399"/>
                  </a:cubicBezTo>
                  <a:cubicBezTo>
                    <a:pt x="428959" y="605779"/>
                    <a:pt x="432336" y="603394"/>
                    <a:pt x="435960" y="603394"/>
                  </a:cubicBezTo>
                  <a:lnTo>
                    <a:pt x="435960" y="603435"/>
                  </a:lnTo>
                  <a:cubicBezTo>
                    <a:pt x="435960" y="603805"/>
                    <a:pt x="436495" y="603682"/>
                    <a:pt x="436989" y="603476"/>
                  </a:cubicBezTo>
                  <a:cubicBezTo>
                    <a:pt x="437401" y="603517"/>
                    <a:pt x="437772" y="603599"/>
                    <a:pt x="438184" y="603723"/>
                  </a:cubicBezTo>
                  <a:lnTo>
                    <a:pt x="438307" y="603764"/>
                  </a:lnTo>
                  <a:cubicBezTo>
                    <a:pt x="438060" y="603641"/>
                    <a:pt x="437731" y="603476"/>
                    <a:pt x="437401" y="603311"/>
                  </a:cubicBezTo>
                  <a:cubicBezTo>
                    <a:pt x="437566" y="603229"/>
                    <a:pt x="437731" y="603147"/>
                    <a:pt x="437731" y="603147"/>
                  </a:cubicBezTo>
                  <a:lnTo>
                    <a:pt x="444938" y="601625"/>
                  </a:lnTo>
                  <a:lnTo>
                    <a:pt x="468040" y="595496"/>
                  </a:lnTo>
                  <a:cubicBezTo>
                    <a:pt x="478707" y="592206"/>
                    <a:pt x="488961" y="587805"/>
                    <a:pt x="498803" y="582581"/>
                  </a:cubicBezTo>
                  <a:cubicBezTo>
                    <a:pt x="508646" y="577357"/>
                    <a:pt x="518035" y="571270"/>
                    <a:pt x="526930" y="564483"/>
                  </a:cubicBezTo>
                  <a:cubicBezTo>
                    <a:pt x="546368" y="550046"/>
                    <a:pt x="563212" y="532482"/>
                    <a:pt x="580549" y="515577"/>
                  </a:cubicBezTo>
                  <a:cubicBezTo>
                    <a:pt x="598875" y="497685"/>
                    <a:pt x="617613" y="480368"/>
                    <a:pt x="638615" y="466466"/>
                  </a:cubicBezTo>
                  <a:cubicBezTo>
                    <a:pt x="656859" y="454414"/>
                    <a:pt x="676914" y="445077"/>
                    <a:pt x="700141" y="440265"/>
                  </a:cubicBezTo>
                  <a:cubicBezTo>
                    <a:pt x="704795" y="439154"/>
                    <a:pt x="709448" y="442034"/>
                    <a:pt x="710560" y="446681"/>
                  </a:cubicBezTo>
                  <a:close/>
                  <a:moveTo>
                    <a:pt x="437401" y="603311"/>
                  </a:moveTo>
                  <a:cubicBezTo>
                    <a:pt x="436660" y="602982"/>
                    <a:pt x="435919" y="602736"/>
                    <a:pt x="435960" y="603394"/>
                  </a:cubicBezTo>
                  <a:cubicBezTo>
                    <a:pt x="436289" y="603394"/>
                    <a:pt x="436619" y="603435"/>
                    <a:pt x="436989" y="603476"/>
                  </a:cubicBezTo>
                  <a:lnTo>
                    <a:pt x="437401" y="603311"/>
                  </a:lnTo>
                  <a:close/>
                  <a:moveTo>
                    <a:pt x="990102" y="407442"/>
                  </a:moveTo>
                  <a:cubicBezTo>
                    <a:pt x="986601" y="407071"/>
                    <a:pt x="981618" y="403945"/>
                    <a:pt x="975029" y="399544"/>
                  </a:cubicBezTo>
                  <a:cubicBezTo>
                    <a:pt x="964651" y="392634"/>
                    <a:pt x="951638" y="382104"/>
                    <a:pt x="936854" y="369395"/>
                  </a:cubicBezTo>
                  <a:cubicBezTo>
                    <a:pt x="917910" y="353065"/>
                    <a:pt x="896372" y="333034"/>
                    <a:pt x="874052" y="312180"/>
                  </a:cubicBezTo>
                  <a:cubicBezTo>
                    <a:pt x="860338" y="299347"/>
                    <a:pt x="846336" y="286185"/>
                    <a:pt x="832499" y="273393"/>
                  </a:cubicBezTo>
                  <a:cubicBezTo>
                    <a:pt x="789176" y="233331"/>
                    <a:pt x="748241" y="195860"/>
                    <a:pt x="727362" y="177103"/>
                  </a:cubicBezTo>
                  <a:cubicBezTo>
                    <a:pt x="723738" y="173648"/>
                    <a:pt x="717932" y="173813"/>
                    <a:pt x="714513" y="177474"/>
                  </a:cubicBezTo>
                  <a:cubicBezTo>
                    <a:pt x="711054" y="181134"/>
                    <a:pt x="711219" y="186893"/>
                    <a:pt x="714884" y="190348"/>
                  </a:cubicBezTo>
                  <a:cubicBezTo>
                    <a:pt x="728680" y="204004"/>
                    <a:pt x="751289" y="227408"/>
                    <a:pt x="778057" y="254102"/>
                  </a:cubicBezTo>
                  <a:cubicBezTo>
                    <a:pt x="791523" y="267511"/>
                    <a:pt x="805978" y="281825"/>
                    <a:pt x="820927" y="296057"/>
                  </a:cubicBezTo>
                  <a:cubicBezTo>
                    <a:pt x="830522" y="305270"/>
                    <a:pt x="840365" y="314401"/>
                    <a:pt x="850207" y="323327"/>
                  </a:cubicBezTo>
                  <a:cubicBezTo>
                    <a:pt x="865568" y="337271"/>
                    <a:pt x="880970" y="350639"/>
                    <a:pt x="895548" y="362937"/>
                  </a:cubicBezTo>
                  <a:cubicBezTo>
                    <a:pt x="922976" y="385971"/>
                    <a:pt x="947726" y="404933"/>
                    <a:pt x="965105" y="415298"/>
                  </a:cubicBezTo>
                  <a:cubicBezTo>
                    <a:pt x="975318" y="421344"/>
                    <a:pt x="983513" y="424553"/>
                    <a:pt x="988743" y="424799"/>
                  </a:cubicBezTo>
                  <a:cubicBezTo>
                    <a:pt x="993561" y="425169"/>
                    <a:pt x="997762" y="421591"/>
                    <a:pt x="998132" y="416779"/>
                  </a:cubicBezTo>
                  <a:cubicBezTo>
                    <a:pt x="998503" y="412007"/>
                    <a:pt x="994920" y="407812"/>
                    <a:pt x="990102" y="407442"/>
                  </a:cubicBezTo>
                  <a:close/>
                  <a:moveTo>
                    <a:pt x="1403773" y="16525"/>
                  </a:moveTo>
                  <a:lnTo>
                    <a:pt x="1402825" y="17018"/>
                  </a:lnTo>
                  <a:cubicBezTo>
                    <a:pt x="1403814" y="17306"/>
                    <a:pt x="1404596" y="17306"/>
                    <a:pt x="1404349" y="16401"/>
                  </a:cubicBezTo>
                  <a:lnTo>
                    <a:pt x="1403896" y="16442"/>
                  </a:lnTo>
                  <a:lnTo>
                    <a:pt x="1403773" y="16525"/>
                  </a:lnTo>
                  <a:close/>
                  <a:moveTo>
                    <a:pt x="1406491" y="689"/>
                  </a:moveTo>
                  <a:cubicBezTo>
                    <a:pt x="1405090" y="-10"/>
                    <a:pt x="1401467" y="-668"/>
                    <a:pt x="1396813" y="1347"/>
                  </a:cubicBezTo>
                  <a:cubicBezTo>
                    <a:pt x="1390347" y="4103"/>
                    <a:pt x="1375728" y="13645"/>
                    <a:pt x="1373751" y="14674"/>
                  </a:cubicBezTo>
                  <a:cubicBezTo>
                    <a:pt x="1360408" y="21378"/>
                    <a:pt x="1346777" y="27589"/>
                    <a:pt x="1333022" y="33471"/>
                  </a:cubicBezTo>
                  <a:cubicBezTo>
                    <a:pt x="1319227" y="39353"/>
                    <a:pt x="1305307" y="44906"/>
                    <a:pt x="1291264" y="50171"/>
                  </a:cubicBezTo>
                  <a:cubicBezTo>
                    <a:pt x="1268944" y="58767"/>
                    <a:pt x="1246417" y="65472"/>
                    <a:pt x="1223932" y="70407"/>
                  </a:cubicBezTo>
                  <a:cubicBezTo>
                    <a:pt x="1208653" y="73780"/>
                    <a:pt x="1193375" y="76372"/>
                    <a:pt x="1178055" y="77811"/>
                  </a:cubicBezTo>
                  <a:cubicBezTo>
                    <a:pt x="1140209" y="81348"/>
                    <a:pt x="1101993" y="78346"/>
                    <a:pt x="1063405" y="65513"/>
                  </a:cubicBezTo>
                  <a:cubicBezTo>
                    <a:pt x="1058917" y="63909"/>
                    <a:pt x="1053975" y="66212"/>
                    <a:pt x="1052369" y="70736"/>
                  </a:cubicBezTo>
                  <a:cubicBezTo>
                    <a:pt x="1050721" y="75220"/>
                    <a:pt x="1053069" y="80156"/>
                    <a:pt x="1057558" y="81760"/>
                  </a:cubicBezTo>
                  <a:cubicBezTo>
                    <a:pt x="1098328" y="97349"/>
                    <a:pt x="1139139" y="102860"/>
                    <a:pt x="1179826" y="100310"/>
                  </a:cubicBezTo>
                  <a:cubicBezTo>
                    <a:pt x="1196258" y="99282"/>
                    <a:pt x="1212689" y="96937"/>
                    <a:pt x="1228997" y="93277"/>
                  </a:cubicBezTo>
                  <a:cubicBezTo>
                    <a:pt x="1252677" y="88012"/>
                    <a:pt x="1276068" y="80032"/>
                    <a:pt x="1299377" y="70490"/>
                  </a:cubicBezTo>
                  <a:cubicBezTo>
                    <a:pt x="1313502" y="64567"/>
                    <a:pt x="1327545" y="58438"/>
                    <a:pt x="1341341" y="51816"/>
                  </a:cubicBezTo>
                  <a:cubicBezTo>
                    <a:pt x="1355219" y="45194"/>
                    <a:pt x="1368851" y="38119"/>
                    <a:pt x="1382276" y="30551"/>
                  </a:cubicBezTo>
                  <a:cubicBezTo>
                    <a:pt x="1384047" y="29564"/>
                    <a:pt x="1396360" y="20473"/>
                    <a:pt x="1402825" y="17018"/>
                  </a:cubicBezTo>
                  <a:cubicBezTo>
                    <a:pt x="1401590" y="16689"/>
                    <a:pt x="1400066" y="15949"/>
                    <a:pt x="1399613" y="15743"/>
                  </a:cubicBezTo>
                  <a:cubicBezTo>
                    <a:pt x="1400972" y="16360"/>
                    <a:pt x="1402455" y="16607"/>
                    <a:pt x="1403896" y="16442"/>
                  </a:cubicBezTo>
                  <a:cubicBezTo>
                    <a:pt x="1404061" y="16319"/>
                    <a:pt x="1404267" y="16155"/>
                    <a:pt x="1404308" y="16278"/>
                  </a:cubicBezTo>
                  <a:lnTo>
                    <a:pt x="1404349" y="16401"/>
                  </a:lnTo>
                  <a:cubicBezTo>
                    <a:pt x="1406985" y="15990"/>
                    <a:pt x="1409373" y="14262"/>
                    <a:pt x="1410568" y="11671"/>
                  </a:cubicBezTo>
                  <a:cubicBezTo>
                    <a:pt x="1412503" y="7517"/>
                    <a:pt x="1410650" y="2581"/>
                    <a:pt x="1406491" y="689"/>
                  </a:cubicBezTo>
                  <a:close/>
                  <a:moveTo>
                    <a:pt x="897978" y="384737"/>
                  </a:moveTo>
                  <a:cubicBezTo>
                    <a:pt x="856261" y="390454"/>
                    <a:pt x="813720" y="382763"/>
                    <a:pt x="772003" y="368942"/>
                  </a:cubicBezTo>
                  <a:cubicBezTo>
                    <a:pt x="708830" y="348006"/>
                    <a:pt x="647593" y="312715"/>
                    <a:pt x="594098" y="285280"/>
                  </a:cubicBezTo>
                  <a:cubicBezTo>
                    <a:pt x="560741" y="268416"/>
                    <a:pt x="521330" y="251017"/>
                    <a:pt x="481425" y="243079"/>
                  </a:cubicBezTo>
                  <a:cubicBezTo>
                    <a:pt x="453503" y="237485"/>
                    <a:pt x="425376" y="236580"/>
                    <a:pt x="398732" y="242955"/>
                  </a:cubicBezTo>
                  <a:cubicBezTo>
                    <a:pt x="349849" y="254843"/>
                    <a:pt x="328517" y="297455"/>
                    <a:pt x="332635" y="336242"/>
                  </a:cubicBezTo>
                  <a:cubicBezTo>
                    <a:pt x="336794" y="375770"/>
                    <a:pt x="366733" y="411514"/>
                    <a:pt x="420064" y="406167"/>
                  </a:cubicBezTo>
                  <a:cubicBezTo>
                    <a:pt x="435960" y="404562"/>
                    <a:pt x="449838" y="397735"/>
                    <a:pt x="459516" y="387205"/>
                  </a:cubicBezTo>
                  <a:cubicBezTo>
                    <a:pt x="469317" y="376593"/>
                    <a:pt x="475000" y="362279"/>
                    <a:pt x="474135" y="345785"/>
                  </a:cubicBezTo>
                  <a:cubicBezTo>
                    <a:pt x="473435" y="332541"/>
                    <a:pt x="461904" y="313702"/>
                    <a:pt x="446297" y="307656"/>
                  </a:cubicBezTo>
                  <a:cubicBezTo>
                    <a:pt x="433489" y="302720"/>
                    <a:pt x="417510" y="304694"/>
                    <a:pt x="403344" y="325918"/>
                  </a:cubicBezTo>
                  <a:cubicBezTo>
                    <a:pt x="400791" y="329661"/>
                    <a:pt x="401738" y="334844"/>
                    <a:pt x="405527" y="337394"/>
                  </a:cubicBezTo>
                  <a:cubicBezTo>
                    <a:pt x="409315" y="339985"/>
                    <a:pt x="414463" y="338998"/>
                    <a:pt x="417058" y="335214"/>
                  </a:cubicBezTo>
                  <a:cubicBezTo>
                    <a:pt x="425047" y="323780"/>
                    <a:pt x="432913" y="320941"/>
                    <a:pt x="439872" y="323780"/>
                  </a:cubicBezTo>
                  <a:cubicBezTo>
                    <a:pt x="449015" y="327564"/>
                    <a:pt x="455727" y="338752"/>
                    <a:pt x="455974" y="346567"/>
                  </a:cubicBezTo>
                  <a:cubicBezTo>
                    <a:pt x="456345" y="357672"/>
                    <a:pt x="452433" y="367256"/>
                    <a:pt x="445720" y="374289"/>
                  </a:cubicBezTo>
                  <a:cubicBezTo>
                    <a:pt x="438925" y="381405"/>
                    <a:pt x="429247" y="385765"/>
                    <a:pt x="418293" y="386670"/>
                  </a:cubicBezTo>
                  <a:cubicBezTo>
                    <a:pt x="378635" y="389961"/>
                    <a:pt x="356562" y="363513"/>
                    <a:pt x="353926" y="334186"/>
                  </a:cubicBezTo>
                  <a:cubicBezTo>
                    <a:pt x="351290" y="305188"/>
                    <a:pt x="367392" y="273516"/>
                    <a:pt x="404003" y="265167"/>
                  </a:cubicBezTo>
                  <a:cubicBezTo>
                    <a:pt x="427477" y="259696"/>
                    <a:pt x="452268" y="261012"/>
                    <a:pt x="476853" y="265948"/>
                  </a:cubicBezTo>
                  <a:cubicBezTo>
                    <a:pt x="514699" y="273558"/>
                    <a:pt x="552051" y="289846"/>
                    <a:pt x="583761" y="305723"/>
                  </a:cubicBezTo>
                  <a:cubicBezTo>
                    <a:pt x="638533" y="332787"/>
                    <a:pt x="701294" y="367749"/>
                    <a:pt x="765867" y="387945"/>
                  </a:cubicBezTo>
                  <a:cubicBezTo>
                    <a:pt x="810590" y="401889"/>
                    <a:pt x="856137" y="408799"/>
                    <a:pt x="900490" y="401848"/>
                  </a:cubicBezTo>
                  <a:cubicBezTo>
                    <a:pt x="905226" y="401149"/>
                    <a:pt x="908480" y="396747"/>
                    <a:pt x="907821" y="392058"/>
                  </a:cubicBezTo>
                  <a:cubicBezTo>
                    <a:pt x="907121" y="387328"/>
                    <a:pt x="902714" y="384038"/>
                    <a:pt x="897978" y="384737"/>
                  </a:cubicBezTo>
                  <a:close/>
                  <a:moveTo>
                    <a:pt x="571860" y="411144"/>
                  </a:moveTo>
                  <a:cubicBezTo>
                    <a:pt x="574084" y="407647"/>
                    <a:pt x="573095" y="402999"/>
                    <a:pt x="569636" y="400737"/>
                  </a:cubicBezTo>
                  <a:cubicBezTo>
                    <a:pt x="566135" y="398516"/>
                    <a:pt x="561482" y="399503"/>
                    <a:pt x="559217" y="402958"/>
                  </a:cubicBezTo>
                  <a:cubicBezTo>
                    <a:pt x="510622" y="476296"/>
                    <a:pt x="444443" y="509860"/>
                    <a:pt x="377276" y="520472"/>
                  </a:cubicBezTo>
                  <a:cubicBezTo>
                    <a:pt x="347254" y="525243"/>
                    <a:pt x="317027" y="525408"/>
                    <a:pt x="287953" y="522487"/>
                  </a:cubicBezTo>
                  <a:cubicBezTo>
                    <a:pt x="238988" y="517510"/>
                    <a:pt x="193358" y="503690"/>
                    <a:pt x="158271" y="486991"/>
                  </a:cubicBezTo>
                  <a:cubicBezTo>
                    <a:pt x="142910" y="479751"/>
                    <a:pt x="127055" y="473541"/>
                    <a:pt x="110789" y="468728"/>
                  </a:cubicBezTo>
                  <a:cubicBezTo>
                    <a:pt x="94481" y="463916"/>
                    <a:pt x="77761" y="460461"/>
                    <a:pt x="60753" y="458733"/>
                  </a:cubicBezTo>
                  <a:cubicBezTo>
                    <a:pt x="54905" y="458157"/>
                    <a:pt x="49016" y="457787"/>
                    <a:pt x="43127" y="457623"/>
                  </a:cubicBezTo>
                  <a:cubicBezTo>
                    <a:pt x="37238" y="457499"/>
                    <a:pt x="31308" y="457581"/>
                    <a:pt x="25460" y="457869"/>
                  </a:cubicBezTo>
                  <a:cubicBezTo>
                    <a:pt x="22619" y="458034"/>
                    <a:pt x="16359" y="460625"/>
                    <a:pt x="12035" y="461818"/>
                  </a:cubicBezTo>
                  <a:cubicBezTo>
                    <a:pt x="11211" y="461283"/>
                    <a:pt x="10305" y="460954"/>
                    <a:pt x="9399" y="460831"/>
                  </a:cubicBezTo>
                  <a:cubicBezTo>
                    <a:pt x="9811" y="461160"/>
                    <a:pt x="10305" y="461612"/>
                    <a:pt x="10799" y="462106"/>
                  </a:cubicBezTo>
                  <a:cubicBezTo>
                    <a:pt x="8905" y="462558"/>
                    <a:pt x="7546" y="462558"/>
                    <a:pt x="7464" y="461695"/>
                  </a:cubicBezTo>
                  <a:cubicBezTo>
                    <a:pt x="7464" y="461283"/>
                    <a:pt x="7464" y="460995"/>
                    <a:pt x="7505" y="460749"/>
                  </a:cubicBezTo>
                  <a:cubicBezTo>
                    <a:pt x="6434" y="460872"/>
                    <a:pt x="5405" y="461242"/>
                    <a:pt x="4416" y="461818"/>
                  </a:cubicBezTo>
                  <a:cubicBezTo>
                    <a:pt x="1410" y="463669"/>
                    <a:pt x="710" y="465725"/>
                    <a:pt x="463" y="466507"/>
                  </a:cubicBezTo>
                  <a:cubicBezTo>
                    <a:pt x="-732" y="470127"/>
                    <a:pt x="422" y="472882"/>
                    <a:pt x="3510" y="474898"/>
                  </a:cubicBezTo>
                  <a:cubicBezTo>
                    <a:pt x="4293" y="475433"/>
                    <a:pt x="5981" y="476214"/>
                    <a:pt x="8576" y="476091"/>
                  </a:cubicBezTo>
                  <a:cubicBezTo>
                    <a:pt x="11294" y="475885"/>
                    <a:pt x="21713" y="472882"/>
                    <a:pt x="26078" y="472759"/>
                  </a:cubicBezTo>
                  <a:cubicBezTo>
                    <a:pt x="31555" y="472595"/>
                    <a:pt x="37073" y="472677"/>
                    <a:pt x="42550" y="472965"/>
                  </a:cubicBezTo>
                  <a:cubicBezTo>
                    <a:pt x="48028" y="473253"/>
                    <a:pt x="53546" y="473746"/>
                    <a:pt x="58982" y="474445"/>
                  </a:cubicBezTo>
                  <a:cubicBezTo>
                    <a:pt x="74919" y="476420"/>
                    <a:pt x="90568" y="480039"/>
                    <a:pt x="105806" y="484934"/>
                  </a:cubicBezTo>
                  <a:cubicBezTo>
                    <a:pt x="121084" y="489829"/>
                    <a:pt x="135951" y="496040"/>
                    <a:pt x="150364" y="503238"/>
                  </a:cubicBezTo>
                  <a:cubicBezTo>
                    <a:pt x="186893" y="521336"/>
                    <a:pt x="234499" y="537007"/>
                    <a:pt x="285852" y="542560"/>
                  </a:cubicBezTo>
                  <a:cubicBezTo>
                    <a:pt x="316615" y="545850"/>
                    <a:pt x="348737" y="545562"/>
                    <a:pt x="380529" y="540174"/>
                  </a:cubicBezTo>
                  <a:cubicBezTo>
                    <a:pt x="451938" y="527999"/>
                    <a:pt x="521742" y="490363"/>
                    <a:pt x="571860" y="411144"/>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2" name="Google Shape;1872;p28"/>
            <p:cNvSpPr/>
            <p:nvPr/>
          </p:nvSpPr>
          <p:spPr>
            <a:xfrm rot="5400000">
              <a:off x="294524" y="1503828"/>
              <a:ext cx="170320" cy="185290"/>
            </a:xfrm>
            <a:custGeom>
              <a:avLst/>
              <a:gdLst/>
              <a:ahLst/>
              <a:cxnLst/>
              <a:rect l="l" t="t" r="r" b="b"/>
              <a:pathLst>
                <a:path w="340640" h="370580" extrusionOk="0">
                  <a:moveTo>
                    <a:pt x="252992" y="213926"/>
                  </a:moveTo>
                  <a:cubicBezTo>
                    <a:pt x="291126" y="221823"/>
                    <a:pt x="338774" y="221371"/>
                    <a:pt x="340586" y="170943"/>
                  </a:cubicBezTo>
                  <a:cubicBezTo>
                    <a:pt x="342686" y="114264"/>
                    <a:pt x="284414" y="123806"/>
                    <a:pt x="239196" y="145236"/>
                  </a:cubicBezTo>
                  <a:cubicBezTo>
                    <a:pt x="271771" y="121092"/>
                    <a:pt x="304634" y="85266"/>
                    <a:pt x="279101" y="49810"/>
                  </a:cubicBezTo>
                  <a:cubicBezTo>
                    <a:pt x="252910" y="13491"/>
                    <a:pt x="219140" y="49070"/>
                    <a:pt x="195708" y="92217"/>
                  </a:cubicBezTo>
                  <a:cubicBezTo>
                    <a:pt x="200773" y="41584"/>
                    <a:pt x="192372" y="-11929"/>
                    <a:pt x="147402" y="2344"/>
                  </a:cubicBezTo>
                  <a:cubicBezTo>
                    <a:pt x="108773" y="14560"/>
                    <a:pt x="112727" y="56391"/>
                    <a:pt x="125164" y="93245"/>
                  </a:cubicBezTo>
                  <a:cubicBezTo>
                    <a:pt x="101072" y="60299"/>
                    <a:pt x="68045" y="30355"/>
                    <a:pt x="39464" y="58818"/>
                  </a:cubicBezTo>
                  <a:cubicBezTo>
                    <a:pt x="9278" y="88885"/>
                    <a:pt x="42018" y="123601"/>
                    <a:pt x="81717" y="147334"/>
                  </a:cubicBezTo>
                  <a:cubicBezTo>
                    <a:pt x="39259" y="134459"/>
                    <a:pt x="-4806" y="136064"/>
                    <a:pt x="424" y="185175"/>
                  </a:cubicBezTo>
                  <a:cubicBezTo>
                    <a:pt x="5942" y="236466"/>
                    <a:pt x="55814" y="233135"/>
                    <a:pt x="93907" y="222687"/>
                  </a:cubicBezTo>
                  <a:cubicBezTo>
                    <a:pt x="57049" y="240333"/>
                    <a:pt x="15785" y="270400"/>
                    <a:pt x="36499" y="311285"/>
                  </a:cubicBezTo>
                  <a:cubicBezTo>
                    <a:pt x="59808" y="357229"/>
                    <a:pt x="106426" y="313835"/>
                    <a:pt x="136571" y="268796"/>
                  </a:cubicBezTo>
                  <a:cubicBezTo>
                    <a:pt x="126687" y="310668"/>
                    <a:pt x="124546" y="364428"/>
                    <a:pt x="176476" y="370145"/>
                  </a:cubicBezTo>
                  <a:cubicBezTo>
                    <a:pt x="233019" y="376397"/>
                    <a:pt x="227377" y="314164"/>
                    <a:pt x="208474" y="263079"/>
                  </a:cubicBezTo>
                  <a:cubicBezTo>
                    <a:pt x="231783" y="299069"/>
                    <a:pt x="266170" y="335882"/>
                    <a:pt x="297386" y="306720"/>
                  </a:cubicBezTo>
                  <a:cubicBezTo>
                    <a:pt x="329631" y="276570"/>
                    <a:pt x="294050" y="239099"/>
                    <a:pt x="252992" y="213926"/>
                  </a:cubicBezTo>
                  <a:lnTo>
                    <a:pt x="252992" y="213926"/>
                  </a:lnTo>
                  <a:close/>
                  <a:moveTo>
                    <a:pt x="203038" y="168229"/>
                  </a:moveTo>
                  <a:cubicBezTo>
                    <a:pt x="197850" y="175632"/>
                    <a:pt x="200444" y="184106"/>
                    <a:pt x="203162" y="190358"/>
                  </a:cubicBezTo>
                  <a:cubicBezTo>
                    <a:pt x="181912" y="184517"/>
                    <a:pt x="184507" y="214790"/>
                    <a:pt x="180512" y="211458"/>
                  </a:cubicBezTo>
                  <a:cubicBezTo>
                    <a:pt x="180512" y="211458"/>
                    <a:pt x="181212" y="213104"/>
                    <a:pt x="182571" y="216024"/>
                  </a:cubicBezTo>
                  <a:cubicBezTo>
                    <a:pt x="173388" y="210718"/>
                    <a:pt x="162845" y="216394"/>
                    <a:pt x="157162" y="218656"/>
                  </a:cubicBezTo>
                  <a:cubicBezTo>
                    <a:pt x="152673" y="209484"/>
                    <a:pt x="139495" y="206975"/>
                    <a:pt x="142131" y="204384"/>
                  </a:cubicBezTo>
                  <a:cubicBezTo>
                    <a:pt x="142131" y="204384"/>
                    <a:pt x="140360" y="204877"/>
                    <a:pt x="137230" y="205823"/>
                  </a:cubicBezTo>
                  <a:cubicBezTo>
                    <a:pt x="136077" y="202286"/>
                    <a:pt x="150738" y="183242"/>
                    <a:pt x="134594" y="171314"/>
                  </a:cubicBezTo>
                  <a:cubicBezTo>
                    <a:pt x="134800" y="171355"/>
                    <a:pt x="135047" y="171437"/>
                    <a:pt x="135294" y="171519"/>
                  </a:cubicBezTo>
                  <a:cubicBezTo>
                    <a:pt x="151561" y="176455"/>
                    <a:pt x="154567" y="162182"/>
                    <a:pt x="156338" y="154450"/>
                  </a:cubicBezTo>
                  <a:cubicBezTo>
                    <a:pt x="159468" y="154943"/>
                    <a:pt x="165604" y="157493"/>
                    <a:pt x="171617" y="157000"/>
                  </a:cubicBezTo>
                  <a:cubicBezTo>
                    <a:pt x="173676" y="171478"/>
                    <a:pt x="193567" y="170902"/>
                    <a:pt x="190890" y="174563"/>
                  </a:cubicBezTo>
                  <a:cubicBezTo>
                    <a:pt x="190890" y="174563"/>
                    <a:pt x="195667" y="172301"/>
                    <a:pt x="203038" y="168229"/>
                  </a:cubicBezTo>
                  <a:lnTo>
                    <a:pt x="203038" y="1682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3" name="Google Shape;1873;p28"/>
            <p:cNvSpPr/>
            <p:nvPr/>
          </p:nvSpPr>
          <p:spPr>
            <a:xfrm rot="5400000">
              <a:off x="358538" y="1574676"/>
              <a:ext cx="43722" cy="45261"/>
            </a:xfrm>
            <a:custGeom>
              <a:avLst/>
              <a:gdLst/>
              <a:ahLst/>
              <a:cxnLst/>
              <a:rect l="l" t="t" r="r" b="b"/>
              <a:pathLst>
                <a:path w="87444" h="90521" extrusionOk="0">
                  <a:moveTo>
                    <a:pt x="87416" y="44068"/>
                  </a:moveTo>
                  <a:cubicBezTo>
                    <a:pt x="88281" y="69035"/>
                    <a:pt x="69420" y="89848"/>
                    <a:pt x="45287" y="90506"/>
                  </a:cubicBezTo>
                  <a:cubicBezTo>
                    <a:pt x="21155" y="91164"/>
                    <a:pt x="893" y="71421"/>
                    <a:pt x="29" y="46454"/>
                  </a:cubicBezTo>
                  <a:cubicBezTo>
                    <a:pt x="-836" y="21487"/>
                    <a:pt x="18025" y="674"/>
                    <a:pt x="42158" y="16"/>
                  </a:cubicBezTo>
                  <a:cubicBezTo>
                    <a:pt x="66249" y="-642"/>
                    <a:pt x="86551" y="19101"/>
                    <a:pt x="87416" y="44068"/>
                  </a:cubicBezTo>
                  <a:lnTo>
                    <a:pt x="87416" y="44068"/>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4" name="Google Shape;1874;p28"/>
            <p:cNvSpPr/>
            <p:nvPr/>
          </p:nvSpPr>
          <p:spPr>
            <a:xfrm rot="5400000">
              <a:off x="326377" y="2144537"/>
              <a:ext cx="255072" cy="227139"/>
            </a:xfrm>
            <a:custGeom>
              <a:avLst/>
              <a:gdLst/>
              <a:ahLst/>
              <a:cxnLst/>
              <a:rect l="l" t="t" r="r" b="b"/>
              <a:pathLst>
                <a:path w="510143" h="454278" extrusionOk="0">
                  <a:moveTo>
                    <a:pt x="509663" y="448122"/>
                  </a:moveTo>
                  <a:cubicBezTo>
                    <a:pt x="508056" y="452852"/>
                    <a:pt x="502909" y="455402"/>
                    <a:pt x="498132" y="453798"/>
                  </a:cubicBezTo>
                  <a:cubicBezTo>
                    <a:pt x="451226" y="438744"/>
                    <a:pt x="411156" y="414682"/>
                    <a:pt x="374833" y="385561"/>
                  </a:cubicBezTo>
                  <a:cubicBezTo>
                    <a:pt x="332993" y="352038"/>
                    <a:pt x="295929" y="311976"/>
                    <a:pt x="258866" y="271708"/>
                  </a:cubicBezTo>
                  <a:cubicBezTo>
                    <a:pt x="254583" y="267060"/>
                    <a:pt x="250300" y="262412"/>
                    <a:pt x="246017" y="257764"/>
                  </a:cubicBezTo>
                  <a:cubicBezTo>
                    <a:pt x="244823" y="259574"/>
                    <a:pt x="242928" y="260972"/>
                    <a:pt x="240622" y="261466"/>
                  </a:cubicBezTo>
                  <a:cubicBezTo>
                    <a:pt x="232015" y="264016"/>
                    <a:pt x="223655" y="266690"/>
                    <a:pt x="215048" y="268787"/>
                  </a:cubicBezTo>
                  <a:cubicBezTo>
                    <a:pt x="209200" y="270227"/>
                    <a:pt x="203312" y="271502"/>
                    <a:pt x="197381" y="272366"/>
                  </a:cubicBezTo>
                  <a:cubicBezTo>
                    <a:pt x="193387" y="272942"/>
                    <a:pt x="189351" y="273271"/>
                    <a:pt x="185274" y="273476"/>
                  </a:cubicBezTo>
                  <a:cubicBezTo>
                    <a:pt x="179179" y="273764"/>
                    <a:pt x="173084" y="273641"/>
                    <a:pt x="166907" y="273312"/>
                  </a:cubicBezTo>
                  <a:cubicBezTo>
                    <a:pt x="163901" y="273106"/>
                    <a:pt x="152081" y="273312"/>
                    <a:pt x="145163" y="271625"/>
                  </a:cubicBezTo>
                  <a:cubicBezTo>
                    <a:pt x="140139" y="270433"/>
                    <a:pt x="136597" y="268376"/>
                    <a:pt x="135197" y="266032"/>
                  </a:cubicBezTo>
                  <a:cubicBezTo>
                    <a:pt x="132479" y="262371"/>
                    <a:pt x="133261" y="257188"/>
                    <a:pt x="136926" y="254473"/>
                  </a:cubicBezTo>
                  <a:cubicBezTo>
                    <a:pt x="139892" y="252294"/>
                    <a:pt x="143845" y="252335"/>
                    <a:pt x="146645" y="254391"/>
                  </a:cubicBezTo>
                  <a:lnTo>
                    <a:pt x="146687" y="254350"/>
                  </a:lnTo>
                  <a:cubicBezTo>
                    <a:pt x="146810" y="253692"/>
                    <a:pt x="147263" y="254309"/>
                    <a:pt x="147716" y="255008"/>
                  </a:cubicBezTo>
                  <a:lnTo>
                    <a:pt x="147510" y="255008"/>
                  </a:lnTo>
                  <a:lnTo>
                    <a:pt x="147428" y="255008"/>
                  </a:lnTo>
                  <a:cubicBezTo>
                    <a:pt x="147840" y="255378"/>
                    <a:pt x="148210" y="255749"/>
                    <a:pt x="148499" y="256201"/>
                  </a:cubicBezTo>
                  <a:cubicBezTo>
                    <a:pt x="148334" y="255995"/>
                    <a:pt x="148045" y="255461"/>
                    <a:pt x="147716" y="255008"/>
                  </a:cubicBezTo>
                  <a:cubicBezTo>
                    <a:pt x="149116" y="254926"/>
                    <a:pt x="151505" y="254186"/>
                    <a:pt x="153111" y="254021"/>
                  </a:cubicBezTo>
                  <a:cubicBezTo>
                    <a:pt x="158835" y="253569"/>
                    <a:pt x="164806" y="252540"/>
                    <a:pt x="166783" y="252376"/>
                  </a:cubicBezTo>
                  <a:lnTo>
                    <a:pt x="234074" y="244849"/>
                  </a:lnTo>
                  <a:cubicBezTo>
                    <a:pt x="208912" y="217784"/>
                    <a:pt x="182926" y="191583"/>
                    <a:pt x="154511" y="168179"/>
                  </a:cubicBezTo>
                  <a:cubicBezTo>
                    <a:pt x="141209" y="171798"/>
                    <a:pt x="127990" y="175747"/>
                    <a:pt x="114441" y="178421"/>
                  </a:cubicBezTo>
                  <a:cubicBezTo>
                    <a:pt x="109541" y="179408"/>
                    <a:pt x="104558" y="180107"/>
                    <a:pt x="99533" y="180683"/>
                  </a:cubicBezTo>
                  <a:cubicBezTo>
                    <a:pt x="94509" y="181218"/>
                    <a:pt x="89444" y="181464"/>
                    <a:pt x="84379" y="181711"/>
                  </a:cubicBezTo>
                  <a:cubicBezTo>
                    <a:pt x="80054" y="181876"/>
                    <a:pt x="75689" y="181999"/>
                    <a:pt x="71324" y="181917"/>
                  </a:cubicBezTo>
                  <a:cubicBezTo>
                    <a:pt x="66753" y="181835"/>
                    <a:pt x="62223" y="181547"/>
                    <a:pt x="57734" y="180930"/>
                  </a:cubicBezTo>
                  <a:cubicBezTo>
                    <a:pt x="56128" y="180724"/>
                    <a:pt x="53904" y="180189"/>
                    <a:pt x="51639" y="179326"/>
                  </a:cubicBezTo>
                  <a:lnTo>
                    <a:pt x="49003" y="178256"/>
                  </a:lnTo>
                  <a:cubicBezTo>
                    <a:pt x="45173" y="179408"/>
                    <a:pt x="40932" y="177598"/>
                    <a:pt x="39202" y="173855"/>
                  </a:cubicBezTo>
                  <a:cubicBezTo>
                    <a:pt x="38049" y="171881"/>
                    <a:pt x="38173" y="170112"/>
                    <a:pt x="38173" y="168837"/>
                  </a:cubicBezTo>
                  <a:cubicBezTo>
                    <a:pt x="38173" y="165629"/>
                    <a:pt x="40108" y="163572"/>
                    <a:pt x="42579" y="161886"/>
                  </a:cubicBezTo>
                  <a:cubicBezTo>
                    <a:pt x="43856" y="160981"/>
                    <a:pt x="45956" y="160528"/>
                    <a:pt x="48797" y="160569"/>
                  </a:cubicBezTo>
                  <a:cubicBezTo>
                    <a:pt x="51227" y="160611"/>
                    <a:pt x="56334" y="162338"/>
                    <a:pt x="58887" y="162256"/>
                  </a:cubicBezTo>
                  <a:cubicBezTo>
                    <a:pt x="61976" y="162256"/>
                    <a:pt x="65023" y="161968"/>
                    <a:pt x="68112" y="161680"/>
                  </a:cubicBezTo>
                  <a:cubicBezTo>
                    <a:pt x="72889" y="161228"/>
                    <a:pt x="77666" y="160528"/>
                    <a:pt x="82402" y="159829"/>
                  </a:cubicBezTo>
                  <a:cubicBezTo>
                    <a:pt x="87138" y="159171"/>
                    <a:pt x="91832" y="158307"/>
                    <a:pt x="96527" y="157608"/>
                  </a:cubicBezTo>
                  <a:cubicBezTo>
                    <a:pt x="101263" y="156909"/>
                    <a:pt x="105999" y="156210"/>
                    <a:pt x="110776" y="155593"/>
                  </a:cubicBezTo>
                  <a:cubicBezTo>
                    <a:pt x="118683" y="154605"/>
                    <a:pt x="126590" y="153659"/>
                    <a:pt x="134497" y="152754"/>
                  </a:cubicBezTo>
                  <a:cubicBezTo>
                    <a:pt x="122101" y="143376"/>
                    <a:pt x="109664" y="133998"/>
                    <a:pt x="96404" y="125937"/>
                  </a:cubicBezTo>
                  <a:cubicBezTo>
                    <a:pt x="79478" y="115654"/>
                    <a:pt x="61770" y="106687"/>
                    <a:pt x="43073" y="99900"/>
                  </a:cubicBezTo>
                  <a:cubicBezTo>
                    <a:pt x="39243" y="98460"/>
                    <a:pt x="29813" y="93813"/>
                    <a:pt x="21123" y="90604"/>
                  </a:cubicBezTo>
                  <a:cubicBezTo>
                    <a:pt x="17170" y="89123"/>
                    <a:pt x="10828" y="85422"/>
                    <a:pt x="10993" y="87848"/>
                  </a:cubicBezTo>
                  <a:cubicBezTo>
                    <a:pt x="6586" y="89082"/>
                    <a:pt x="1933" y="86614"/>
                    <a:pt x="450" y="82213"/>
                  </a:cubicBezTo>
                  <a:cubicBezTo>
                    <a:pt x="-1074" y="77648"/>
                    <a:pt x="1397" y="72712"/>
                    <a:pt x="5968" y="71190"/>
                  </a:cubicBezTo>
                  <a:cubicBezTo>
                    <a:pt x="8851" y="70162"/>
                    <a:pt x="13299" y="70121"/>
                    <a:pt x="18570" y="71272"/>
                  </a:cubicBezTo>
                  <a:cubicBezTo>
                    <a:pt x="28907" y="73493"/>
                    <a:pt x="44020" y="80527"/>
                    <a:pt x="49250" y="82254"/>
                  </a:cubicBezTo>
                  <a:cubicBezTo>
                    <a:pt x="66917" y="88136"/>
                    <a:pt x="83678" y="95993"/>
                    <a:pt x="99945" y="104836"/>
                  </a:cubicBezTo>
                  <a:cubicBezTo>
                    <a:pt x="98710" y="99242"/>
                    <a:pt x="97474" y="93689"/>
                    <a:pt x="96033" y="88177"/>
                  </a:cubicBezTo>
                  <a:cubicBezTo>
                    <a:pt x="94015" y="80321"/>
                    <a:pt x="91626" y="72589"/>
                    <a:pt x="89650" y="64691"/>
                  </a:cubicBezTo>
                  <a:cubicBezTo>
                    <a:pt x="87920" y="57863"/>
                    <a:pt x="86644" y="50912"/>
                    <a:pt x="85120" y="43961"/>
                  </a:cubicBezTo>
                  <a:cubicBezTo>
                    <a:pt x="84131" y="38778"/>
                    <a:pt x="79684" y="21503"/>
                    <a:pt x="78119" y="14264"/>
                  </a:cubicBezTo>
                  <a:cubicBezTo>
                    <a:pt x="77666" y="12248"/>
                    <a:pt x="77378" y="10808"/>
                    <a:pt x="77295" y="10233"/>
                  </a:cubicBezTo>
                  <a:cubicBezTo>
                    <a:pt x="76925" y="5708"/>
                    <a:pt x="78819" y="3405"/>
                    <a:pt x="79478" y="2829"/>
                  </a:cubicBezTo>
                  <a:cubicBezTo>
                    <a:pt x="82072" y="526"/>
                    <a:pt x="85037" y="-1120"/>
                    <a:pt x="88826" y="937"/>
                  </a:cubicBezTo>
                  <a:cubicBezTo>
                    <a:pt x="89567" y="1348"/>
                    <a:pt x="91173" y="1842"/>
                    <a:pt x="92327" y="3775"/>
                  </a:cubicBezTo>
                  <a:cubicBezTo>
                    <a:pt x="93191" y="5009"/>
                    <a:pt x="93686" y="6366"/>
                    <a:pt x="93809" y="7765"/>
                  </a:cubicBezTo>
                  <a:cubicBezTo>
                    <a:pt x="94056" y="8176"/>
                    <a:pt x="94303" y="8670"/>
                    <a:pt x="94550" y="9245"/>
                  </a:cubicBezTo>
                  <a:cubicBezTo>
                    <a:pt x="97351" y="16361"/>
                    <a:pt x="104434" y="33266"/>
                    <a:pt x="106205" y="38408"/>
                  </a:cubicBezTo>
                  <a:cubicBezTo>
                    <a:pt x="108305" y="45318"/>
                    <a:pt x="110653" y="52064"/>
                    <a:pt x="112423" y="59015"/>
                  </a:cubicBezTo>
                  <a:cubicBezTo>
                    <a:pt x="113618" y="63704"/>
                    <a:pt x="114565" y="68434"/>
                    <a:pt x="115388" y="73205"/>
                  </a:cubicBezTo>
                  <a:cubicBezTo>
                    <a:pt x="117447" y="85339"/>
                    <a:pt x="118518" y="97514"/>
                    <a:pt x="118765" y="109936"/>
                  </a:cubicBezTo>
                  <a:cubicBezTo>
                    <a:pt x="118971" y="111911"/>
                    <a:pt x="118148" y="113638"/>
                    <a:pt x="117159" y="115201"/>
                  </a:cubicBezTo>
                  <a:cubicBezTo>
                    <a:pt x="131449" y="123921"/>
                    <a:pt x="145575" y="132970"/>
                    <a:pt x="159000" y="143006"/>
                  </a:cubicBezTo>
                  <a:cubicBezTo>
                    <a:pt x="170284" y="151562"/>
                    <a:pt x="181156" y="160569"/>
                    <a:pt x="191822" y="169906"/>
                  </a:cubicBezTo>
                  <a:cubicBezTo>
                    <a:pt x="191410" y="168672"/>
                    <a:pt x="190669" y="167562"/>
                    <a:pt x="190875" y="166163"/>
                  </a:cubicBezTo>
                  <a:cubicBezTo>
                    <a:pt x="192028" y="153906"/>
                    <a:pt x="191863" y="141361"/>
                    <a:pt x="191410" y="128692"/>
                  </a:cubicBezTo>
                  <a:cubicBezTo>
                    <a:pt x="191080" y="119273"/>
                    <a:pt x="190298" y="109813"/>
                    <a:pt x="189680" y="100435"/>
                  </a:cubicBezTo>
                  <a:cubicBezTo>
                    <a:pt x="188980" y="90851"/>
                    <a:pt x="188568" y="81308"/>
                    <a:pt x="187662" y="72013"/>
                  </a:cubicBezTo>
                  <a:cubicBezTo>
                    <a:pt x="187209" y="66295"/>
                    <a:pt x="186592" y="60578"/>
                    <a:pt x="185562" y="54902"/>
                  </a:cubicBezTo>
                  <a:cubicBezTo>
                    <a:pt x="184574" y="49431"/>
                    <a:pt x="183338" y="44043"/>
                    <a:pt x="181403" y="38778"/>
                  </a:cubicBezTo>
                  <a:cubicBezTo>
                    <a:pt x="181320" y="38531"/>
                    <a:pt x="180373" y="34295"/>
                    <a:pt x="179097" y="31786"/>
                  </a:cubicBezTo>
                  <a:cubicBezTo>
                    <a:pt x="180126" y="32362"/>
                    <a:pt x="181114" y="32526"/>
                    <a:pt x="181938" y="32567"/>
                  </a:cubicBezTo>
                  <a:cubicBezTo>
                    <a:pt x="180950" y="32485"/>
                    <a:pt x="179961" y="32156"/>
                    <a:pt x="179055" y="31703"/>
                  </a:cubicBezTo>
                  <a:cubicBezTo>
                    <a:pt x="178396" y="30428"/>
                    <a:pt x="177655" y="29647"/>
                    <a:pt x="176914" y="30058"/>
                  </a:cubicBezTo>
                  <a:cubicBezTo>
                    <a:pt x="174155" y="27179"/>
                    <a:pt x="173825" y="22572"/>
                    <a:pt x="176379" y="19323"/>
                  </a:cubicBezTo>
                  <a:cubicBezTo>
                    <a:pt x="178067" y="16773"/>
                    <a:pt x="182350" y="13647"/>
                    <a:pt x="188321" y="18048"/>
                  </a:cubicBezTo>
                  <a:cubicBezTo>
                    <a:pt x="188774" y="18336"/>
                    <a:pt x="189557" y="19241"/>
                    <a:pt x="190627" y="20516"/>
                  </a:cubicBezTo>
                  <a:cubicBezTo>
                    <a:pt x="192851" y="23354"/>
                    <a:pt x="197876" y="31128"/>
                    <a:pt x="198122" y="31580"/>
                  </a:cubicBezTo>
                  <a:cubicBezTo>
                    <a:pt x="201129" y="37585"/>
                    <a:pt x="203435" y="43878"/>
                    <a:pt x="205288" y="50295"/>
                  </a:cubicBezTo>
                  <a:cubicBezTo>
                    <a:pt x="207100" y="56506"/>
                    <a:pt x="208377" y="62923"/>
                    <a:pt x="209448" y="69339"/>
                  </a:cubicBezTo>
                  <a:cubicBezTo>
                    <a:pt x="210889" y="78964"/>
                    <a:pt x="212371" y="88836"/>
                    <a:pt x="213072" y="98872"/>
                  </a:cubicBezTo>
                  <a:cubicBezTo>
                    <a:pt x="213524" y="105494"/>
                    <a:pt x="213648" y="112157"/>
                    <a:pt x="213524" y="118821"/>
                  </a:cubicBezTo>
                  <a:cubicBezTo>
                    <a:pt x="213236" y="135808"/>
                    <a:pt x="211342" y="152631"/>
                    <a:pt x="208006" y="168755"/>
                  </a:cubicBezTo>
                  <a:cubicBezTo>
                    <a:pt x="207265" y="173403"/>
                    <a:pt x="202982" y="176529"/>
                    <a:pt x="198411" y="175994"/>
                  </a:cubicBezTo>
                  <a:cubicBezTo>
                    <a:pt x="220567" y="195943"/>
                    <a:pt x="241569" y="217167"/>
                    <a:pt x="261995" y="238967"/>
                  </a:cubicBezTo>
                  <a:lnTo>
                    <a:pt x="271673" y="142019"/>
                  </a:lnTo>
                  <a:cubicBezTo>
                    <a:pt x="272044" y="137371"/>
                    <a:pt x="272950" y="129145"/>
                    <a:pt x="273279" y="121124"/>
                  </a:cubicBezTo>
                  <a:cubicBezTo>
                    <a:pt x="273444" y="117011"/>
                    <a:pt x="273568" y="112980"/>
                    <a:pt x="273197" y="109607"/>
                  </a:cubicBezTo>
                  <a:cubicBezTo>
                    <a:pt x="273032" y="108126"/>
                    <a:pt x="273485" y="105659"/>
                    <a:pt x="272703" y="105823"/>
                  </a:cubicBezTo>
                  <a:cubicBezTo>
                    <a:pt x="272703" y="105946"/>
                    <a:pt x="272991" y="106029"/>
                    <a:pt x="273073" y="106152"/>
                  </a:cubicBezTo>
                  <a:cubicBezTo>
                    <a:pt x="272909" y="106029"/>
                    <a:pt x="272785" y="105864"/>
                    <a:pt x="272662" y="105741"/>
                  </a:cubicBezTo>
                  <a:cubicBezTo>
                    <a:pt x="269820" y="102491"/>
                    <a:pt x="269944" y="97514"/>
                    <a:pt x="273073" y="94430"/>
                  </a:cubicBezTo>
                  <a:cubicBezTo>
                    <a:pt x="276286" y="91221"/>
                    <a:pt x="281557" y="91221"/>
                    <a:pt x="284769" y="94430"/>
                  </a:cubicBezTo>
                  <a:cubicBezTo>
                    <a:pt x="287816" y="97103"/>
                    <a:pt x="290246" y="103520"/>
                    <a:pt x="291399" y="111623"/>
                  </a:cubicBezTo>
                  <a:cubicBezTo>
                    <a:pt x="292923" y="122152"/>
                    <a:pt x="292717" y="136055"/>
                    <a:pt x="292841" y="142718"/>
                  </a:cubicBezTo>
                  <a:cubicBezTo>
                    <a:pt x="292841" y="152014"/>
                    <a:pt x="292676" y="161269"/>
                    <a:pt x="292058" y="170482"/>
                  </a:cubicBezTo>
                  <a:cubicBezTo>
                    <a:pt x="291646" y="176611"/>
                    <a:pt x="291070" y="182740"/>
                    <a:pt x="290287" y="188786"/>
                  </a:cubicBezTo>
                  <a:cubicBezTo>
                    <a:pt x="289134" y="197876"/>
                    <a:pt x="287610" y="206925"/>
                    <a:pt x="285922" y="215933"/>
                  </a:cubicBezTo>
                  <a:cubicBezTo>
                    <a:pt x="283451" y="229219"/>
                    <a:pt x="280486" y="242381"/>
                    <a:pt x="277686" y="255749"/>
                  </a:cubicBezTo>
                  <a:cubicBezTo>
                    <a:pt x="313843" y="294988"/>
                    <a:pt x="348930" y="334804"/>
                    <a:pt x="389000" y="368368"/>
                  </a:cubicBezTo>
                  <a:cubicBezTo>
                    <a:pt x="422851" y="396749"/>
                    <a:pt x="459956" y="420975"/>
                    <a:pt x="504021" y="436564"/>
                  </a:cubicBezTo>
                  <a:cubicBezTo>
                    <a:pt x="508715" y="438168"/>
                    <a:pt x="511269" y="443351"/>
                    <a:pt x="509663" y="448122"/>
                  </a:cubicBezTo>
                  <a:close/>
                  <a:moveTo>
                    <a:pt x="178026" y="31086"/>
                  </a:moveTo>
                  <a:cubicBezTo>
                    <a:pt x="178355" y="31374"/>
                    <a:pt x="178726" y="31580"/>
                    <a:pt x="179055" y="31786"/>
                  </a:cubicBezTo>
                  <a:lnTo>
                    <a:pt x="179014" y="31703"/>
                  </a:lnTo>
                  <a:cubicBezTo>
                    <a:pt x="178685" y="31498"/>
                    <a:pt x="178355" y="31292"/>
                    <a:pt x="178026" y="31086"/>
                  </a:cubicBezTo>
                  <a:close/>
                  <a:moveTo>
                    <a:pt x="176873" y="30058"/>
                  </a:moveTo>
                  <a:lnTo>
                    <a:pt x="176832" y="30099"/>
                  </a:lnTo>
                  <a:cubicBezTo>
                    <a:pt x="176461" y="30305"/>
                    <a:pt x="177202" y="30552"/>
                    <a:pt x="177532" y="30716"/>
                  </a:cubicBezTo>
                  <a:lnTo>
                    <a:pt x="177161" y="30346"/>
                  </a:lnTo>
                  <a:lnTo>
                    <a:pt x="176873" y="30058"/>
                  </a:lnTo>
                  <a:close/>
                  <a:moveTo>
                    <a:pt x="177532" y="30716"/>
                  </a:moveTo>
                  <a:lnTo>
                    <a:pt x="177820" y="30922"/>
                  </a:lnTo>
                  <a:lnTo>
                    <a:pt x="178026" y="31086"/>
                  </a:lnTo>
                  <a:lnTo>
                    <a:pt x="177696" y="30757"/>
                  </a:lnTo>
                  <a:cubicBezTo>
                    <a:pt x="177655" y="30757"/>
                    <a:pt x="177614" y="30716"/>
                    <a:pt x="177532" y="30716"/>
                  </a:cubicBezTo>
                  <a:close/>
                  <a:moveTo>
                    <a:pt x="272579" y="105741"/>
                  </a:moveTo>
                  <a:cubicBezTo>
                    <a:pt x="272538" y="105741"/>
                    <a:pt x="272662" y="105782"/>
                    <a:pt x="272662" y="105823"/>
                  </a:cubicBezTo>
                  <a:cubicBezTo>
                    <a:pt x="272662" y="105823"/>
                    <a:pt x="272662" y="105741"/>
                    <a:pt x="272620" y="105741"/>
                  </a:cubicBezTo>
                  <a:lnTo>
                    <a:pt x="272579" y="105741"/>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5" name="Google Shape;1875;p28"/>
            <p:cNvSpPr/>
            <p:nvPr/>
          </p:nvSpPr>
          <p:spPr>
            <a:xfrm rot="5400000">
              <a:off x="339507" y="2535976"/>
              <a:ext cx="154242" cy="82274"/>
            </a:xfrm>
            <a:custGeom>
              <a:avLst/>
              <a:gdLst/>
              <a:ahLst/>
              <a:cxnLst/>
              <a:rect l="l" t="t" r="r" b="b"/>
              <a:pathLst>
                <a:path w="308483" h="164549" extrusionOk="0">
                  <a:moveTo>
                    <a:pt x="150103" y="158517"/>
                  </a:moveTo>
                  <a:cubicBezTo>
                    <a:pt x="150391" y="159422"/>
                    <a:pt x="150844" y="160245"/>
                    <a:pt x="151379" y="160944"/>
                  </a:cubicBezTo>
                  <a:cubicBezTo>
                    <a:pt x="150514" y="161849"/>
                    <a:pt x="150185" y="159751"/>
                    <a:pt x="149979" y="158476"/>
                  </a:cubicBezTo>
                  <a:lnTo>
                    <a:pt x="150103" y="158517"/>
                  </a:lnTo>
                  <a:close/>
                  <a:moveTo>
                    <a:pt x="305893" y="2751"/>
                  </a:moveTo>
                  <a:cubicBezTo>
                    <a:pt x="302352" y="-868"/>
                    <a:pt x="296586" y="-909"/>
                    <a:pt x="293003" y="2587"/>
                  </a:cubicBezTo>
                  <a:cubicBezTo>
                    <a:pt x="279084" y="15091"/>
                    <a:pt x="264835" y="27060"/>
                    <a:pt x="250792" y="39400"/>
                  </a:cubicBezTo>
                  <a:cubicBezTo>
                    <a:pt x="241403" y="47667"/>
                    <a:pt x="231972" y="55935"/>
                    <a:pt x="222912" y="64531"/>
                  </a:cubicBezTo>
                  <a:cubicBezTo>
                    <a:pt x="207675" y="79051"/>
                    <a:pt x="193343" y="94352"/>
                    <a:pt x="179177" y="109900"/>
                  </a:cubicBezTo>
                  <a:cubicBezTo>
                    <a:pt x="174235" y="115576"/>
                    <a:pt x="169376" y="121375"/>
                    <a:pt x="164928" y="127545"/>
                  </a:cubicBezTo>
                  <a:cubicBezTo>
                    <a:pt x="161922" y="131741"/>
                    <a:pt x="159080" y="136018"/>
                    <a:pt x="156527" y="140502"/>
                  </a:cubicBezTo>
                  <a:cubicBezTo>
                    <a:pt x="156403" y="140749"/>
                    <a:pt x="156033" y="141366"/>
                    <a:pt x="155745" y="141859"/>
                  </a:cubicBezTo>
                  <a:cubicBezTo>
                    <a:pt x="155044" y="141324"/>
                    <a:pt x="153932" y="140502"/>
                    <a:pt x="153685" y="140296"/>
                  </a:cubicBezTo>
                  <a:lnTo>
                    <a:pt x="125188" y="113766"/>
                  </a:lnTo>
                  <a:cubicBezTo>
                    <a:pt x="116581" y="105786"/>
                    <a:pt x="108056" y="97725"/>
                    <a:pt x="99367" y="89827"/>
                  </a:cubicBezTo>
                  <a:cubicBezTo>
                    <a:pt x="93560" y="84562"/>
                    <a:pt x="87753" y="79339"/>
                    <a:pt x="81864" y="74197"/>
                  </a:cubicBezTo>
                  <a:cubicBezTo>
                    <a:pt x="73052" y="66506"/>
                    <a:pt x="64115" y="58978"/>
                    <a:pt x="55220" y="51369"/>
                  </a:cubicBezTo>
                  <a:cubicBezTo>
                    <a:pt x="41877" y="40017"/>
                    <a:pt x="28534" y="28747"/>
                    <a:pt x="15479" y="16983"/>
                  </a:cubicBezTo>
                  <a:cubicBezTo>
                    <a:pt x="11938" y="13446"/>
                    <a:pt x="6131" y="13487"/>
                    <a:pt x="2631" y="17065"/>
                  </a:cubicBezTo>
                  <a:cubicBezTo>
                    <a:pt x="-911" y="20644"/>
                    <a:pt x="-870" y="26402"/>
                    <a:pt x="2713" y="29939"/>
                  </a:cubicBezTo>
                  <a:cubicBezTo>
                    <a:pt x="19556" y="47996"/>
                    <a:pt x="36688" y="65683"/>
                    <a:pt x="54684" y="82588"/>
                  </a:cubicBezTo>
                  <a:cubicBezTo>
                    <a:pt x="61850" y="89334"/>
                    <a:pt x="69180" y="95915"/>
                    <a:pt x="76634" y="102331"/>
                  </a:cubicBezTo>
                  <a:cubicBezTo>
                    <a:pt x="87753" y="111915"/>
                    <a:pt x="99284" y="121088"/>
                    <a:pt x="110650" y="130424"/>
                  </a:cubicBezTo>
                  <a:lnTo>
                    <a:pt x="141619" y="154610"/>
                  </a:lnTo>
                  <a:cubicBezTo>
                    <a:pt x="142360" y="155227"/>
                    <a:pt x="147343" y="156790"/>
                    <a:pt x="149979" y="158476"/>
                  </a:cubicBezTo>
                  <a:cubicBezTo>
                    <a:pt x="149938" y="158106"/>
                    <a:pt x="149897" y="157818"/>
                    <a:pt x="149855" y="157654"/>
                  </a:cubicBezTo>
                  <a:cubicBezTo>
                    <a:pt x="149938" y="157942"/>
                    <a:pt x="150020" y="158230"/>
                    <a:pt x="150103" y="158517"/>
                  </a:cubicBezTo>
                  <a:cubicBezTo>
                    <a:pt x="151379" y="159340"/>
                    <a:pt x="152079" y="160163"/>
                    <a:pt x="151420" y="160903"/>
                  </a:cubicBezTo>
                  <a:lnTo>
                    <a:pt x="151379" y="160944"/>
                  </a:lnTo>
                  <a:cubicBezTo>
                    <a:pt x="152779" y="162836"/>
                    <a:pt x="154962" y="163741"/>
                    <a:pt x="157268" y="164070"/>
                  </a:cubicBezTo>
                  <a:cubicBezTo>
                    <a:pt x="160233" y="164934"/>
                    <a:pt x="163363" y="164770"/>
                    <a:pt x="165711" y="162425"/>
                  </a:cubicBezTo>
                  <a:cubicBezTo>
                    <a:pt x="167317" y="160862"/>
                    <a:pt x="168140" y="158847"/>
                    <a:pt x="168264" y="156790"/>
                  </a:cubicBezTo>
                  <a:cubicBezTo>
                    <a:pt x="168140" y="156749"/>
                    <a:pt x="168017" y="156708"/>
                    <a:pt x="167893" y="156667"/>
                  </a:cubicBezTo>
                  <a:cubicBezTo>
                    <a:pt x="167069" y="156338"/>
                    <a:pt x="167358" y="155515"/>
                    <a:pt x="168099" y="154569"/>
                  </a:cubicBezTo>
                  <a:cubicBezTo>
                    <a:pt x="167976" y="153870"/>
                    <a:pt x="167728" y="153212"/>
                    <a:pt x="167440" y="152595"/>
                  </a:cubicBezTo>
                  <a:lnTo>
                    <a:pt x="167770" y="153088"/>
                  </a:lnTo>
                  <a:cubicBezTo>
                    <a:pt x="167852" y="153294"/>
                    <a:pt x="167976" y="153499"/>
                    <a:pt x="168099" y="153746"/>
                  </a:cubicBezTo>
                  <a:lnTo>
                    <a:pt x="168346" y="154240"/>
                  </a:lnTo>
                  <a:cubicBezTo>
                    <a:pt x="169705" y="152677"/>
                    <a:pt x="171970" y="150867"/>
                    <a:pt x="172258" y="150415"/>
                  </a:cubicBezTo>
                  <a:cubicBezTo>
                    <a:pt x="175471" y="145808"/>
                    <a:pt x="179095" y="141489"/>
                    <a:pt x="182842" y="137293"/>
                  </a:cubicBezTo>
                  <a:cubicBezTo>
                    <a:pt x="186713" y="132975"/>
                    <a:pt x="190831" y="128903"/>
                    <a:pt x="194950" y="124872"/>
                  </a:cubicBezTo>
                  <a:cubicBezTo>
                    <a:pt x="205945" y="114013"/>
                    <a:pt x="217394" y="103648"/>
                    <a:pt x="228636" y="93036"/>
                  </a:cubicBezTo>
                  <a:cubicBezTo>
                    <a:pt x="236173" y="85961"/>
                    <a:pt x="243668" y="78804"/>
                    <a:pt x="251039" y="71565"/>
                  </a:cubicBezTo>
                  <a:cubicBezTo>
                    <a:pt x="269694" y="53302"/>
                    <a:pt x="287815" y="34546"/>
                    <a:pt x="305728" y="15584"/>
                  </a:cubicBezTo>
                  <a:cubicBezTo>
                    <a:pt x="309353" y="12088"/>
                    <a:pt x="309394" y="6330"/>
                    <a:pt x="305893" y="2751"/>
                  </a:cubicBezTo>
                  <a:close/>
                  <a:moveTo>
                    <a:pt x="168264" y="156790"/>
                  </a:moveTo>
                  <a:cubicBezTo>
                    <a:pt x="169376" y="157037"/>
                    <a:pt x="169087" y="155762"/>
                    <a:pt x="168346" y="154240"/>
                  </a:cubicBezTo>
                  <a:lnTo>
                    <a:pt x="168099" y="154569"/>
                  </a:lnTo>
                  <a:cubicBezTo>
                    <a:pt x="168264" y="155309"/>
                    <a:pt x="168305" y="156050"/>
                    <a:pt x="168264" y="15679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6" name="Google Shape;1876;p28"/>
            <p:cNvSpPr/>
            <p:nvPr/>
          </p:nvSpPr>
          <p:spPr>
            <a:xfrm rot="5400000">
              <a:off x="416477" y="2647766"/>
              <a:ext cx="95682" cy="208271"/>
            </a:xfrm>
            <a:custGeom>
              <a:avLst/>
              <a:gdLst/>
              <a:ahLst/>
              <a:cxnLst/>
              <a:rect l="l" t="t" r="r" b="b"/>
              <a:pathLst>
                <a:path w="191364" h="416542" extrusionOk="0">
                  <a:moveTo>
                    <a:pt x="23322" y="416542"/>
                  </a:moveTo>
                  <a:cubicBezTo>
                    <a:pt x="23322" y="416542"/>
                    <a:pt x="-9500" y="345425"/>
                    <a:pt x="2731" y="255100"/>
                  </a:cubicBezTo>
                  <a:cubicBezTo>
                    <a:pt x="17638" y="144907"/>
                    <a:pt x="126482" y="0"/>
                    <a:pt x="126482" y="0"/>
                  </a:cubicBezTo>
                  <a:cubicBezTo>
                    <a:pt x="126482" y="0"/>
                    <a:pt x="174953" y="71240"/>
                    <a:pt x="190437" y="203315"/>
                  </a:cubicBezTo>
                  <a:cubicBezTo>
                    <a:pt x="205880" y="335430"/>
                    <a:pt x="23322" y="416542"/>
                    <a:pt x="23322" y="416542"/>
                  </a:cubicBezTo>
                  <a:lnTo>
                    <a:pt x="23322" y="416542"/>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7" name="Google Shape;1877;p28"/>
            <p:cNvSpPr/>
            <p:nvPr/>
          </p:nvSpPr>
          <p:spPr>
            <a:xfrm rot="5400000">
              <a:off x="359509" y="2873943"/>
              <a:ext cx="243844" cy="174228"/>
            </a:xfrm>
            <a:custGeom>
              <a:avLst/>
              <a:gdLst/>
              <a:ahLst/>
              <a:cxnLst/>
              <a:rect l="l" t="t" r="r" b="b"/>
              <a:pathLst>
                <a:path w="487689" h="348456" extrusionOk="0">
                  <a:moveTo>
                    <a:pt x="25259" y="331829"/>
                  </a:moveTo>
                  <a:cubicBezTo>
                    <a:pt x="-59658" y="184290"/>
                    <a:pt x="88185" y="44236"/>
                    <a:pt x="193075" y="6888"/>
                  </a:cubicBezTo>
                  <a:cubicBezTo>
                    <a:pt x="267284" y="-19560"/>
                    <a:pt x="487689" y="38683"/>
                    <a:pt x="487689" y="38683"/>
                  </a:cubicBezTo>
                  <a:cubicBezTo>
                    <a:pt x="487689" y="38683"/>
                    <a:pt x="481553" y="42426"/>
                    <a:pt x="429787" y="74180"/>
                  </a:cubicBezTo>
                  <a:cubicBezTo>
                    <a:pt x="377981" y="105892"/>
                    <a:pt x="198181" y="277659"/>
                    <a:pt x="156629" y="325413"/>
                  </a:cubicBezTo>
                  <a:cubicBezTo>
                    <a:pt x="115117" y="373208"/>
                    <a:pt x="25259" y="331829"/>
                    <a:pt x="25259" y="331829"/>
                  </a:cubicBezTo>
                  <a:lnTo>
                    <a:pt x="25259" y="3318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8" name="Google Shape;1878;p28"/>
            <p:cNvSpPr/>
            <p:nvPr/>
          </p:nvSpPr>
          <p:spPr>
            <a:xfrm rot="5400000">
              <a:off x="226105" y="2975250"/>
              <a:ext cx="229547" cy="102868"/>
            </a:xfrm>
            <a:custGeom>
              <a:avLst/>
              <a:gdLst/>
              <a:ahLst/>
              <a:cxnLst/>
              <a:rect l="l" t="t" r="r" b="b"/>
              <a:pathLst>
                <a:path w="459094" h="205735" extrusionOk="0">
                  <a:moveTo>
                    <a:pt x="459094" y="104981"/>
                  </a:moveTo>
                  <a:cubicBezTo>
                    <a:pt x="459094" y="104981"/>
                    <a:pt x="194460" y="226362"/>
                    <a:pt x="124451" y="202670"/>
                  </a:cubicBezTo>
                  <a:cubicBezTo>
                    <a:pt x="40441" y="174289"/>
                    <a:pt x="0" y="136159"/>
                    <a:pt x="0" y="136159"/>
                  </a:cubicBezTo>
                  <a:cubicBezTo>
                    <a:pt x="0" y="136159"/>
                    <a:pt x="105096" y="5278"/>
                    <a:pt x="180212" y="178"/>
                  </a:cubicBezTo>
                  <a:cubicBezTo>
                    <a:pt x="256727" y="-5005"/>
                    <a:pt x="459094" y="104981"/>
                    <a:pt x="459094" y="104981"/>
                  </a:cubicBezTo>
                  <a:lnTo>
                    <a:pt x="459094" y="104981"/>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9" name="Google Shape;1879;p28"/>
            <p:cNvSpPr/>
            <p:nvPr/>
          </p:nvSpPr>
          <p:spPr>
            <a:xfrm rot="5400000">
              <a:off x="364267" y="2630645"/>
              <a:ext cx="82360" cy="177118"/>
            </a:xfrm>
            <a:custGeom>
              <a:avLst/>
              <a:gdLst/>
              <a:ahLst/>
              <a:cxnLst/>
              <a:rect l="l" t="t" r="r" b="b"/>
              <a:pathLst>
                <a:path w="164721" h="354235" extrusionOk="0">
                  <a:moveTo>
                    <a:pt x="9259" y="336583"/>
                  </a:moveTo>
                  <a:cubicBezTo>
                    <a:pt x="9259" y="336624"/>
                    <a:pt x="9259" y="336707"/>
                    <a:pt x="9259" y="336789"/>
                  </a:cubicBezTo>
                  <a:cubicBezTo>
                    <a:pt x="9341" y="337159"/>
                    <a:pt x="9671" y="337036"/>
                    <a:pt x="10041" y="336665"/>
                  </a:cubicBezTo>
                  <a:cubicBezTo>
                    <a:pt x="9794" y="336624"/>
                    <a:pt x="9506" y="336624"/>
                    <a:pt x="9259" y="336583"/>
                  </a:cubicBezTo>
                  <a:cubicBezTo>
                    <a:pt x="9341" y="336378"/>
                    <a:pt x="9712" y="336419"/>
                    <a:pt x="10165" y="336583"/>
                  </a:cubicBezTo>
                  <a:lnTo>
                    <a:pt x="10041" y="336665"/>
                  </a:lnTo>
                  <a:cubicBezTo>
                    <a:pt x="10494" y="336748"/>
                    <a:pt x="10988" y="336871"/>
                    <a:pt x="11441" y="336995"/>
                  </a:cubicBezTo>
                  <a:cubicBezTo>
                    <a:pt x="11153" y="336912"/>
                    <a:pt x="10618" y="336707"/>
                    <a:pt x="10165" y="336583"/>
                  </a:cubicBezTo>
                  <a:cubicBezTo>
                    <a:pt x="10782" y="335966"/>
                    <a:pt x="11606" y="334897"/>
                    <a:pt x="12224" y="334280"/>
                  </a:cubicBezTo>
                  <a:cubicBezTo>
                    <a:pt x="15642" y="331154"/>
                    <a:pt x="18689" y="327082"/>
                    <a:pt x="19966" y="325601"/>
                  </a:cubicBezTo>
                  <a:cubicBezTo>
                    <a:pt x="26020" y="318567"/>
                    <a:pt x="31579" y="311123"/>
                    <a:pt x="36850" y="303390"/>
                  </a:cubicBezTo>
                  <a:cubicBezTo>
                    <a:pt x="44922" y="291626"/>
                    <a:pt x="52252" y="279287"/>
                    <a:pt x="59377" y="267112"/>
                  </a:cubicBezTo>
                  <a:cubicBezTo>
                    <a:pt x="73461" y="243420"/>
                    <a:pt x="84868" y="218658"/>
                    <a:pt x="94917" y="193403"/>
                  </a:cubicBezTo>
                  <a:cubicBezTo>
                    <a:pt x="101671" y="176416"/>
                    <a:pt x="107765" y="159182"/>
                    <a:pt x="113325" y="141742"/>
                  </a:cubicBezTo>
                  <a:cubicBezTo>
                    <a:pt x="127327" y="97895"/>
                    <a:pt x="137993" y="52815"/>
                    <a:pt x="146641" y="7570"/>
                  </a:cubicBezTo>
                  <a:cubicBezTo>
                    <a:pt x="147465" y="2634"/>
                    <a:pt x="152159" y="-698"/>
                    <a:pt x="157142" y="125"/>
                  </a:cubicBezTo>
                  <a:cubicBezTo>
                    <a:pt x="162084" y="947"/>
                    <a:pt x="165420" y="5678"/>
                    <a:pt x="164596" y="10613"/>
                  </a:cubicBezTo>
                  <a:cubicBezTo>
                    <a:pt x="159778" y="44012"/>
                    <a:pt x="154218" y="77494"/>
                    <a:pt x="146518" y="110399"/>
                  </a:cubicBezTo>
                  <a:cubicBezTo>
                    <a:pt x="141329" y="132569"/>
                    <a:pt x="135234" y="154493"/>
                    <a:pt x="127780" y="175922"/>
                  </a:cubicBezTo>
                  <a:cubicBezTo>
                    <a:pt x="121520" y="193856"/>
                    <a:pt x="114272" y="211460"/>
                    <a:pt x="106036" y="228653"/>
                  </a:cubicBezTo>
                  <a:cubicBezTo>
                    <a:pt x="97799" y="245764"/>
                    <a:pt x="88492" y="262422"/>
                    <a:pt x="78156" y="278628"/>
                  </a:cubicBezTo>
                  <a:cubicBezTo>
                    <a:pt x="70208" y="290886"/>
                    <a:pt x="62054" y="303308"/>
                    <a:pt x="53158" y="315112"/>
                  </a:cubicBezTo>
                  <a:cubicBezTo>
                    <a:pt x="47105" y="323133"/>
                    <a:pt x="40680" y="330866"/>
                    <a:pt x="33803" y="338105"/>
                  </a:cubicBezTo>
                  <a:cubicBezTo>
                    <a:pt x="31332" y="340696"/>
                    <a:pt x="23590" y="349457"/>
                    <a:pt x="17207" y="352460"/>
                  </a:cubicBezTo>
                  <a:cubicBezTo>
                    <a:pt x="13130" y="354393"/>
                    <a:pt x="9259" y="354722"/>
                    <a:pt x="6005" y="353571"/>
                  </a:cubicBezTo>
                  <a:cubicBezTo>
                    <a:pt x="1434" y="352090"/>
                    <a:pt x="-1078" y="347154"/>
                    <a:pt x="446" y="342588"/>
                  </a:cubicBezTo>
                  <a:cubicBezTo>
                    <a:pt x="1681" y="338722"/>
                    <a:pt x="5388" y="336336"/>
                    <a:pt x="9259" y="336583"/>
                  </a:cubicBezTo>
                  <a:lnTo>
                    <a:pt x="9259" y="336583"/>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0" name="Google Shape;1880;p28"/>
            <p:cNvSpPr/>
            <p:nvPr/>
          </p:nvSpPr>
          <p:spPr>
            <a:xfrm rot="5400000">
              <a:off x="308773" y="2791795"/>
              <a:ext cx="255072" cy="191932"/>
            </a:xfrm>
            <a:custGeom>
              <a:avLst/>
              <a:gdLst/>
              <a:ahLst/>
              <a:cxnLst/>
              <a:rect l="l" t="t" r="r" b="b"/>
              <a:pathLst>
                <a:path w="510143" h="383864" extrusionOk="0">
                  <a:moveTo>
                    <a:pt x="499151" y="17435"/>
                  </a:moveTo>
                  <a:cubicBezTo>
                    <a:pt x="499315" y="15008"/>
                    <a:pt x="492973" y="18710"/>
                    <a:pt x="489020" y="20191"/>
                  </a:cubicBezTo>
                  <a:cubicBezTo>
                    <a:pt x="480330" y="23399"/>
                    <a:pt x="470900" y="28047"/>
                    <a:pt x="467070" y="29486"/>
                  </a:cubicBezTo>
                  <a:cubicBezTo>
                    <a:pt x="448373" y="36273"/>
                    <a:pt x="430665" y="45240"/>
                    <a:pt x="413739" y="55523"/>
                  </a:cubicBezTo>
                  <a:cubicBezTo>
                    <a:pt x="396649" y="65929"/>
                    <a:pt x="380382" y="77652"/>
                    <a:pt x="364692" y="90074"/>
                  </a:cubicBezTo>
                  <a:cubicBezTo>
                    <a:pt x="322975" y="122732"/>
                    <a:pt x="287188" y="162219"/>
                    <a:pt x="251277" y="201294"/>
                  </a:cubicBezTo>
                  <a:cubicBezTo>
                    <a:pt x="214214" y="241562"/>
                    <a:pt x="177150" y="281625"/>
                    <a:pt x="135310" y="315147"/>
                  </a:cubicBezTo>
                  <a:cubicBezTo>
                    <a:pt x="98987" y="344268"/>
                    <a:pt x="58917" y="368331"/>
                    <a:pt x="12011" y="383385"/>
                  </a:cubicBezTo>
                  <a:cubicBezTo>
                    <a:pt x="7234" y="384989"/>
                    <a:pt x="2086" y="382439"/>
                    <a:pt x="480" y="377709"/>
                  </a:cubicBezTo>
                  <a:cubicBezTo>
                    <a:pt x="-1126" y="372937"/>
                    <a:pt x="1428" y="367755"/>
                    <a:pt x="6164" y="366151"/>
                  </a:cubicBezTo>
                  <a:cubicBezTo>
                    <a:pt x="50228" y="350562"/>
                    <a:pt x="87333" y="326335"/>
                    <a:pt x="121184" y="297954"/>
                  </a:cubicBezTo>
                  <a:cubicBezTo>
                    <a:pt x="161460" y="264185"/>
                    <a:pt x="196753" y="224081"/>
                    <a:pt x="233116" y="184636"/>
                  </a:cubicBezTo>
                  <a:cubicBezTo>
                    <a:pt x="269933" y="144614"/>
                    <a:pt x="307902" y="105375"/>
                    <a:pt x="351184" y="72593"/>
                  </a:cubicBezTo>
                  <a:cubicBezTo>
                    <a:pt x="367904" y="60089"/>
                    <a:pt x="385201" y="48243"/>
                    <a:pt x="403362" y="37918"/>
                  </a:cubicBezTo>
                  <a:cubicBezTo>
                    <a:pt x="421687" y="27471"/>
                    <a:pt x="440796" y="18545"/>
                    <a:pt x="460893" y="11841"/>
                  </a:cubicBezTo>
                  <a:cubicBezTo>
                    <a:pt x="466123" y="10113"/>
                    <a:pt x="481236" y="3080"/>
                    <a:pt x="491573" y="859"/>
                  </a:cubicBezTo>
                  <a:cubicBezTo>
                    <a:pt x="496844" y="-293"/>
                    <a:pt x="501292" y="-252"/>
                    <a:pt x="504175" y="776"/>
                  </a:cubicBezTo>
                  <a:cubicBezTo>
                    <a:pt x="508746" y="2298"/>
                    <a:pt x="511217" y="7234"/>
                    <a:pt x="509693" y="11800"/>
                  </a:cubicBezTo>
                  <a:cubicBezTo>
                    <a:pt x="508211" y="16201"/>
                    <a:pt x="503557" y="18669"/>
                    <a:pt x="499151" y="17435"/>
                  </a:cubicBezTo>
                  <a:lnTo>
                    <a:pt x="499151" y="17435"/>
                  </a:lnTo>
                  <a:close/>
                  <a:moveTo>
                    <a:pt x="499151" y="17435"/>
                  </a:moveTo>
                  <a:lnTo>
                    <a:pt x="499151" y="17435"/>
                  </a:lnTo>
                  <a:cubicBezTo>
                    <a:pt x="499109" y="17641"/>
                    <a:pt x="498821" y="17353"/>
                    <a:pt x="498656" y="17311"/>
                  </a:cubicBezTo>
                  <a:cubicBezTo>
                    <a:pt x="498821" y="17353"/>
                    <a:pt x="498986" y="17394"/>
                    <a:pt x="499151" y="17435"/>
                  </a:cubicBezTo>
                  <a:lnTo>
                    <a:pt x="499151" y="17435"/>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1" name="Google Shape;1881;p28"/>
            <p:cNvSpPr/>
            <p:nvPr/>
          </p:nvSpPr>
          <p:spPr>
            <a:xfrm rot="5400000">
              <a:off x="226622" y="2954382"/>
              <a:ext cx="220332" cy="33193"/>
            </a:xfrm>
            <a:custGeom>
              <a:avLst/>
              <a:gdLst/>
              <a:ahLst/>
              <a:cxnLst/>
              <a:rect l="l" t="t" r="r" b="b"/>
              <a:pathLst>
                <a:path w="440664" h="66385" extrusionOk="0">
                  <a:moveTo>
                    <a:pt x="431073" y="22600"/>
                  </a:moveTo>
                  <a:cubicBezTo>
                    <a:pt x="431115" y="22517"/>
                    <a:pt x="431115" y="22435"/>
                    <a:pt x="431115" y="22312"/>
                  </a:cubicBezTo>
                  <a:cubicBezTo>
                    <a:pt x="431115" y="21530"/>
                    <a:pt x="430003" y="21530"/>
                    <a:pt x="428685" y="21777"/>
                  </a:cubicBezTo>
                  <a:lnTo>
                    <a:pt x="428850" y="21818"/>
                  </a:lnTo>
                  <a:cubicBezTo>
                    <a:pt x="428973" y="21859"/>
                    <a:pt x="429468" y="22188"/>
                    <a:pt x="429961" y="22435"/>
                  </a:cubicBezTo>
                  <a:cubicBezTo>
                    <a:pt x="430332" y="22517"/>
                    <a:pt x="430703" y="22559"/>
                    <a:pt x="431073" y="22600"/>
                  </a:cubicBezTo>
                  <a:cubicBezTo>
                    <a:pt x="430950" y="22888"/>
                    <a:pt x="430456" y="22723"/>
                    <a:pt x="429961" y="22435"/>
                  </a:cubicBezTo>
                  <a:cubicBezTo>
                    <a:pt x="429303" y="22312"/>
                    <a:pt x="428685" y="22147"/>
                    <a:pt x="428067" y="21900"/>
                  </a:cubicBezTo>
                  <a:cubicBezTo>
                    <a:pt x="426708" y="22188"/>
                    <a:pt x="425226" y="22600"/>
                    <a:pt x="424526" y="22559"/>
                  </a:cubicBezTo>
                  <a:lnTo>
                    <a:pt x="413159" y="21654"/>
                  </a:lnTo>
                  <a:lnTo>
                    <a:pt x="383920" y="20008"/>
                  </a:lnTo>
                  <a:cubicBezTo>
                    <a:pt x="369342" y="19762"/>
                    <a:pt x="355011" y="20831"/>
                    <a:pt x="340844" y="22846"/>
                  </a:cubicBezTo>
                  <a:cubicBezTo>
                    <a:pt x="326595" y="24903"/>
                    <a:pt x="312511" y="27988"/>
                    <a:pt x="298510" y="31937"/>
                  </a:cubicBezTo>
                  <a:cubicBezTo>
                    <a:pt x="270341" y="39710"/>
                    <a:pt x="241843" y="48266"/>
                    <a:pt x="213016" y="54683"/>
                  </a:cubicBezTo>
                  <a:cubicBezTo>
                    <a:pt x="183406" y="61222"/>
                    <a:pt x="153508" y="65706"/>
                    <a:pt x="123775" y="66323"/>
                  </a:cubicBezTo>
                  <a:cubicBezTo>
                    <a:pt x="83705" y="67104"/>
                    <a:pt x="43965" y="60647"/>
                    <a:pt x="5336" y="42178"/>
                  </a:cubicBezTo>
                  <a:cubicBezTo>
                    <a:pt x="765" y="40081"/>
                    <a:pt x="-1253" y="34692"/>
                    <a:pt x="806" y="30127"/>
                  </a:cubicBezTo>
                  <a:cubicBezTo>
                    <a:pt x="2907" y="25561"/>
                    <a:pt x="8301" y="23505"/>
                    <a:pt x="12873" y="25602"/>
                  </a:cubicBezTo>
                  <a:cubicBezTo>
                    <a:pt x="49154" y="41191"/>
                    <a:pt x="86053" y="45181"/>
                    <a:pt x="122993" y="43330"/>
                  </a:cubicBezTo>
                  <a:cubicBezTo>
                    <a:pt x="151202" y="41932"/>
                    <a:pt x="179453" y="36831"/>
                    <a:pt x="207662" y="30579"/>
                  </a:cubicBezTo>
                  <a:cubicBezTo>
                    <a:pt x="236160" y="24286"/>
                    <a:pt x="264617" y="16965"/>
                    <a:pt x="292620" y="9849"/>
                  </a:cubicBezTo>
                  <a:cubicBezTo>
                    <a:pt x="307734" y="6106"/>
                    <a:pt x="322889" y="3268"/>
                    <a:pt x="338167" y="1664"/>
                  </a:cubicBezTo>
                  <a:cubicBezTo>
                    <a:pt x="353528" y="18"/>
                    <a:pt x="368971" y="-434"/>
                    <a:pt x="384620" y="430"/>
                  </a:cubicBezTo>
                  <a:lnTo>
                    <a:pt x="415177" y="3514"/>
                  </a:lnTo>
                  <a:lnTo>
                    <a:pt x="426173" y="4872"/>
                  </a:lnTo>
                  <a:cubicBezTo>
                    <a:pt x="427697" y="5077"/>
                    <a:pt x="431568" y="4790"/>
                    <a:pt x="432556" y="4913"/>
                  </a:cubicBezTo>
                  <a:cubicBezTo>
                    <a:pt x="438404" y="5612"/>
                    <a:pt x="440010" y="9931"/>
                    <a:pt x="440381" y="11494"/>
                  </a:cubicBezTo>
                  <a:cubicBezTo>
                    <a:pt x="440833" y="13468"/>
                    <a:pt x="440875" y="15690"/>
                    <a:pt x="439516" y="17993"/>
                  </a:cubicBezTo>
                  <a:cubicBezTo>
                    <a:pt x="439063" y="18692"/>
                    <a:pt x="438075" y="20872"/>
                    <a:pt x="434491" y="22065"/>
                  </a:cubicBezTo>
                  <a:cubicBezTo>
                    <a:pt x="433380" y="22476"/>
                    <a:pt x="432226" y="22641"/>
                    <a:pt x="431073" y="22600"/>
                  </a:cubicBezTo>
                  <a:lnTo>
                    <a:pt x="431073" y="2260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2" name="Google Shape;1882;p28"/>
            <p:cNvSpPr/>
            <p:nvPr/>
          </p:nvSpPr>
          <p:spPr>
            <a:xfrm rot="5400000">
              <a:off x="554624" y="2752647"/>
              <a:ext cx="88640" cy="90061"/>
            </a:xfrm>
            <a:custGeom>
              <a:avLst/>
              <a:gdLst/>
              <a:ahLst/>
              <a:cxnLst/>
              <a:rect l="l" t="t" r="r" b="b"/>
              <a:pathLst>
                <a:path w="177281" h="180122" extrusionOk="0">
                  <a:moveTo>
                    <a:pt x="176144" y="132039"/>
                  </a:moveTo>
                  <a:cubicBezTo>
                    <a:pt x="178079" y="135370"/>
                    <a:pt x="142992" y="170415"/>
                    <a:pt x="123843" y="176955"/>
                  </a:cubicBezTo>
                  <a:cubicBezTo>
                    <a:pt x="117295" y="179176"/>
                    <a:pt x="100534" y="183577"/>
                    <a:pt x="96168" y="175268"/>
                  </a:cubicBezTo>
                  <a:cubicBezTo>
                    <a:pt x="92297" y="167823"/>
                    <a:pt x="107494" y="159885"/>
                    <a:pt x="112394" y="157047"/>
                  </a:cubicBezTo>
                  <a:cubicBezTo>
                    <a:pt x="132326" y="145448"/>
                    <a:pt x="174249" y="128748"/>
                    <a:pt x="176144" y="132039"/>
                  </a:cubicBezTo>
                  <a:close/>
                  <a:moveTo>
                    <a:pt x="129773" y="107031"/>
                  </a:moveTo>
                  <a:cubicBezTo>
                    <a:pt x="131049" y="105139"/>
                    <a:pt x="74795" y="112912"/>
                    <a:pt x="53175" y="128419"/>
                  </a:cubicBezTo>
                  <a:cubicBezTo>
                    <a:pt x="24677" y="148862"/>
                    <a:pt x="63141" y="152276"/>
                    <a:pt x="78172" y="146805"/>
                  </a:cubicBezTo>
                  <a:cubicBezTo>
                    <a:pt x="93862" y="141088"/>
                    <a:pt x="108029" y="130476"/>
                    <a:pt x="120342" y="118260"/>
                  </a:cubicBezTo>
                  <a:cubicBezTo>
                    <a:pt x="123802" y="114846"/>
                    <a:pt x="127014" y="111226"/>
                    <a:pt x="129773" y="107031"/>
                  </a:cubicBezTo>
                  <a:close/>
                  <a:moveTo>
                    <a:pt x="148428" y="51749"/>
                  </a:moveTo>
                  <a:cubicBezTo>
                    <a:pt x="145587" y="45456"/>
                    <a:pt x="140645" y="28633"/>
                    <a:pt x="131667" y="28222"/>
                  </a:cubicBezTo>
                  <a:cubicBezTo>
                    <a:pt x="117089" y="27564"/>
                    <a:pt x="119560" y="57878"/>
                    <a:pt x="121454" y="65282"/>
                  </a:cubicBezTo>
                  <a:cubicBezTo>
                    <a:pt x="128455" y="92881"/>
                    <a:pt x="172190" y="123195"/>
                    <a:pt x="176679" y="120933"/>
                  </a:cubicBezTo>
                  <a:cubicBezTo>
                    <a:pt x="181168" y="118671"/>
                    <a:pt x="159465" y="76387"/>
                    <a:pt x="148428" y="51749"/>
                  </a:cubicBezTo>
                  <a:close/>
                  <a:moveTo>
                    <a:pt x="114000" y="100408"/>
                  </a:moveTo>
                  <a:cubicBezTo>
                    <a:pt x="114494" y="100737"/>
                    <a:pt x="119848" y="104398"/>
                    <a:pt x="119477" y="102588"/>
                  </a:cubicBezTo>
                  <a:cubicBezTo>
                    <a:pt x="117212" y="92017"/>
                    <a:pt x="109429" y="58125"/>
                    <a:pt x="100575" y="37024"/>
                  </a:cubicBezTo>
                  <a:cubicBezTo>
                    <a:pt x="98639" y="32500"/>
                    <a:pt x="92297" y="19420"/>
                    <a:pt x="84926" y="22957"/>
                  </a:cubicBezTo>
                  <a:cubicBezTo>
                    <a:pt x="79490" y="25590"/>
                    <a:pt x="79408" y="34597"/>
                    <a:pt x="79449" y="39574"/>
                  </a:cubicBezTo>
                  <a:cubicBezTo>
                    <a:pt x="79655" y="57097"/>
                    <a:pt x="88179" y="74495"/>
                    <a:pt x="100287" y="88110"/>
                  </a:cubicBezTo>
                  <a:cubicBezTo>
                    <a:pt x="104364" y="92676"/>
                    <a:pt x="108811" y="96953"/>
                    <a:pt x="114000" y="100408"/>
                  </a:cubicBezTo>
                  <a:close/>
                  <a:moveTo>
                    <a:pt x="9" y="113159"/>
                  </a:moveTo>
                  <a:cubicBezTo>
                    <a:pt x="91" y="116244"/>
                    <a:pt x="19817" y="123524"/>
                    <a:pt x="38761" y="118136"/>
                  </a:cubicBezTo>
                  <a:cubicBezTo>
                    <a:pt x="62111" y="111555"/>
                    <a:pt x="85626" y="91606"/>
                    <a:pt x="85626" y="91606"/>
                  </a:cubicBezTo>
                  <a:cubicBezTo>
                    <a:pt x="85626" y="91606"/>
                    <a:pt x="-1021" y="86465"/>
                    <a:pt x="9" y="113159"/>
                  </a:cubicBezTo>
                  <a:close/>
                  <a:moveTo>
                    <a:pt x="75372" y="82516"/>
                  </a:moveTo>
                  <a:cubicBezTo>
                    <a:pt x="80602" y="82845"/>
                    <a:pt x="74260" y="41960"/>
                    <a:pt x="71377" y="31471"/>
                  </a:cubicBezTo>
                  <a:cubicBezTo>
                    <a:pt x="68783" y="22093"/>
                    <a:pt x="64664" y="7409"/>
                    <a:pt x="54740" y="1980"/>
                  </a:cubicBezTo>
                  <a:cubicBezTo>
                    <a:pt x="36743" y="-7851"/>
                    <a:pt x="37402" y="21723"/>
                    <a:pt x="39955" y="29456"/>
                  </a:cubicBezTo>
                  <a:cubicBezTo>
                    <a:pt x="46503" y="49076"/>
                    <a:pt x="70100" y="82187"/>
                    <a:pt x="75372" y="82516"/>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3" name="Google Shape;1883;p28"/>
            <p:cNvSpPr/>
            <p:nvPr/>
          </p:nvSpPr>
          <p:spPr>
            <a:xfrm rot="5400000">
              <a:off x="449411" y="3036882"/>
              <a:ext cx="116189" cy="101827"/>
            </a:xfrm>
            <a:custGeom>
              <a:avLst/>
              <a:gdLst/>
              <a:ahLst/>
              <a:cxnLst/>
              <a:rect l="l" t="t" r="r" b="b"/>
              <a:pathLst>
                <a:path w="232378" h="203653" extrusionOk="0">
                  <a:moveTo>
                    <a:pt x="105981" y="185260"/>
                  </a:moveTo>
                  <a:cubicBezTo>
                    <a:pt x="107670" y="188633"/>
                    <a:pt x="92473" y="198998"/>
                    <a:pt x="75260" y="200643"/>
                  </a:cubicBezTo>
                  <a:cubicBezTo>
                    <a:pt x="46885" y="203358"/>
                    <a:pt x="22012" y="193281"/>
                    <a:pt x="22012" y="193281"/>
                  </a:cubicBezTo>
                  <a:cubicBezTo>
                    <a:pt x="22012" y="193281"/>
                    <a:pt x="47091" y="183203"/>
                    <a:pt x="70441" y="177404"/>
                  </a:cubicBezTo>
                  <a:cubicBezTo>
                    <a:pt x="75589" y="176129"/>
                    <a:pt x="100174" y="173743"/>
                    <a:pt x="105981" y="185260"/>
                  </a:cubicBezTo>
                  <a:close/>
                  <a:moveTo>
                    <a:pt x="139833" y="135367"/>
                  </a:moveTo>
                  <a:cubicBezTo>
                    <a:pt x="114917" y="129321"/>
                    <a:pt x="64552" y="156591"/>
                    <a:pt x="65911" y="158442"/>
                  </a:cubicBezTo>
                  <a:cubicBezTo>
                    <a:pt x="67270" y="160293"/>
                    <a:pt x="133326" y="168807"/>
                    <a:pt x="147945" y="146473"/>
                  </a:cubicBezTo>
                  <a:cubicBezTo>
                    <a:pt x="152640" y="139274"/>
                    <a:pt x="146998" y="137094"/>
                    <a:pt x="139833" y="135367"/>
                  </a:cubicBezTo>
                  <a:close/>
                  <a:moveTo>
                    <a:pt x="195757" y="88435"/>
                  </a:moveTo>
                  <a:cubicBezTo>
                    <a:pt x="165489" y="78934"/>
                    <a:pt x="123236" y="106246"/>
                    <a:pt x="120436" y="109495"/>
                  </a:cubicBezTo>
                  <a:cubicBezTo>
                    <a:pt x="117636" y="112744"/>
                    <a:pt x="153134" y="118215"/>
                    <a:pt x="179037" y="107932"/>
                  </a:cubicBezTo>
                  <a:cubicBezTo>
                    <a:pt x="183444" y="106163"/>
                    <a:pt x="211653" y="93412"/>
                    <a:pt x="195757" y="88435"/>
                  </a:cubicBezTo>
                  <a:close/>
                  <a:moveTo>
                    <a:pt x="205929" y="44013"/>
                  </a:moveTo>
                  <a:cubicBezTo>
                    <a:pt x="200699" y="45864"/>
                    <a:pt x="195634" y="48044"/>
                    <a:pt x="190610" y="50306"/>
                  </a:cubicBezTo>
                  <a:cubicBezTo>
                    <a:pt x="180397" y="54913"/>
                    <a:pt x="170472" y="59972"/>
                    <a:pt x="160506" y="65031"/>
                  </a:cubicBezTo>
                  <a:lnTo>
                    <a:pt x="158035" y="67787"/>
                  </a:lnTo>
                  <a:cubicBezTo>
                    <a:pt x="158982" y="73258"/>
                    <a:pt x="176237" y="70831"/>
                    <a:pt x="180561" y="70461"/>
                  </a:cubicBezTo>
                  <a:cubicBezTo>
                    <a:pt x="195346" y="69227"/>
                    <a:pt x="211489" y="65895"/>
                    <a:pt x="224008" y="57504"/>
                  </a:cubicBezTo>
                  <a:cubicBezTo>
                    <a:pt x="246082" y="42697"/>
                    <a:pt x="218984" y="39365"/>
                    <a:pt x="205929" y="44013"/>
                  </a:cubicBezTo>
                  <a:close/>
                  <a:moveTo>
                    <a:pt x="194522" y="17648"/>
                  </a:moveTo>
                  <a:cubicBezTo>
                    <a:pt x="196581" y="14357"/>
                    <a:pt x="203046" y="4321"/>
                    <a:pt x="197816" y="907"/>
                  </a:cubicBezTo>
                  <a:cubicBezTo>
                    <a:pt x="191516" y="-3289"/>
                    <a:pt x="180644" y="8228"/>
                    <a:pt x="177020" y="11889"/>
                  </a:cubicBezTo>
                  <a:cubicBezTo>
                    <a:pt x="161041" y="28136"/>
                    <a:pt x="160753" y="52774"/>
                    <a:pt x="152393" y="73834"/>
                  </a:cubicBezTo>
                  <a:cubicBezTo>
                    <a:pt x="156841" y="70749"/>
                    <a:pt x="185174" y="32496"/>
                    <a:pt x="194522" y="17648"/>
                  </a:cubicBezTo>
                  <a:close/>
                  <a:moveTo>
                    <a:pt x="125460" y="88847"/>
                  </a:moveTo>
                  <a:cubicBezTo>
                    <a:pt x="132090" y="74327"/>
                    <a:pt x="140574" y="56147"/>
                    <a:pt x="138803" y="39777"/>
                  </a:cubicBezTo>
                  <a:cubicBezTo>
                    <a:pt x="138103" y="33278"/>
                    <a:pt x="133491" y="30111"/>
                    <a:pt x="128096" y="34964"/>
                  </a:cubicBezTo>
                  <a:cubicBezTo>
                    <a:pt x="121877" y="40558"/>
                    <a:pt x="118953" y="50018"/>
                    <a:pt x="116977" y="57833"/>
                  </a:cubicBezTo>
                  <a:cubicBezTo>
                    <a:pt x="115247" y="64620"/>
                    <a:pt x="114382" y="71613"/>
                    <a:pt x="113888" y="78564"/>
                  </a:cubicBezTo>
                  <a:cubicBezTo>
                    <a:pt x="113106" y="88847"/>
                    <a:pt x="113106" y="99089"/>
                    <a:pt x="113559" y="109330"/>
                  </a:cubicBezTo>
                  <a:lnTo>
                    <a:pt x="115082" y="108508"/>
                  </a:lnTo>
                  <a:cubicBezTo>
                    <a:pt x="115329" y="108713"/>
                    <a:pt x="125007" y="89793"/>
                    <a:pt x="125460" y="88847"/>
                  </a:cubicBezTo>
                  <a:close/>
                  <a:moveTo>
                    <a:pt x="94697" y="69967"/>
                  </a:moveTo>
                  <a:cubicBezTo>
                    <a:pt x="87532" y="67664"/>
                    <a:pt x="80284" y="78482"/>
                    <a:pt x="77771" y="83500"/>
                  </a:cubicBezTo>
                  <a:cubicBezTo>
                    <a:pt x="68629" y="101968"/>
                    <a:pt x="70565" y="124344"/>
                    <a:pt x="70112" y="144334"/>
                  </a:cubicBezTo>
                  <a:cubicBezTo>
                    <a:pt x="70071" y="144375"/>
                    <a:pt x="99515" y="94729"/>
                    <a:pt x="99515" y="82471"/>
                  </a:cubicBezTo>
                  <a:cubicBezTo>
                    <a:pt x="99557" y="78564"/>
                    <a:pt x="99351" y="71489"/>
                    <a:pt x="94697" y="69967"/>
                  </a:cubicBezTo>
                  <a:close/>
                  <a:moveTo>
                    <a:pt x="56151" y="119860"/>
                  </a:moveTo>
                  <a:cubicBezTo>
                    <a:pt x="55492" y="115706"/>
                    <a:pt x="49644" y="97772"/>
                    <a:pt x="42191" y="104929"/>
                  </a:cubicBezTo>
                  <a:cubicBezTo>
                    <a:pt x="37043" y="109865"/>
                    <a:pt x="36260" y="120313"/>
                    <a:pt x="35519" y="126853"/>
                  </a:cubicBezTo>
                  <a:cubicBezTo>
                    <a:pt x="34737" y="133351"/>
                    <a:pt x="36714" y="176046"/>
                    <a:pt x="40173" y="174853"/>
                  </a:cubicBezTo>
                  <a:cubicBezTo>
                    <a:pt x="43632" y="173702"/>
                    <a:pt x="58499" y="134421"/>
                    <a:pt x="56151" y="119860"/>
                  </a:cubicBezTo>
                  <a:close/>
                  <a:moveTo>
                    <a:pt x="5127" y="150997"/>
                  </a:moveTo>
                  <a:cubicBezTo>
                    <a:pt x="-927" y="152725"/>
                    <a:pt x="-21" y="161444"/>
                    <a:pt x="144" y="164324"/>
                  </a:cubicBezTo>
                  <a:cubicBezTo>
                    <a:pt x="844" y="177198"/>
                    <a:pt x="6774" y="189167"/>
                    <a:pt x="12828" y="200232"/>
                  </a:cubicBezTo>
                  <a:lnTo>
                    <a:pt x="10398" y="203317"/>
                  </a:lnTo>
                  <a:cubicBezTo>
                    <a:pt x="13734" y="206031"/>
                    <a:pt x="17852" y="191471"/>
                    <a:pt x="18058" y="190648"/>
                  </a:cubicBezTo>
                  <a:cubicBezTo>
                    <a:pt x="20817" y="179296"/>
                    <a:pt x="21312" y="166750"/>
                    <a:pt x="15546" y="157331"/>
                  </a:cubicBezTo>
                  <a:cubicBezTo>
                    <a:pt x="14063" y="154905"/>
                    <a:pt x="10275" y="149516"/>
                    <a:pt x="5127" y="150997"/>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4" name="Google Shape;1884;p28"/>
            <p:cNvSpPr/>
            <p:nvPr/>
          </p:nvSpPr>
          <p:spPr>
            <a:xfrm rot="5400000">
              <a:off x="273340" y="3185543"/>
              <a:ext cx="112788" cy="73482"/>
            </a:xfrm>
            <a:custGeom>
              <a:avLst/>
              <a:gdLst/>
              <a:ahLst/>
              <a:cxnLst/>
              <a:rect l="l" t="t" r="r" b="b"/>
              <a:pathLst>
                <a:path w="225577" h="146964" extrusionOk="0">
                  <a:moveTo>
                    <a:pt x="36382" y="70377"/>
                  </a:moveTo>
                  <a:cubicBezTo>
                    <a:pt x="38441" y="77575"/>
                    <a:pt x="40747" y="93328"/>
                    <a:pt x="30534" y="96125"/>
                  </a:cubicBezTo>
                  <a:cubicBezTo>
                    <a:pt x="22339" y="98346"/>
                    <a:pt x="19003" y="88022"/>
                    <a:pt x="17109" y="82264"/>
                  </a:cubicBezTo>
                  <a:cubicBezTo>
                    <a:pt x="11179" y="64248"/>
                    <a:pt x="7349" y="44957"/>
                    <a:pt x="4054" y="26283"/>
                  </a:cubicBezTo>
                  <a:cubicBezTo>
                    <a:pt x="2942" y="20113"/>
                    <a:pt x="1830" y="13944"/>
                    <a:pt x="924" y="7774"/>
                  </a:cubicBezTo>
                  <a:cubicBezTo>
                    <a:pt x="636" y="5841"/>
                    <a:pt x="307" y="3908"/>
                    <a:pt x="18" y="1974"/>
                  </a:cubicBezTo>
                  <a:cubicBezTo>
                    <a:pt x="-23" y="1522"/>
                    <a:pt x="18" y="658"/>
                    <a:pt x="18" y="0"/>
                  </a:cubicBezTo>
                  <a:lnTo>
                    <a:pt x="3230" y="6458"/>
                  </a:lnTo>
                  <a:cubicBezTo>
                    <a:pt x="13649" y="27846"/>
                    <a:pt x="29669" y="47343"/>
                    <a:pt x="36382" y="70377"/>
                  </a:cubicBezTo>
                  <a:close/>
                  <a:moveTo>
                    <a:pt x="59855" y="65893"/>
                  </a:moveTo>
                  <a:cubicBezTo>
                    <a:pt x="55161" y="58284"/>
                    <a:pt x="50425" y="50674"/>
                    <a:pt x="45854" y="42942"/>
                  </a:cubicBezTo>
                  <a:cubicBezTo>
                    <a:pt x="47089" y="43518"/>
                    <a:pt x="49066" y="44422"/>
                    <a:pt x="49683" y="44751"/>
                  </a:cubicBezTo>
                  <a:cubicBezTo>
                    <a:pt x="52855" y="46397"/>
                    <a:pt x="56067" y="47919"/>
                    <a:pt x="59320" y="49317"/>
                  </a:cubicBezTo>
                  <a:cubicBezTo>
                    <a:pt x="69410" y="53636"/>
                    <a:pt x="80529" y="57667"/>
                    <a:pt x="91607" y="57749"/>
                  </a:cubicBezTo>
                  <a:cubicBezTo>
                    <a:pt x="95066" y="57790"/>
                    <a:pt x="102479" y="57502"/>
                    <a:pt x="103879" y="53307"/>
                  </a:cubicBezTo>
                  <a:cubicBezTo>
                    <a:pt x="105691" y="47960"/>
                    <a:pt x="94324" y="45039"/>
                    <a:pt x="91195" y="44176"/>
                  </a:cubicBezTo>
                  <a:cubicBezTo>
                    <a:pt x="76493" y="40104"/>
                    <a:pt x="60885" y="39898"/>
                    <a:pt x="46348" y="35250"/>
                  </a:cubicBezTo>
                  <a:lnTo>
                    <a:pt x="44906" y="41420"/>
                  </a:lnTo>
                  <a:cubicBezTo>
                    <a:pt x="43753" y="39404"/>
                    <a:pt x="42353" y="37512"/>
                    <a:pt x="41283" y="35456"/>
                  </a:cubicBezTo>
                  <a:lnTo>
                    <a:pt x="37247" y="34962"/>
                  </a:lnTo>
                  <a:cubicBezTo>
                    <a:pt x="36917" y="35085"/>
                    <a:pt x="38606" y="39816"/>
                    <a:pt x="38688" y="40186"/>
                  </a:cubicBezTo>
                  <a:cubicBezTo>
                    <a:pt x="40335" y="46314"/>
                    <a:pt x="41653" y="52566"/>
                    <a:pt x="43177" y="58736"/>
                  </a:cubicBezTo>
                  <a:cubicBezTo>
                    <a:pt x="47171" y="75354"/>
                    <a:pt x="50095" y="95961"/>
                    <a:pt x="60391" y="110151"/>
                  </a:cubicBezTo>
                  <a:cubicBezTo>
                    <a:pt x="64674" y="116074"/>
                    <a:pt x="71963" y="117431"/>
                    <a:pt x="73981" y="108917"/>
                  </a:cubicBezTo>
                  <a:cubicBezTo>
                    <a:pt x="75752" y="101431"/>
                    <a:pt x="73404" y="93164"/>
                    <a:pt x="70604" y="86253"/>
                  </a:cubicBezTo>
                  <a:cubicBezTo>
                    <a:pt x="67721" y="79097"/>
                    <a:pt x="63850" y="72392"/>
                    <a:pt x="59855" y="65893"/>
                  </a:cubicBezTo>
                  <a:close/>
                  <a:moveTo>
                    <a:pt x="102931" y="105997"/>
                  </a:moveTo>
                  <a:cubicBezTo>
                    <a:pt x="98031" y="98058"/>
                    <a:pt x="92636" y="90367"/>
                    <a:pt x="87941" y="82264"/>
                  </a:cubicBezTo>
                  <a:lnTo>
                    <a:pt x="83000" y="79631"/>
                  </a:lnTo>
                  <a:cubicBezTo>
                    <a:pt x="80570" y="83703"/>
                    <a:pt x="82711" y="91272"/>
                    <a:pt x="84070" y="96125"/>
                  </a:cubicBezTo>
                  <a:cubicBezTo>
                    <a:pt x="87982" y="110192"/>
                    <a:pt x="94489" y="130182"/>
                    <a:pt x="107009" y="139149"/>
                  </a:cubicBezTo>
                  <a:cubicBezTo>
                    <a:pt x="120969" y="149226"/>
                    <a:pt x="112980" y="123601"/>
                    <a:pt x="110715" y="119159"/>
                  </a:cubicBezTo>
                  <a:cubicBezTo>
                    <a:pt x="108368" y="114634"/>
                    <a:pt x="105649" y="110357"/>
                    <a:pt x="102931" y="105997"/>
                  </a:cubicBezTo>
                  <a:close/>
                  <a:moveTo>
                    <a:pt x="153750" y="130840"/>
                  </a:moveTo>
                  <a:cubicBezTo>
                    <a:pt x="140572" y="117637"/>
                    <a:pt x="126035" y="105709"/>
                    <a:pt x="112198" y="93164"/>
                  </a:cubicBezTo>
                  <a:lnTo>
                    <a:pt x="110838" y="95632"/>
                  </a:lnTo>
                  <a:cubicBezTo>
                    <a:pt x="110756" y="93740"/>
                    <a:pt x="112280" y="99128"/>
                    <a:pt x="113309" y="100732"/>
                  </a:cubicBezTo>
                  <a:cubicBezTo>
                    <a:pt x="115863" y="104681"/>
                    <a:pt x="118663" y="108506"/>
                    <a:pt x="121463" y="112290"/>
                  </a:cubicBezTo>
                  <a:cubicBezTo>
                    <a:pt x="129329" y="122943"/>
                    <a:pt x="137607" y="134666"/>
                    <a:pt x="148479" y="142522"/>
                  </a:cubicBezTo>
                  <a:cubicBezTo>
                    <a:pt x="151526" y="144743"/>
                    <a:pt x="158280" y="148979"/>
                    <a:pt x="162151" y="145853"/>
                  </a:cubicBezTo>
                  <a:cubicBezTo>
                    <a:pt x="166434" y="142398"/>
                    <a:pt x="155644" y="132732"/>
                    <a:pt x="153750" y="130840"/>
                  </a:cubicBezTo>
                  <a:close/>
                  <a:moveTo>
                    <a:pt x="182165" y="126686"/>
                  </a:moveTo>
                  <a:cubicBezTo>
                    <a:pt x="177594" y="123725"/>
                    <a:pt x="172899" y="121010"/>
                    <a:pt x="168164" y="118377"/>
                  </a:cubicBezTo>
                  <a:cubicBezTo>
                    <a:pt x="160916" y="114429"/>
                    <a:pt x="153379" y="110768"/>
                    <a:pt x="146420" y="106285"/>
                  </a:cubicBezTo>
                  <a:lnTo>
                    <a:pt x="141642" y="103159"/>
                  </a:lnTo>
                  <a:cubicBezTo>
                    <a:pt x="142672" y="106490"/>
                    <a:pt x="149261" y="110974"/>
                    <a:pt x="151526" y="113318"/>
                  </a:cubicBezTo>
                  <a:cubicBezTo>
                    <a:pt x="161039" y="123066"/>
                    <a:pt x="170717" y="133925"/>
                    <a:pt x="182783" y="140465"/>
                  </a:cubicBezTo>
                  <a:cubicBezTo>
                    <a:pt x="185419" y="141864"/>
                    <a:pt x="199750" y="145853"/>
                    <a:pt x="195302" y="137833"/>
                  </a:cubicBezTo>
                  <a:cubicBezTo>
                    <a:pt x="192584" y="132979"/>
                    <a:pt x="186654" y="129606"/>
                    <a:pt x="182165" y="126686"/>
                  </a:cubicBezTo>
                  <a:close/>
                  <a:moveTo>
                    <a:pt x="212928" y="114305"/>
                  </a:moveTo>
                  <a:cubicBezTo>
                    <a:pt x="199462" y="109657"/>
                    <a:pt x="185254" y="108794"/>
                    <a:pt x="171170" y="107560"/>
                  </a:cubicBezTo>
                  <a:cubicBezTo>
                    <a:pt x="171787" y="108053"/>
                    <a:pt x="172570" y="108629"/>
                    <a:pt x="172735" y="108753"/>
                  </a:cubicBezTo>
                  <a:cubicBezTo>
                    <a:pt x="175535" y="110727"/>
                    <a:pt x="178418" y="112578"/>
                    <a:pt x="181342" y="114388"/>
                  </a:cubicBezTo>
                  <a:cubicBezTo>
                    <a:pt x="191102" y="120269"/>
                    <a:pt x="202385" y="126357"/>
                    <a:pt x="213958" y="127468"/>
                  </a:cubicBezTo>
                  <a:cubicBezTo>
                    <a:pt x="217170" y="127756"/>
                    <a:pt x="224253" y="128126"/>
                    <a:pt x="225447" y="123930"/>
                  </a:cubicBezTo>
                  <a:cubicBezTo>
                    <a:pt x="226889" y="118871"/>
                    <a:pt x="215934" y="115375"/>
                    <a:pt x="212928" y="114305"/>
                  </a:cubicBezTo>
                  <a:close/>
                  <a:moveTo>
                    <a:pt x="168740" y="105339"/>
                  </a:moveTo>
                  <a:lnTo>
                    <a:pt x="167257" y="107190"/>
                  </a:lnTo>
                  <a:cubicBezTo>
                    <a:pt x="168575" y="107313"/>
                    <a:pt x="169852" y="107436"/>
                    <a:pt x="171170" y="107560"/>
                  </a:cubicBezTo>
                  <a:cubicBezTo>
                    <a:pt x="169852" y="106573"/>
                    <a:pt x="168369" y="105339"/>
                    <a:pt x="168740" y="105339"/>
                  </a:cubicBezTo>
                  <a:close/>
                  <a:moveTo>
                    <a:pt x="142713" y="99210"/>
                  </a:moveTo>
                  <a:cubicBezTo>
                    <a:pt x="142384" y="99457"/>
                    <a:pt x="147943" y="99786"/>
                    <a:pt x="148314" y="99786"/>
                  </a:cubicBezTo>
                  <a:cubicBezTo>
                    <a:pt x="152102" y="99786"/>
                    <a:pt x="155932" y="99745"/>
                    <a:pt x="159721" y="99580"/>
                  </a:cubicBezTo>
                  <a:cubicBezTo>
                    <a:pt x="169275" y="99210"/>
                    <a:pt x="179612" y="98799"/>
                    <a:pt x="188713" y="95632"/>
                  </a:cubicBezTo>
                  <a:cubicBezTo>
                    <a:pt x="191596" y="94644"/>
                    <a:pt x="197114" y="92341"/>
                    <a:pt x="196867" y="88516"/>
                  </a:cubicBezTo>
                  <a:cubicBezTo>
                    <a:pt x="196538" y="83045"/>
                    <a:pt x="187354" y="84032"/>
                    <a:pt x="184018" y="84526"/>
                  </a:cubicBezTo>
                  <a:cubicBezTo>
                    <a:pt x="171829" y="86295"/>
                    <a:pt x="160627" y="91847"/>
                    <a:pt x="149344" y="96413"/>
                  </a:cubicBezTo>
                  <a:lnTo>
                    <a:pt x="142713" y="99210"/>
                  </a:lnTo>
                  <a:close/>
                  <a:moveTo>
                    <a:pt x="115616" y="87899"/>
                  </a:moveTo>
                  <a:lnTo>
                    <a:pt x="113556" y="90901"/>
                  </a:lnTo>
                  <a:cubicBezTo>
                    <a:pt x="115657" y="92135"/>
                    <a:pt x="122781" y="89996"/>
                    <a:pt x="125005" y="89791"/>
                  </a:cubicBezTo>
                  <a:cubicBezTo>
                    <a:pt x="135095" y="88763"/>
                    <a:pt x="149385" y="88721"/>
                    <a:pt x="157786" y="82181"/>
                  </a:cubicBezTo>
                  <a:cubicBezTo>
                    <a:pt x="161039" y="79672"/>
                    <a:pt x="161369" y="75600"/>
                    <a:pt x="156715" y="74654"/>
                  </a:cubicBezTo>
                  <a:cubicBezTo>
                    <a:pt x="152555" y="73791"/>
                    <a:pt x="147984" y="75148"/>
                    <a:pt x="144031" y="76300"/>
                  </a:cubicBezTo>
                  <a:cubicBezTo>
                    <a:pt x="140325" y="77410"/>
                    <a:pt x="136742" y="78767"/>
                    <a:pt x="133200" y="80248"/>
                  </a:cubicBezTo>
                  <a:cubicBezTo>
                    <a:pt x="127270" y="82675"/>
                    <a:pt x="121505" y="85472"/>
                    <a:pt x="115616" y="87899"/>
                  </a:cubicBezTo>
                  <a:close/>
                  <a:moveTo>
                    <a:pt x="86335" y="79672"/>
                  </a:moveTo>
                  <a:cubicBezTo>
                    <a:pt x="85347" y="79960"/>
                    <a:pt x="90083" y="81359"/>
                    <a:pt x="90206" y="81359"/>
                  </a:cubicBezTo>
                  <a:cubicBezTo>
                    <a:pt x="93707" y="81729"/>
                    <a:pt x="97249" y="81482"/>
                    <a:pt x="100749" y="81194"/>
                  </a:cubicBezTo>
                  <a:cubicBezTo>
                    <a:pt x="109974" y="80454"/>
                    <a:pt x="119857" y="79138"/>
                    <a:pt x="128464" y="75600"/>
                  </a:cubicBezTo>
                  <a:cubicBezTo>
                    <a:pt x="130647" y="74695"/>
                    <a:pt x="135795" y="72680"/>
                    <a:pt x="135300" y="69472"/>
                  </a:cubicBezTo>
                  <a:cubicBezTo>
                    <a:pt x="134642" y="64988"/>
                    <a:pt x="125911" y="66058"/>
                    <a:pt x="123111" y="66428"/>
                  </a:cubicBezTo>
                  <a:cubicBezTo>
                    <a:pt x="109315" y="68361"/>
                    <a:pt x="97001" y="75271"/>
                    <a:pt x="83905" y="79508"/>
                  </a:cubicBezTo>
                  <a:lnTo>
                    <a:pt x="86335" y="79672"/>
                  </a:lnTo>
                  <a:close/>
                  <a:moveTo>
                    <a:pt x="3848" y="5141"/>
                  </a:moveTo>
                  <a:cubicBezTo>
                    <a:pt x="4754" y="5841"/>
                    <a:pt x="5743" y="6458"/>
                    <a:pt x="6731" y="7034"/>
                  </a:cubicBezTo>
                  <a:cubicBezTo>
                    <a:pt x="10108" y="9008"/>
                    <a:pt x="13649" y="10694"/>
                    <a:pt x="17232" y="12175"/>
                  </a:cubicBezTo>
                  <a:cubicBezTo>
                    <a:pt x="30328" y="17646"/>
                    <a:pt x="44824" y="21389"/>
                    <a:pt x="58991" y="22335"/>
                  </a:cubicBezTo>
                  <a:cubicBezTo>
                    <a:pt x="60885" y="22458"/>
                    <a:pt x="70933" y="23774"/>
                    <a:pt x="71633" y="20566"/>
                  </a:cubicBezTo>
                  <a:cubicBezTo>
                    <a:pt x="72416" y="16905"/>
                    <a:pt x="61091" y="13409"/>
                    <a:pt x="58991" y="12669"/>
                  </a:cubicBezTo>
                  <a:cubicBezTo>
                    <a:pt x="43218" y="6787"/>
                    <a:pt x="25839" y="6869"/>
                    <a:pt x="10231" y="987"/>
                  </a:cubicBezTo>
                  <a:lnTo>
                    <a:pt x="2283" y="3578"/>
                  </a:lnTo>
                  <a:cubicBezTo>
                    <a:pt x="1748" y="3126"/>
                    <a:pt x="3230" y="4730"/>
                    <a:pt x="3848" y="514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5" name="Google Shape;1885;p28"/>
            <p:cNvSpPr/>
            <p:nvPr/>
          </p:nvSpPr>
          <p:spPr>
            <a:xfrm rot="5400000">
              <a:off x="282225" y="3140752"/>
              <a:ext cx="141535" cy="90013"/>
            </a:xfrm>
            <a:custGeom>
              <a:avLst/>
              <a:gdLst/>
              <a:ahLst/>
              <a:cxnLst/>
              <a:rect l="l" t="t" r="r" b="b"/>
              <a:pathLst>
                <a:path w="283071" h="180025" extrusionOk="0">
                  <a:moveTo>
                    <a:pt x="273382" y="163285"/>
                  </a:moveTo>
                  <a:cubicBezTo>
                    <a:pt x="273052" y="163449"/>
                    <a:pt x="272723" y="163614"/>
                    <a:pt x="272476" y="163737"/>
                  </a:cubicBezTo>
                  <a:lnTo>
                    <a:pt x="272599" y="163696"/>
                  </a:lnTo>
                  <a:cubicBezTo>
                    <a:pt x="273011" y="163573"/>
                    <a:pt x="273382" y="163490"/>
                    <a:pt x="273794" y="163449"/>
                  </a:cubicBezTo>
                  <a:lnTo>
                    <a:pt x="273382" y="163285"/>
                  </a:lnTo>
                  <a:cubicBezTo>
                    <a:pt x="274123" y="162956"/>
                    <a:pt x="274864" y="162709"/>
                    <a:pt x="274823" y="163367"/>
                  </a:cubicBezTo>
                  <a:cubicBezTo>
                    <a:pt x="274494" y="163367"/>
                    <a:pt x="274164" y="163408"/>
                    <a:pt x="273794" y="163449"/>
                  </a:cubicBezTo>
                  <a:cubicBezTo>
                    <a:pt x="274288" y="163655"/>
                    <a:pt x="274823" y="163778"/>
                    <a:pt x="274823" y="163408"/>
                  </a:cubicBezTo>
                  <a:lnTo>
                    <a:pt x="274823" y="163367"/>
                  </a:lnTo>
                  <a:cubicBezTo>
                    <a:pt x="278447" y="163367"/>
                    <a:pt x="281824" y="165753"/>
                    <a:pt x="282854" y="169372"/>
                  </a:cubicBezTo>
                  <a:cubicBezTo>
                    <a:pt x="283513" y="171429"/>
                    <a:pt x="283183" y="179820"/>
                    <a:pt x="274494" y="180025"/>
                  </a:cubicBezTo>
                  <a:cubicBezTo>
                    <a:pt x="273423" y="180025"/>
                    <a:pt x="270623" y="179696"/>
                    <a:pt x="270376" y="179655"/>
                  </a:cubicBezTo>
                  <a:lnTo>
                    <a:pt x="262427" y="178421"/>
                  </a:lnTo>
                  <a:lnTo>
                    <a:pt x="237760" y="173362"/>
                  </a:lnTo>
                  <a:cubicBezTo>
                    <a:pt x="225693" y="170318"/>
                    <a:pt x="214039" y="166082"/>
                    <a:pt x="202837" y="160776"/>
                  </a:cubicBezTo>
                  <a:cubicBezTo>
                    <a:pt x="191677" y="155511"/>
                    <a:pt x="181052" y="149218"/>
                    <a:pt x="170922" y="142143"/>
                  </a:cubicBezTo>
                  <a:cubicBezTo>
                    <a:pt x="150331" y="127459"/>
                    <a:pt x="131840" y="109978"/>
                    <a:pt x="113844" y="92168"/>
                  </a:cubicBezTo>
                  <a:cubicBezTo>
                    <a:pt x="96547" y="75016"/>
                    <a:pt x="79663" y="57658"/>
                    <a:pt x="60266" y="43550"/>
                  </a:cubicBezTo>
                  <a:cubicBezTo>
                    <a:pt x="44452" y="32033"/>
                    <a:pt x="27156" y="22491"/>
                    <a:pt x="6689" y="17061"/>
                  </a:cubicBezTo>
                  <a:cubicBezTo>
                    <a:pt x="2035" y="15951"/>
                    <a:pt x="-848" y="11303"/>
                    <a:pt x="223" y="6655"/>
                  </a:cubicBezTo>
                  <a:cubicBezTo>
                    <a:pt x="1335" y="2007"/>
                    <a:pt x="5989" y="-872"/>
                    <a:pt x="10642" y="238"/>
                  </a:cubicBezTo>
                  <a:cubicBezTo>
                    <a:pt x="33869" y="5051"/>
                    <a:pt x="53924" y="14388"/>
                    <a:pt x="72168" y="26439"/>
                  </a:cubicBezTo>
                  <a:cubicBezTo>
                    <a:pt x="93170" y="40342"/>
                    <a:pt x="111908" y="57658"/>
                    <a:pt x="130234" y="75551"/>
                  </a:cubicBezTo>
                  <a:cubicBezTo>
                    <a:pt x="147572" y="92456"/>
                    <a:pt x="164415" y="110019"/>
                    <a:pt x="183853" y="124456"/>
                  </a:cubicBezTo>
                  <a:cubicBezTo>
                    <a:pt x="192748" y="131243"/>
                    <a:pt x="202137" y="137331"/>
                    <a:pt x="211980" y="142554"/>
                  </a:cubicBezTo>
                  <a:cubicBezTo>
                    <a:pt x="221822" y="147778"/>
                    <a:pt x="232076" y="152179"/>
                    <a:pt x="242743" y="155470"/>
                  </a:cubicBezTo>
                  <a:lnTo>
                    <a:pt x="265846" y="161598"/>
                  </a:lnTo>
                  <a:lnTo>
                    <a:pt x="273052" y="163120"/>
                  </a:lnTo>
                  <a:cubicBezTo>
                    <a:pt x="273052" y="163120"/>
                    <a:pt x="273217" y="163203"/>
                    <a:pt x="273382" y="163285"/>
                  </a:cubicBezTo>
                  <a:lnTo>
                    <a:pt x="273382" y="163285"/>
                  </a:lnTo>
                  <a:close/>
                  <a:moveTo>
                    <a:pt x="267699" y="167521"/>
                  </a:moveTo>
                  <a:cubicBezTo>
                    <a:pt x="266875" y="168838"/>
                    <a:pt x="266546" y="170277"/>
                    <a:pt x="266587" y="171799"/>
                  </a:cubicBezTo>
                  <a:cubicBezTo>
                    <a:pt x="266546" y="170277"/>
                    <a:pt x="266957" y="168796"/>
                    <a:pt x="267699" y="167521"/>
                  </a:cubicBezTo>
                  <a:lnTo>
                    <a:pt x="267699" y="167521"/>
                  </a:lnTo>
                  <a:close/>
                  <a:moveTo>
                    <a:pt x="271570" y="164066"/>
                  </a:moveTo>
                  <a:cubicBezTo>
                    <a:pt x="270334" y="164560"/>
                    <a:pt x="269470" y="165259"/>
                    <a:pt x="268811" y="165999"/>
                  </a:cubicBezTo>
                  <a:cubicBezTo>
                    <a:pt x="269593" y="165218"/>
                    <a:pt x="270499" y="164519"/>
                    <a:pt x="271570" y="164066"/>
                  </a:cubicBezTo>
                  <a:lnTo>
                    <a:pt x="271570" y="164066"/>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6" name="Google Shape;1886;p28"/>
            <p:cNvSpPr/>
            <p:nvPr/>
          </p:nvSpPr>
          <p:spPr>
            <a:xfrm rot="5400000">
              <a:off x="396618" y="2980284"/>
              <a:ext cx="143067" cy="125105"/>
            </a:xfrm>
            <a:custGeom>
              <a:avLst/>
              <a:gdLst/>
              <a:ahLst/>
              <a:cxnLst/>
              <a:rect l="l" t="t" r="r" b="b"/>
              <a:pathLst>
                <a:path w="286135" h="250209" extrusionOk="0">
                  <a:moveTo>
                    <a:pt x="8057" y="232825"/>
                  </a:moveTo>
                  <a:cubicBezTo>
                    <a:pt x="11557" y="232455"/>
                    <a:pt x="16540" y="229329"/>
                    <a:pt x="23129" y="224928"/>
                  </a:cubicBezTo>
                  <a:cubicBezTo>
                    <a:pt x="33507" y="218018"/>
                    <a:pt x="46520" y="207488"/>
                    <a:pt x="61305" y="194778"/>
                  </a:cubicBezTo>
                  <a:cubicBezTo>
                    <a:pt x="80248" y="178449"/>
                    <a:pt x="101786" y="158418"/>
                    <a:pt x="124107" y="137564"/>
                  </a:cubicBezTo>
                  <a:cubicBezTo>
                    <a:pt x="137821" y="124731"/>
                    <a:pt x="151823" y="111569"/>
                    <a:pt x="165660" y="98777"/>
                  </a:cubicBezTo>
                  <a:cubicBezTo>
                    <a:pt x="208983" y="58714"/>
                    <a:pt x="249917" y="21243"/>
                    <a:pt x="270797" y="2487"/>
                  </a:cubicBezTo>
                  <a:cubicBezTo>
                    <a:pt x="274421" y="-968"/>
                    <a:pt x="280227" y="-803"/>
                    <a:pt x="283645" y="2857"/>
                  </a:cubicBezTo>
                  <a:cubicBezTo>
                    <a:pt x="287104" y="6518"/>
                    <a:pt x="286940" y="12276"/>
                    <a:pt x="283274" y="15732"/>
                  </a:cubicBezTo>
                  <a:cubicBezTo>
                    <a:pt x="269479" y="29387"/>
                    <a:pt x="246870" y="52791"/>
                    <a:pt x="220102" y="79486"/>
                  </a:cubicBezTo>
                  <a:cubicBezTo>
                    <a:pt x="206635" y="92895"/>
                    <a:pt x="192180" y="107209"/>
                    <a:pt x="177232" y="121440"/>
                  </a:cubicBezTo>
                  <a:cubicBezTo>
                    <a:pt x="167636" y="130654"/>
                    <a:pt x="157794" y="139785"/>
                    <a:pt x="147951" y="148711"/>
                  </a:cubicBezTo>
                  <a:cubicBezTo>
                    <a:pt x="132591" y="162654"/>
                    <a:pt x="117189" y="176022"/>
                    <a:pt x="102610" y="188321"/>
                  </a:cubicBezTo>
                  <a:cubicBezTo>
                    <a:pt x="75183" y="211355"/>
                    <a:pt x="50433" y="230316"/>
                    <a:pt x="33054" y="240682"/>
                  </a:cubicBezTo>
                  <a:cubicBezTo>
                    <a:pt x="22841" y="246728"/>
                    <a:pt x="14646" y="249936"/>
                    <a:pt x="9416" y="250183"/>
                  </a:cubicBezTo>
                  <a:cubicBezTo>
                    <a:pt x="4597" y="250553"/>
                    <a:pt x="397" y="246975"/>
                    <a:pt x="26" y="242162"/>
                  </a:cubicBezTo>
                  <a:cubicBezTo>
                    <a:pt x="-344" y="237391"/>
                    <a:pt x="3239" y="233196"/>
                    <a:pt x="8057" y="232825"/>
                  </a:cubicBezTo>
                  <a:lnTo>
                    <a:pt x="8057" y="232825"/>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7" name="Google Shape;1887;p28"/>
            <p:cNvSpPr/>
            <p:nvPr/>
          </p:nvSpPr>
          <p:spPr>
            <a:xfrm rot="5400000">
              <a:off x="502912" y="2829360"/>
              <a:ext cx="179747" cy="50453"/>
            </a:xfrm>
            <a:custGeom>
              <a:avLst/>
              <a:gdLst/>
              <a:ahLst/>
              <a:cxnLst/>
              <a:rect l="l" t="t" r="r" b="b"/>
              <a:pathLst>
                <a:path w="359494" h="100907" extrusionOk="0">
                  <a:moveTo>
                    <a:pt x="8511" y="17018"/>
                  </a:moveTo>
                  <a:cubicBezTo>
                    <a:pt x="9746" y="16689"/>
                    <a:pt x="11270" y="15949"/>
                    <a:pt x="11723" y="15743"/>
                  </a:cubicBezTo>
                  <a:cubicBezTo>
                    <a:pt x="10364" y="16360"/>
                    <a:pt x="8881" y="16607"/>
                    <a:pt x="7440" y="16442"/>
                  </a:cubicBezTo>
                  <a:cubicBezTo>
                    <a:pt x="7275" y="16319"/>
                    <a:pt x="7069" y="16155"/>
                    <a:pt x="7028" y="16278"/>
                  </a:cubicBezTo>
                  <a:lnTo>
                    <a:pt x="6987" y="16401"/>
                  </a:lnTo>
                  <a:lnTo>
                    <a:pt x="7440" y="16442"/>
                  </a:lnTo>
                  <a:lnTo>
                    <a:pt x="7563" y="16525"/>
                  </a:lnTo>
                  <a:lnTo>
                    <a:pt x="8511" y="17018"/>
                  </a:lnTo>
                  <a:cubicBezTo>
                    <a:pt x="7522" y="17306"/>
                    <a:pt x="6740" y="17306"/>
                    <a:pt x="6987" y="16401"/>
                  </a:cubicBezTo>
                  <a:cubicBezTo>
                    <a:pt x="4351" y="15990"/>
                    <a:pt x="1963" y="14262"/>
                    <a:pt x="768" y="11671"/>
                  </a:cubicBezTo>
                  <a:cubicBezTo>
                    <a:pt x="-1167" y="7517"/>
                    <a:pt x="686" y="2581"/>
                    <a:pt x="4845" y="689"/>
                  </a:cubicBezTo>
                  <a:cubicBezTo>
                    <a:pt x="6246" y="-10"/>
                    <a:pt x="9870" y="-668"/>
                    <a:pt x="14523" y="1347"/>
                  </a:cubicBezTo>
                  <a:cubicBezTo>
                    <a:pt x="20989" y="4103"/>
                    <a:pt x="35608" y="13645"/>
                    <a:pt x="37585" y="14674"/>
                  </a:cubicBezTo>
                  <a:cubicBezTo>
                    <a:pt x="50928" y="21378"/>
                    <a:pt x="64559" y="27589"/>
                    <a:pt x="78314" y="33471"/>
                  </a:cubicBezTo>
                  <a:cubicBezTo>
                    <a:pt x="92110" y="39353"/>
                    <a:pt x="106029" y="44906"/>
                    <a:pt x="120072" y="50171"/>
                  </a:cubicBezTo>
                  <a:cubicBezTo>
                    <a:pt x="142393" y="58767"/>
                    <a:pt x="164919" y="65472"/>
                    <a:pt x="187404" y="70407"/>
                  </a:cubicBezTo>
                  <a:cubicBezTo>
                    <a:pt x="202683" y="73780"/>
                    <a:pt x="217961" y="76372"/>
                    <a:pt x="233281" y="77811"/>
                  </a:cubicBezTo>
                  <a:cubicBezTo>
                    <a:pt x="271127" y="81348"/>
                    <a:pt x="309344" y="78346"/>
                    <a:pt x="347931" y="65513"/>
                  </a:cubicBezTo>
                  <a:cubicBezTo>
                    <a:pt x="352420" y="63909"/>
                    <a:pt x="357361" y="66212"/>
                    <a:pt x="358967" y="70736"/>
                  </a:cubicBezTo>
                  <a:cubicBezTo>
                    <a:pt x="360615" y="75220"/>
                    <a:pt x="358267" y="80156"/>
                    <a:pt x="353778" y="81760"/>
                  </a:cubicBezTo>
                  <a:cubicBezTo>
                    <a:pt x="313009" y="97349"/>
                    <a:pt x="272198" y="102860"/>
                    <a:pt x="231510" y="100310"/>
                  </a:cubicBezTo>
                  <a:cubicBezTo>
                    <a:pt x="215078" y="99282"/>
                    <a:pt x="198647" y="96937"/>
                    <a:pt x="182339" y="93277"/>
                  </a:cubicBezTo>
                  <a:cubicBezTo>
                    <a:pt x="158659" y="88012"/>
                    <a:pt x="135268" y="80032"/>
                    <a:pt x="111959" y="70490"/>
                  </a:cubicBezTo>
                  <a:cubicBezTo>
                    <a:pt x="97834" y="64567"/>
                    <a:pt x="83791" y="58438"/>
                    <a:pt x="69995" y="51816"/>
                  </a:cubicBezTo>
                  <a:cubicBezTo>
                    <a:pt x="56117" y="45194"/>
                    <a:pt x="42486" y="38119"/>
                    <a:pt x="29060" y="30551"/>
                  </a:cubicBezTo>
                  <a:cubicBezTo>
                    <a:pt x="27289" y="29564"/>
                    <a:pt x="14976" y="20473"/>
                    <a:pt x="8511" y="17018"/>
                  </a:cubicBezTo>
                  <a:lnTo>
                    <a:pt x="8511" y="17018"/>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8" name="Google Shape;1888;p28"/>
            <p:cNvSpPr/>
            <p:nvPr/>
          </p:nvSpPr>
          <p:spPr>
            <a:xfrm rot="5400000">
              <a:off x="319981" y="3326541"/>
              <a:ext cx="95622" cy="152924"/>
            </a:xfrm>
            <a:custGeom>
              <a:avLst/>
              <a:gdLst/>
              <a:ahLst/>
              <a:cxnLst/>
              <a:rect l="l" t="t" r="r" b="b"/>
              <a:pathLst>
                <a:path w="191245" h="305847" extrusionOk="0">
                  <a:moveTo>
                    <a:pt x="53331" y="147041"/>
                  </a:moveTo>
                  <a:cubicBezTo>
                    <a:pt x="42870" y="154034"/>
                    <a:pt x="31298" y="159669"/>
                    <a:pt x="19438" y="163906"/>
                  </a:cubicBezTo>
                  <a:cubicBezTo>
                    <a:pt x="18326" y="164317"/>
                    <a:pt x="-535" y="168924"/>
                    <a:pt x="1442" y="166744"/>
                  </a:cubicBezTo>
                  <a:lnTo>
                    <a:pt x="0" y="166415"/>
                  </a:lnTo>
                  <a:cubicBezTo>
                    <a:pt x="7742" y="105416"/>
                    <a:pt x="11572" y="42114"/>
                    <a:pt x="76516" y="14186"/>
                  </a:cubicBezTo>
                  <a:cubicBezTo>
                    <a:pt x="89076" y="8756"/>
                    <a:pt x="102172" y="4725"/>
                    <a:pt x="115515" y="1846"/>
                  </a:cubicBezTo>
                  <a:cubicBezTo>
                    <a:pt x="118027" y="1311"/>
                    <a:pt x="124863" y="-1156"/>
                    <a:pt x="127375" y="653"/>
                  </a:cubicBezTo>
                  <a:cubicBezTo>
                    <a:pt x="129311" y="2052"/>
                    <a:pt x="126758" y="7769"/>
                    <a:pt x="126305" y="9373"/>
                  </a:cubicBezTo>
                  <a:cubicBezTo>
                    <a:pt x="123175" y="19780"/>
                    <a:pt x="119921" y="30186"/>
                    <a:pt x="116256" y="40387"/>
                  </a:cubicBezTo>
                  <a:cubicBezTo>
                    <a:pt x="102378" y="79092"/>
                    <a:pt x="89200" y="122938"/>
                    <a:pt x="53331" y="147041"/>
                  </a:cubicBezTo>
                  <a:close/>
                  <a:moveTo>
                    <a:pt x="186842" y="301821"/>
                  </a:moveTo>
                  <a:cubicBezTo>
                    <a:pt x="184371" y="299024"/>
                    <a:pt x="182147" y="295980"/>
                    <a:pt x="180088" y="292854"/>
                  </a:cubicBezTo>
                  <a:cubicBezTo>
                    <a:pt x="173911" y="283394"/>
                    <a:pt x="168763" y="273234"/>
                    <a:pt x="163657" y="263198"/>
                  </a:cubicBezTo>
                  <a:cubicBezTo>
                    <a:pt x="146484" y="229593"/>
                    <a:pt x="124204" y="197880"/>
                    <a:pt x="93895" y="174723"/>
                  </a:cubicBezTo>
                  <a:cubicBezTo>
                    <a:pt x="85205" y="168101"/>
                    <a:pt x="75322" y="162877"/>
                    <a:pt x="64738" y="159957"/>
                  </a:cubicBezTo>
                  <a:cubicBezTo>
                    <a:pt x="61608" y="159093"/>
                    <a:pt x="58355" y="158435"/>
                    <a:pt x="55101" y="158065"/>
                  </a:cubicBezTo>
                  <a:cubicBezTo>
                    <a:pt x="53413" y="157900"/>
                    <a:pt x="48759" y="155844"/>
                    <a:pt x="50077" y="156954"/>
                  </a:cubicBezTo>
                  <a:lnTo>
                    <a:pt x="23350" y="167936"/>
                  </a:lnTo>
                  <a:cubicBezTo>
                    <a:pt x="16102" y="202899"/>
                    <a:pt x="33399" y="246622"/>
                    <a:pt x="62473" y="267064"/>
                  </a:cubicBezTo>
                  <a:cubicBezTo>
                    <a:pt x="86564" y="284011"/>
                    <a:pt x="118645" y="290345"/>
                    <a:pt x="146895" y="296350"/>
                  </a:cubicBezTo>
                  <a:cubicBezTo>
                    <a:pt x="159950" y="299147"/>
                    <a:pt x="177288" y="306427"/>
                    <a:pt x="190795" y="305810"/>
                  </a:cubicBezTo>
                  <a:cubicBezTo>
                    <a:pt x="192690" y="305728"/>
                    <a:pt x="188077" y="303219"/>
                    <a:pt x="186842" y="301821"/>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9" name="Google Shape;1889;p28"/>
            <p:cNvSpPr/>
            <p:nvPr/>
          </p:nvSpPr>
          <p:spPr>
            <a:xfrm rot="5400000">
              <a:off x="331340" y="3169115"/>
              <a:ext cx="255505" cy="159063"/>
            </a:xfrm>
            <a:custGeom>
              <a:avLst/>
              <a:gdLst/>
              <a:ahLst/>
              <a:cxnLst/>
              <a:rect l="l" t="t" r="r" b="b"/>
              <a:pathLst>
                <a:path w="511010" h="318126" extrusionOk="0">
                  <a:moveTo>
                    <a:pt x="369925" y="317520"/>
                  </a:moveTo>
                  <a:cubicBezTo>
                    <a:pt x="352134" y="315258"/>
                    <a:pt x="327301" y="275648"/>
                    <a:pt x="327960" y="240686"/>
                  </a:cubicBezTo>
                  <a:cubicBezTo>
                    <a:pt x="328496" y="213086"/>
                    <a:pt x="353040" y="188160"/>
                    <a:pt x="353040" y="188160"/>
                  </a:cubicBezTo>
                  <a:cubicBezTo>
                    <a:pt x="372107" y="185692"/>
                    <a:pt x="458054" y="328543"/>
                    <a:pt x="369925" y="317520"/>
                  </a:cubicBezTo>
                  <a:close/>
                  <a:moveTo>
                    <a:pt x="478274" y="76035"/>
                  </a:moveTo>
                  <a:cubicBezTo>
                    <a:pt x="467814" y="73032"/>
                    <a:pt x="456942" y="71469"/>
                    <a:pt x="446070" y="70729"/>
                  </a:cubicBezTo>
                  <a:cubicBezTo>
                    <a:pt x="431080" y="69660"/>
                    <a:pt x="415801" y="70112"/>
                    <a:pt x="401058" y="73156"/>
                  </a:cubicBezTo>
                  <a:cubicBezTo>
                    <a:pt x="379479" y="77680"/>
                    <a:pt x="347398" y="91706"/>
                    <a:pt x="330102" y="105115"/>
                  </a:cubicBezTo>
                  <a:lnTo>
                    <a:pt x="356623" y="128684"/>
                  </a:lnTo>
                  <a:cubicBezTo>
                    <a:pt x="359465" y="133085"/>
                    <a:pt x="390392" y="138103"/>
                    <a:pt x="394716" y="139296"/>
                  </a:cubicBezTo>
                  <a:cubicBezTo>
                    <a:pt x="425932" y="148016"/>
                    <a:pt x="461472" y="147152"/>
                    <a:pt x="489846" y="130165"/>
                  </a:cubicBezTo>
                  <a:cubicBezTo>
                    <a:pt x="494293" y="127491"/>
                    <a:pt x="498453" y="124365"/>
                    <a:pt x="502118" y="120704"/>
                  </a:cubicBezTo>
                  <a:cubicBezTo>
                    <a:pt x="524397" y="98370"/>
                    <a:pt x="500430" y="82369"/>
                    <a:pt x="478274" y="76035"/>
                  </a:cubicBezTo>
                  <a:close/>
                  <a:moveTo>
                    <a:pt x="341262" y="7304"/>
                  </a:moveTo>
                  <a:cubicBezTo>
                    <a:pt x="328290" y="-6105"/>
                    <a:pt x="300904" y="1874"/>
                    <a:pt x="286655" y="8126"/>
                  </a:cubicBezTo>
                  <a:cubicBezTo>
                    <a:pt x="247409" y="25319"/>
                    <a:pt x="209933" y="62832"/>
                    <a:pt x="205692" y="107336"/>
                  </a:cubicBezTo>
                  <a:lnTo>
                    <a:pt x="268741" y="87305"/>
                  </a:lnTo>
                  <a:cubicBezTo>
                    <a:pt x="292462" y="86030"/>
                    <a:pt x="322195" y="56374"/>
                    <a:pt x="335208" y="39428"/>
                  </a:cubicBezTo>
                  <a:cubicBezTo>
                    <a:pt x="341591" y="31119"/>
                    <a:pt x="350528" y="16846"/>
                    <a:pt x="341262" y="7304"/>
                  </a:cubicBezTo>
                  <a:close/>
                  <a:moveTo>
                    <a:pt x="66250" y="58184"/>
                  </a:moveTo>
                  <a:cubicBezTo>
                    <a:pt x="35693" y="84138"/>
                    <a:pt x="14773" y="122391"/>
                    <a:pt x="5219" y="161054"/>
                  </a:cubicBezTo>
                  <a:cubicBezTo>
                    <a:pt x="2501" y="172078"/>
                    <a:pt x="-1947" y="187872"/>
                    <a:pt x="936" y="199431"/>
                  </a:cubicBezTo>
                  <a:lnTo>
                    <a:pt x="67444" y="155707"/>
                  </a:lnTo>
                  <a:cubicBezTo>
                    <a:pt x="66580" y="153980"/>
                    <a:pt x="78234" y="134483"/>
                    <a:pt x="81240" y="129465"/>
                  </a:cubicBezTo>
                  <a:cubicBezTo>
                    <a:pt x="94007" y="108077"/>
                    <a:pt x="109944" y="88827"/>
                    <a:pt x="123616" y="68014"/>
                  </a:cubicBezTo>
                  <a:cubicBezTo>
                    <a:pt x="128394" y="60775"/>
                    <a:pt x="136589" y="49094"/>
                    <a:pt x="130988" y="40168"/>
                  </a:cubicBezTo>
                  <a:cubicBezTo>
                    <a:pt x="117892" y="19479"/>
                    <a:pt x="76793" y="49217"/>
                    <a:pt x="66250" y="5818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0" name="Google Shape;1890;p28"/>
            <p:cNvSpPr/>
            <p:nvPr/>
          </p:nvSpPr>
          <p:spPr>
            <a:xfrm rot="5400000">
              <a:off x="312765" y="3118327"/>
              <a:ext cx="287884" cy="84089"/>
            </a:xfrm>
            <a:custGeom>
              <a:avLst/>
              <a:gdLst/>
              <a:ahLst/>
              <a:cxnLst/>
              <a:rect l="l" t="t" r="r" b="b"/>
              <a:pathLst>
                <a:path w="575769" h="168178" extrusionOk="0">
                  <a:moveTo>
                    <a:pt x="490848" y="96694"/>
                  </a:moveTo>
                  <a:cubicBezTo>
                    <a:pt x="482859" y="85259"/>
                    <a:pt x="474993" y="82421"/>
                    <a:pt x="468033" y="85259"/>
                  </a:cubicBezTo>
                  <a:cubicBezTo>
                    <a:pt x="458891" y="89043"/>
                    <a:pt x="452178" y="100231"/>
                    <a:pt x="451931" y="108046"/>
                  </a:cubicBezTo>
                  <a:cubicBezTo>
                    <a:pt x="451560" y="119152"/>
                    <a:pt x="455473" y="128735"/>
                    <a:pt x="462185" y="135769"/>
                  </a:cubicBezTo>
                  <a:cubicBezTo>
                    <a:pt x="468980" y="142885"/>
                    <a:pt x="478658" y="147245"/>
                    <a:pt x="489612" y="148150"/>
                  </a:cubicBezTo>
                  <a:cubicBezTo>
                    <a:pt x="529270" y="151440"/>
                    <a:pt x="551344" y="124992"/>
                    <a:pt x="553979" y="95665"/>
                  </a:cubicBezTo>
                  <a:cubicBezTo>
                    <a:pt x="556615" y="66668"/>
                    <a:pt x="540513" y="34996"/>
                    <a:pt x="503903" y="26646"/>
                  </a:cubicBezTo>
                  <a:cubicBezTo>
                    <a:pt x="480429" y="21176"/>
                    <a:pt x="455638" y="22492"/>
                    <a:pt x="431052" y="27428"/>
                  </a:cubicBezTo>
                  <a:cubicBezTo>
                    <a:pt x="393206" y="35037"/>
                    <a:pt x="355854" y="51325"/>
                    <a:pt x="324144" y="67202"/>
                  </a:cubicBezTo>
                  <a:cubicBezTo>
                    <a:pt x="269372" y="94267"/>
                    <a:pt x="206611" y="129229"/>
                    <a:pt x="142038" y="149425"/>
                  </a:cubicBezTo>
                  <a:cubicBezTo>
                    <a:pt x="97315" y="163368"/>
                    <a:pt x="51768" y="170279"/>
                    <a:pt x="7415" y="163327"/>
                  </a:cubicBezTo>
                  <a:cubicBezTo>
                    <a:pt x="2679" y="162628"/>
                    <a:pt x="-574" y="158227"/>
                    <a:pt x="85" y="153538"/>
                  </a:cubicBezTo>
                  <a:cubicBezTo>
                    <a:pt x="785" y="148808"/>
                    <a:pt x="5191" y="145517"/>
                    <a:pt x="9927" y="146217"/>
                  </a:cubicBezTo>
                  <a:cubicBezTo>
                    <a:pt x="51644" y="151934"/>
                    <a:pt x="94185" y="144242"/>
                    <a:pt x="135902" y="130422"/>
                  </a:cubicBezTo>
                  <a:cubicBezTo>
                    <a:pt x="199075" y="109486"/>
                    <a:pt x="260312" y="74195"/>
                    <a:pt x="313808" y="46760"/>
                  </a:cubicBezTo>
                  <a:cubicBezTo>
                    <a:pt x="347165" y="29896"/>
                    <a:pt x="386576" y="12497"/>
                    <a:pt x="426481" y="4558"/>
                  </a:cubicBezTo>
                  <a:cubicBezTo>
                    <a:pt x="454402" y="-1035"/>
                    <a:pt x="482529" y="-1940"/>
                    <a:pt x="509174" y="4435"/>
                  </a:cubicBezTo>
                  <a:cubicBezTo>
                    <a:pt x="558057" y="16322"/>
                    <a:pt x="579389" y="58935"/>
                    <a:pt x="575271" y="97722"/>
                  </a:cubicBezTo>
                  <a:cubicBezTo>
                    <a:pt x="571111" y="137250"/>
                    <a:pt x="541172" y="172993"/>
                    <a:pt x="487842" y="167646"/>
                  </a:cubicBezTo>
                  <a:cubicBezTo>
                    <a:pt x="471945" y="166042"/>
                    <a:pt x="458067" y="159214"/>
                    <a:pt x="448390" y="148684"/>
                  </a:cubicBezTo>
                  <a:cubicBezTo>
                    <a:pt x="438588" y="138072"/>
                    <a:pt x="432905" y="123759"/>
                    <a:pt x="433770" y="107265"/>
                  </a:cubicBezTo>
                  <a:cubicBezTo>
                    <a:pt x="434470" y="94020"/>
                    <a:pt x="446001" y="75182"/>
                    <a:pt x="461609" y="69135"/>
                  </a:cubicBezTo>
                  <a:cubicBezTo>
                    <a:pt x="474416" y="64200"/>
                    <a:pt x="490395" y="66174"/>
                    <a:pt x="504561" y="87398"/>
                  </a:cubicBezTo>
                  <a:cubicBezTo>
                    <a:pt x="507115" y="91141"/>
                    <a:pt x="506168" y="96324"/>
                    <a:pt x="502379" y="98874"/>
                  </a:cubicBezTo>
                  <a:cubicBezTo>
                    <a:pt x="498590" y="101465"/>
                    <a:pt x="493442" y="100478"/>
                    <a:pt x="490848" y="96694"/>
                  </a:cubicBezTo>
                  <a:lnTo>
                    <a:pt x="490848" y="96694"/>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1" name="Google Shape;1891;p28"/>
            <p:cNvSpPr/>
            <p:nvPr/>
          </p:nvSpPr>
          <p:spPr>
            <a:xfrm rot="5400000">
              <a:off x="238687" y="3290833"/>
              <a:ext cx="286523" cy="72574"/>
            </a:xfrm>
            <a:custGeom>
              <a:avLst/>
              <a:gdLst/>
              <a:ahLst/>
              <a:cxnLst/>
              <a:rect l="l" t="t" r="r" b="b"/>
              <a:pathLst>
                <a:path w="573047" h="145148" extrusionOk="0">
                  <a:moveTo>
                    <a:pt x="561012" y="62267"/>
                  </a:moveTo>
                  <a:cubicBezTo>
                    <a:pt x="561836" y="61732"/>
                    <a:pt x="562742" y="61403"/>
                    <a:pt x="563648" y="61280"/>
                  </a:cubicBezTo>
                  <a:cubicBezTo>
                    <a:pt x="564595" y="60580"/>
                    <a:pt x="565337" y="60375"/>
                    <a:pt x="565542" y="61197"/>
                  </a:cubicBezTo>
                  <a:cubicBezTo>
                    <a:pt x="566613" y="61321"/>
                    <a:pt x="567643" y="61691"/>
                    <a:pt x="568631" y="62267"/>
                  </a:cubicBezTo>
                  <a:cubicBezTo>
                    <a:pt x="571637" y="64118"/>
                    <a:pt x="572337" y="66174"/>
                    <a:pt x="572584" y="66956"/>
                  </a:cubicBezTo>
                  <a:cubicBezTo>
                    <a:pt x="573779" y="70575"/>
                    <a:pt x="572626" y="73331"/>
                    <a:pt x="569537" y="75347"/>
                  </a:cubicBezTo>
                  <a:cubicBezTo>
                    <a:pt x="568755" y="75881"/>
                    <a:pt x="567066" y="76663"/>
                    <a:pt x="564472" y="76540"/>
                  </a:cubicBezTo>
                  <a:cubicBezTo>
                    <a:pt x="561754" y="76334"/>
                    <a:pt x="551335" y="73331"/>
                    <a:pt x="546970" y="73208"/>
                  </a:cubicBezTo>
                  <a:cubicBezTo>
                    <a:pt x="541492" y="73043"/>
                    <a:pt x="535974" y="73126"/>
                    <a:pt x="530497" y="73414"/>
                  </a:cubicBezTo>
                  <a:cubicBezTo>
                    <a:pt x="525019" y="73701"/>
                    <a:pt x="519501" y="74195"/>
                    <a:pt x="514065" y="74894"/>
                  </a:cubicBezTo>
                  <a:cubicBezTo>
                    <a:pt x="498128" y="76869"/>
                    <a:pt x="482479" y="80488"/>
                    <a:pt x="467241" y="85383"/>
                  </a:cubicBezTo>
                  <a:cubicBezTo>
                    <a:pt x="451963" y="90278"/>
                    <a:pt x="437097" y="96488"/>
                    <a:pt x="422683" y="103687"/>
                  </a:cubicBezTo>
                  <a:cubicBezTo>
                    <a:pt x="386154" y="121785"/>
                    <a:pt x="338548" y="137456"/>
                    <a:pt x="287195" y="143009"/>
                  </a:cubicBezTo>
                  <a:cubicBezTo>
                    <a:pt x="256432" y="146299"/>
                    <a:pt x="224310" y="146011"/>
                    <a:pt x="192518" y="140623"/>
                  </a:cubicBezTo>
                  <a:cubicBezTo>
                    <a:pt x="121109" y="128448"/>
                    <a:pt x="51306" y="90812"/>
                    <a:pt x="1187" y="11592"/>
                  </a:cubicBezTo>
                  <a:cubicBezTo>
                    <a:pt x="-1036" y="8096"/>
                    <a:pt x="-48" y="3448"/>
                    <a:pt x="3411" y="1186"/>
                  </a:cubicBezTo>
                  <a:cubicBezTo>
                    <a:pt x="6912" y="-1035"/>
                    <a:pt x="11565" y="-48"/>
                    <a:pt x="13830" y="3407"/>
                  </a:cubicBezTo>
                  <a:cubicBezTo>
                    <a:pt x="62425" y="76745"/>
                    <a:pt x="128604" y="110309"/>
                    <a:pt x="195771" y="120921"/>
                  </a:cubicBezTo>
                  <a:cubicBezTo>
                    <a:pt x="225793" y="125692"/>
                    <a:pt x="256020" y="125857"/>
                    <a:pt x="285095" y="122936"/>
                  </a:cubicBezTo>
                  <a:cubicBezTo>
                    <a:pt x="334060" y="117959"/>
                    <a:pt x="379689" y="104139"/>
                    <a:pt x="414776" y="87439"/>
                  </a:cubicBezTo>
                  <a:cubicBezTo>
                    <a:pt x="430137" y="80200"/>
                    <a:pt x="445992" y="73989"/>
                    <a:pt x="462259" y="69177"/>
                  </a:cubicBezTo>
                  <a:cubicBezTo>
                    <a:pt x="478566" y="64364"/>
                    <a:pt x="495286" y="60909"/>
                    <a:pt x="512294" y="59182"/>
                  </a:cubicBezTo>
                  <a:cubicBezTo>
                    <a:pt x="518142" y="58606"/>
                    <a:pt x="524031" y="58236"/>
                    <a:pt x="529920" y="58071"/>
                  </a:cubicBezTo>
                  <a:cubicBezTo>
                    <a:pt x="535809" y="57948"/>
                    <a:pt x="541739" y="58030"/>
                    <a:pt x="547587" y="58318"/>
                  </a:cubicBezTo>
                  <a:cubicBezTo>
                    <a:pt x="550429" y="58483"/>
                    <a:pt x="556688" y="61074"/>
                    <a:pt x="561012" y="62267"/>
                  </a:cubicBezTo>
                  <a:lnTo>
                    <a:pt x="561012" y="62267"/>
                  </a:lnTo>
                  <a:close/>
                  <a:moveTo>
                    <a:pt x="563648" y="61280"/>
                  </a:moveTo>
                  <a:cubicBezTo>
                    <a:pt x="563236" y="61609"/>
                    <a:pt x="562742" y="62061"/>
                    <a:pt x="562248" y="62555"/>
                  </a:cubicBezTo>
                  <a:cubicBezTo>
                    <a:pt x="564142" y="63007"/>
                    <a:pt x="565501" y="63007"/>
                    <a:pt x="565584" y="62143"/>
                  </a:cubicBezTo>
                  <a:cubicBezTo>
                    <a:pt x="565584" y="61732"/>
                    <a:pt x="565584" y="61444"/>
                    <a:pt x="565542" y="61197"/>
                  </a:cubicBezTo>
                  <a:cubicBezTo>
                    <a:pt x="564925" y="61156"/>
                    <a:pt x="564266" y="61156"/>
                    <a:pt x="563648" y="61280"/>
                  </a:cubicBezTo>
                  <a:lnTo>
                    <a:pt x="563648" y="6128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2" name="Google Shape;1892;p28"/>
            <p:cNvSpPr/>
            <p:nvPr/>
          </p:nvSpPr>
          <p:spPr>
            <a:xfrm rot="5400000">
              <a:off x="294524" y="3456749"/>
              <a:ext cx="170320" cy="185290"/>
            </a:xfrm>
            <a:custGeom>
              <a:avLst/>
              <a:gdLst/>
              <a:ahLst/>
              <a:cxnLst/>
              <a:rect l="l" t="t" r="r" b="b"/>
              <a:pathLst>
                <a:path w="340640" h="370580" extrusionOk="0">
                  <a:moveTo>
                    <a:pt x="87649" y="213926"/>
                  </a:moveTo>
                  <a:cubicBezTo>
                    <a:pt x="46590" y="239099"/>
                    <a:pt x="11009" y="276570"/>
                    <a:pt x="43255" y="306720"/>
                  </a:cubicBezTo>
                  <a:cubicBezTo>
                    <a:pt x="74471" y="335882"/>
                    <a:pt x="108857" y="299069"/>
                    <a:pt x="132166" y="263079"/>
                  </a:cubicBezTo>
                  <a:cubicBezTo>
                    <a:pt x="113264" y="314164"/>
                    <a:pt x="107622" y="376397"/>
                    <a:pt x="164165" y="370145"/>
                  </a:cubicBezTo>
                  <a:cubicBezTo>
                    <a:pt x="216095" y="364428"/>
                    <a:pt x="213953" y="310668"/>
                    <a:pt x="204070" y="268796"/>
                  </a:cubicBezTo>
                  <a:cubicBezTo>
                    <a:pt x="234215" y="313835"/>
                    <a:pt x="280833" y="357229"/>
                    <a:pt x="304141" y="311285"/>
                  </a:cubicBezTo>
                  <a:cubicBezTo>
                    <a:pt x="324856" y="270400"/>
                    <a:pt x="283592" y="240333"/>
                    <a:pt x="246734" y="222687"/>
                  </a:cubicBezTo>
                  <a:cubicBezTo>
                    <a:pt x="284827" y="233135"/>
                    <a:pt x="334698" y="236466"/>
                    <a:pt x="340217" y="185175"/>
                  </a:cubicBezTo>
                  <a:cubicBezTo>
                    <a:pt x="345447" y="136064"/>
                    <a:pt x="301382" y="134459"/>
                    <a:pt x="258924" y="147334"/>
                  </a:cubicBezTo>
                  <a:cubicBezTo>
                    <a:pt x="298623" y="123601"/>
                    <a:pt x="331362" y="88885"/>
                    <a:pt x="301176" y="58818"/>
                  </a:cubicBezTo>
                  <a:cubicBezTo>
                    <a:pt x="272596" y="30355"/>
                    <a:pt x="239568" y="60299"/>
                    <a:pt x="215477" y="93245"/>
                  </a:cubicBezTo>
                  <a:cubicBezTo>
                    <a:pt x="227914" y="56391"/>
                    <a:pt x="231867" y="14560"/>
                    <a:pt x="193239" y="2344"/>
                  </a:cubicBezTo>
                  <a:cubicBezTo>
                    <a:pt x="148268" y="-11929"/>
                    <a:pt x="139867" y="41584"/>
                    <a:pt x="144933" y="92217"/>
                  </a:cubicBezTo>
                  <a:cubicBezTo>
                    <a:pt x="121500" y="49070"/>
                    <a:pt x="87731" y="13491"/>
                    <a:pt x="61539" y="49810"/>
                  </a:cubicBezTo>
                  <a:cubicBezTo>
                    <a:pt x="36007" y="85266"/>
                    <a:pt x="68870" y="121092"/>
                    <a:pt x="101445" y="145236"/>
                  </a:cubicBezTo>
                  <a:cubicBezTo>
                    <a:pt x="56227" y="123806"/>
                    <a:pt x="-2045" y="114264"/>
                    <a:pt x="55" y="170943"/>
                  </a:cubicBezTo>
                  <a:cubicBezTo>
                    <a:pt x="1867" y="221371"/>
                    <a:pt x="49514" y="221823"/>
                    <a:pt x="87649" y="213926"/>
                  </a:cubicBezTo>
                  <a:lnTo>
                    <a:pt x="87649" y="213926"/>
                  </a:lnTo>
                  <a:close/>
                  <a:moveTo>
                    <a:pt x="137602" y="168229"/>
                  </a:moveTo>
                  <a:cubicBezTo>
                    <a:pt x="144974" y="172301"/>
                    <a:pt x="149751" y="174563"/>
                    <a:pt x="149751" y="174563"/>
                  </a:cubicBezTo>
                  <a:cubicBezTo>
                    <a:pt x="147074" y="170902"/>
                    <a:pt x="166965" y="171478"/>
                    <a:pt x="169024" y="157000"/>
                  </a:cubicBezTo>
                  <a:cubicBezTo>
                    <a:pt x="175037" y="157493"/>
                    <a:pt x="181172" y="154943"/>
                    <a:pt x="184302" y="154450"/>
                  </a:cubicBezTo>
                  <a:cubicBezTo>
                    <a:pt x="186073" y="162182"/>
                    <a:pt x="189079" y="176455"/>
                    <a:pt x="205346" y="171519"/>
                  </a:cubicBezTo>
                  <a:cubicBezTo>
                    <a:pt x="205593" y="171437"/>
                    <a:pt x="205841" y="171355"/>
                    <a:pt x="206046" y="171314"/>
                  </a:cubicBezTo>
                  <a:cubicBezTo>
                    <a:pt x="189903" y="183242"/>
                    <a:pt x="204564" y="202286"/>
                    <a:pt x="203411" y="205823"/>
                  </a:cubicBezTo>
                  <a:cubicBezTo>
                    <a:pt x="200281" y="204877"/>
                    <a:pt x="198510" y="204384"/>
                    <a:pt x="198510" y="204384"/>
                  </a:cubicBezTo>
                  <a:cubicBezTo>
                    <a:pt x="201146" y="206975"/>
                    <a:pt x="187967" y="209484"/>
                    <a:pt x="183479" y="218656"/>
                  </a:cubicBezTo>
                  <a:cubicBezTo>
                    <a:pt x="177796" y="216394"/>
                    <a:pt x="167253" y="210718"/>
                    <a:pt x="158070" y="216024"/>
                  </a:cubicBezTo>
                  <a:cubicBezTo>
                    <a:pt x="159428" y="213104"/>
                    <a:pt x="160129" y="211458"/>
                    <a:pt x="160129" y="211458"/>
                  </a:cubicBezTo>
                  <a:cubicBezTo>
                    <a:pt x="156134" y="214790"/>
                    <a:pt x="158728" y="184517"/>
                    <a:pt x="137479" y="190358"/>
                  </a:cubicBezTo>
                  <a:cubicBezTo>
                    <a:pt x="140197" y="184106"/>
                    <a:pt x="142791" y="175632"/>
                    <a:pt x="137602" y="168229"/>
                  </a:cubicBezTo>
                  <a:lnTo>
                    <a:pt x="137602" y="1682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3" name="Google Shape;1893;p28"/>
            <p:cNvSpPr/>
            <p:nvPr/>
          </p:nvSpPr>
          <p:spPr>
            <a:xfrm rot="5400000">
              <a:off x="358538" y="3525930"/>
              <a:ext cx="43722" cy="45261"/>
            </a:xfrm>
            <a:custGeom>
              <a:avLst/>
              <a:gdLst/>
              <a:ahLst/>
              <a:cxnLst/>
              <a:rect l="l" t="t" r="r" b="b"/>
              <a:pathLst>
                <a:path w="87444" h="90521" extrusionOk="0">
                  <a:moveTo>
                    <a:pt x="29" y="44068"/>
                  </a:moveTo>
                  <a:cubicBezTo>
                    <a:pt x="894" y="19101"/>
                    <a:pt x="21196" y="-642"/>
                    <a:pt x="45287" y="16"/>
                  </a:cubicBezTo>
                  <a:cubicBezTo>
                    <a:pt x="69420" y="674"/>
                    <a:pt x="88281" y="21487"/>
                    <a:pt x="87416" y="46454"/>
                  </a:cubicBezTo>
                  <a:cubicBezTo>
                    <a:pt x="86551" y="71421"/>
                    <a:pt x="66290" y="91164"/>
                    <a:pt x="42158" y="90506"/>
                  </a:cubicBezTo>
                  <a:cubicBezTo>
                    <a:pt x="18025" y="89848"/>
                    <a:pt x="-836" y="69035"/>
                    <a:pt x="29" y="44068"/>
                  </a:cubicBezTo>
                  <a:lnTo>
                    <a:pt x="29" y="44068"/>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4" name="Google Shape;1894;p28"/>
            <p:cNvSpPr/>
            <p:nvPr/>
          </p:nvSpPr>
          <p:spPr>
            <a:xfrm rot="5400000">
              <a:off x="435415" y="2864145"/>
              <a:ext cx="127315" cy="136818"/>
            </a:xfrm>
            <a:custGeom>
              <a:avLst/>
              <a:gdLst/>
              <a:ahLst/>
              <a:cxnLst/>
              <a:rect l="l" t="t" r="r" b="b"/>
              <a:pathLst>
                <a:path w="254630" h="273637" extrusionOk="0">
                  <a:moveTo>
                    <a:pt x="174034" y="109936"/>
                  </a:moveTo>
                  <a:cubicBezTo>
                    <a:pt x="174281" y="97514"/>
                    <a:pt x="175352" y="85339"/>
                    <a:pt x="177411" y="73205"/>
                  </a:cubicBezTo>
                  <a:cubicBezTo>
                    <a:pt x="178235" y="68434"/>
                    <a:pt x="179182" y="63704"/>
                    <a:pt x="180376" y="59015"/>
                  </a:cubicBezTo>
                  <a:cubicBezTo>
                    <a:pt x="182147" y="52064"/>
                    <a:pt x="184494" y="45318"/>
                    <a:pt x="186595" y="38408"/>
                  </a:cubicBezTo>
                  <a:cubicBezTo>
                    <a:pt x="188365" y="33266"/>
                    <a:pt x="195449" y="16361"/>
                    <a:pt x="198249" y="9245"/>
                  </a:cubicBezTo>
                  <a:cubicBezTo>
                    <a:pt x="198496" y="8670"/>
                    <a:pt x="198743" y="8176"/>
                    <a:pt x="198990" y="7765"/>
                  </a:cubicBezTo>
                  <a:cubicBezTo>
                    <a:pt x="199114" y="6366"/>
                    <a:pt x="199608" y="5009"/>
                    <a:pt x="200473" y="3775"/>
                  </a:cubicBezTo>
                  <a:cubicBezTo>
                    <a:pt x="201626" y="1842"/>
                    <a:pt x="203232" y="1348"/>
                    <a:pt x="203973" y="937"/>
                  </a:cubicBezTo>
                  <a:cubicBezTo>
                    <a:pt x="207762" y="-1120"/>
                    <a:pt x="210727" y="526"/>
                    <a:pt x="213322" y="2829"/>
                  </a:cubicBezTo>
                  <a:cubicBezTo>
                    <a:pt x="213980" y="3405"/>
                    <a:pt x="215875" y="5708"/>
                    <a:pt x="215504" y="10233"/>
                  </a:cubicBezTo>
                  <a:cubicBezTo>
                    <a:pt x="215422" y="10808"/>
                    <a:pt x="215134" y="12248"/>
                    <a:pt x="214680" y="14264"/>
                  </a:cubicBezTo>
                  <a:cubicBezTo>
                    <a:pt x="213116" y="21503"/>
                    <a:pt x="208668" y="38778"/>
                    <a:pt x="207680" y="43961"/>
                  </a:cubicBezTo>
                  <a:cubicBezTo>
                    <a:pt x="206156" y="50912"/>
                    <a:pt x="204879" y="57863"/>
                    <a:pt x="203150" y="64691"/>
                  </a:cubicBezTo>
                  <a:cubicBezTo>
                    <a:pt x="201173" y="72589"/>
                    <a:pt x="198785" y="80321"/>
                    <a:pt x="196766" y="88177"/>
                  </a:cubicBezTo>
                  <a:cubicBezTo>
                    <a:pt x="194749" y="95910"/>
                    <a:pt x="192690" y="103602"/>
                    <a:pt x="191248" y="111581"/>
                  </a:cubicBezTo>
                  <a:cubicBezTo>
                    <a:pt x="190795" y="116312"/>
                    <a:pt x="186595" y="119808"/>
                    <a:pt x="181818" y="119355"/>
                  </a:cubicBezTo>
                  <a:cubicBezTo>
                    <a:pt x="177082" y="118903"/>
                    <a:pt x="173581" y="114666"/>
                    <a:pt x="174034" y="109936"/>
                  </a:cubicBezTo>
                  <a:close/>
                  <a:moveTo>
                    <a:pt x="115268" y="30716"/>
                  </a:moveTo>
                  <a:cubicBezTo>
                    <a:pt x="115597" y="30552"/>
                    <a:pt x="116338" y="30305"/>
                    <a:pt x="115968" y="30099"/>
                  </a:cubicBezTo>
                  <a:lnTo>
                    <a:pt x="115927" y="30058"/>
                  </a:lnTo>
                  <a:lnTo>
                    <a:pt x="115638" y="30346"/>
                  </a:lnTo>
                  <a:lnTo>
                    <a:pt x="115268" y="30716"/>
                  </a:lnTo>
                  <a:close/>
                  <a:moveTo>
                    <a:pt x="114774" y="31086"/>
                  </a:moveTo>
                  <a:lnTo>
                    <a:pt x="114979" y="30922"/>
                  </a:lnTo>
                  <a:lnTo>
                    <a:pt x="115268" y="30716"/>
                  </a:lnTo>
                  <a:cubicBezTo>
                    <a:pt x="115185" y="30716"/>
                    <a:pt x="115144" y="30757"/>
                    <a:pt x="115103" y="30757"/>
                  </a:cubicBezTo>
                  <a:lnTo>
                    <a:pt x="114774" y="31086"/>
                  </a:lnTo>
                  <a:close/>
                  <a:moveTo>
                    <a:pt x="113744" y="31786"/>
                  </a:moveTo>
                  <a:cubicBezTo>
                    <a:pt x="114073" y="31580"/>
                    <a:pt x="114444" y="31374"/>
                    <a:pt x="114774" y="31086"/>
                  </a:cubicBezTo>
                  <a:cubicBezTo>
                    <a:pt x="114444" y="31292"/>
                    <a:pt x="114115" y="31498"/>
                    <a:pt x="113785" y="31703"/>
                  </a:cubicBezTo>
                  <a:lnTo>
                    <a:pt x="113744" y="31786"/>
                  </a:lnTo>
                  <a:close/>
                  <a:moveTo>
                    <a:pt x="94677" y="176035"/>
                  </a:moveTo>
                  <a:cubicBezTo>
                    <a:pt x="99413" y="175295"/>
                    <a:pt x="102666" y="170894"/>
                    <a:pt x="101966" y="166163"/>
                  </a:cubicBezTo>
                  <a:cubicBezTo>
                    <a:pt x="100813" y="153906"/>
                    <a:pt x="100978" y="141361"/>
                    <a:pt x="101431" y="128692"/>
                  </a:cubicBezTo>
                  <a:cubicBezTo>
                    <a:pt x="101760" y="119273"/>
                    <a:pt x="102543" y="109813"/>
                    <a:pt x="103160" y="100435"/>
                  </a:cubicBezTo>
                  <a:cubicBezTo>
                    <a:pt x="103861" y="90851"/>
                    <a:pt x="104272" y="81308"/>
                    <a:pt x="105178" y="72013"/>
                  </a:cubicBezTo>
                  <a:cubicBezTo>
                    <a:pt x="105631" y="66295"/>
                    <a:pt x="106249" y="60578"/>
                    <a:pt x="107279" y="54902"/>
                  </a:cubicBezTo>
                  <a:cubicBezTo>
                    <a:pt x="108267" y="49431"/>
                    <a:pt x="109502" y="44043"/>
                    <a:pt x="111438" y="38778"/>
                  </a:cubicBezTo>
                  <a:cubicBezTo>
                    <a:pt x="111520" y="38531"/>
                    <a:pt x="112468" y="34295"/>
                    <a:pt x="113744" y="31786"/>
                  </a:cubicBezTo>
                  <a:cubicBezTo>
                    <a:pt x="112714" y="32362"/>
                    <a:pt x="111726" y="32526"/>
                    <a:pt x="110903" y="32567"/>
                  </a:cubicBezTo>
                  <a:cubicBezTo>
                    <a:pt x="111891" y="32485"/>
                    <a:pt x="112879" y="32156"/>
                    <a:pt x="113785" y="31703"/>
                  </a:cubicBezTo>
                  <a:cubicBezTo>
                    <a:pt x="114444" y="30428"/>
                    <a:pt x="115185" y="29647"/>
                    <a:pt x="115927" y="30058"/>
                  </a:cubicBezTo>
                  <a:cubicBezTo>
                    <a:pt x="118686" y="27179"/>
                    <a:pt x="119015" y="22572"/>
                    <a:pt x="116462" y="19323"/>
                  </a:cubicBezTo>
                  <a:cubicBezTo>
                    <a:pt x="114774" y="16773"/>
                    <a:pt x="110491" y="13647"/>
                    <a:pt x="104519" y="18048"/>
                  </a:cubicBezTo>
                  <a:cubicBezTo>
                    <a:pt x="104066" y="18336"/>
                    <a:pt x="103284" y="19241"/>
                    <a:pt x="102213" y="20516"/>
                  </a:cubicBezTo>
                  <a:cubicBezTo>
                    <a:pt x="99989" y="23354"/>
                    <a:pt x="94965" y="31128"/>
                    <a:pt x="94718" y="31580"/>
                  </a:cubicBezTo>
                  <a:cubicBezTo>
                    <a:pt x="91712" y="37585"/>
                    <a:pt x="89406" y="43878"/>
                    <a:pt x="87552" y="50295"/>
                  </a:cubicBezTo>
                  <a:cubicBezTo>
                    <a:pt x="85740" y="56506"/>
                    <a:pt x="84464" y="62923"/>
                    <a:pt x="83393" y="69339"/>
                  </a:cubicBezTo>
                  <a:cubicBezTo>
                    <a:pt x="81952" y="78964"/>
                    <a:pt x="80469" y="88836"/>
                    <a:pt x="79769" y="98872"/>
                  </a:cubicBezTo>
                  <a:cubicBezTo>
                    <a:pt x="79316" y="105494"/>
                    <a:pt x="79192" y="112157"/>
                    <a:pt x="79316" y="118821"/>
                  </a:cubicBezTo>
                  <a:cubicBezTo>
                    <a:pt x="79604" y="135808"/>
                    <a:pt x="81499" y="152631"/>
                    <a:pt x="84834" y="168755"/>
                  </a:cubicBezTo>
                  <a:cubicBezTo>
                    <a:pt x="85576" y="173485"/>
                    <a:pt x="89982" y="176734"/>
                    <a:pt x="94677" y="176035"/>
                  </a:cubicBezTo>
                  <a:close/>
                  <a:moveTo>
                    <a:pt x="20220" y="105741"/>
                  </a:moveTo>
                  <a:lnTo>
                    <a:pt x="20179" y="105741"/>
                  </a:lnTo>
                  <a:cubicBezTo>
                    <a:pt x="20138" y="105741"/>
                    <a:pt x="20179" y="105823"/>
                    <a:pt x="20138" y="105823"/>
                  </a:cubicBezTo>
                  <a:cubicBezTo>
                    <a:pt x="20138" y="105782"/>
                    <a:pt x="20261" y="105782"/>
                    <a:pt x="20220" y="105741"/>
                  </a:cubicBezTo>
                  <a:close/>
                  <a:moveTo>
                    <a:pt x="19561" y="121124"/>
                  </a:moveTo>
                  <a:cubicBezTo>
                    <a:pt x="19397" y="117011"/>
                    <a:pt x="19273" y="112980"/>
                    <a:pt x="19644" y="109607"/>
                  </a:cubicBezTo>
                  <a:cubicBezTo>
                    <a:pt x="19809" y="108126"/>
                    <a:pt x="19355" y="105659"/>
                    <a:pt x="20138" y="105823"/>
                  </a:cubicBezTo>
                  <a:cubicBezTo>
                    <a:pt x="20138" y="105946"/>
                    <a:pt x="19850" y="106029"/>
                    <a:pt x="19767" y="106152"/>
                  </a:cubicBezTo>
                  <a:cubicBezTo>
                    <a:pt x="19932" y="106029"/>
                    <a:pt x="20056" y="105864"/>
                    <a:pt x="20179" y="105741"/>
                  </a:cubicBezTo>
                  <a:cubicBezTo>
                    <a:pt x="23021" y="102491"/>
                    <a:pt x="22897" y="97514"/>
                    <a:pt x="19767" y="94430"/>
                  </a:cubicBezTo>
                  <a:cubicBezTo>
                    <a:pt x="16555" y="91221"/>
                    <a:pt x="11284" y="91221"/>
                    <a:pt x="8072" y="94430"/>
                  </a:cubicBezTo>
                  <a:cubicBezTo>
                    <a:pt x="5024" y="97103"/>
                    <a:pt x="2595" y="103520"/>
                    <a:pt x="1442" y="111623"/>
                  </a:cubicBezTo>
                  <a:cubicBezTo>
                    <a:pt x="-82" y="122152"/>
                    <a:pt x="123" y="136055"/>
                    <a:pt x="0" y="142718"/>
                  </a:cubicBezTo>
                  <a:cubicBezTo>
                    <a:pt x="0" y="152014"/>
                    <a:pt x="165" y="161269"/>
                    <a:pt x="782" y="170482"/>
                  </a:cubicBezTo>
                  <a:cubicBezTo>
                    <a:pt x="1194" y="176611"/>
                    <a:pt x="1771" y="182740"/>
                    <a:pt x="2553" y="188786"/>
                  </a:cubicBezTo>
                  <a:cubicBezTo>
                    <a:pt x="3707" y="197876"/>
                    <a:pt x="5230" y="206925"/>
                    <a:pt x="6919" y="215933"/>
                  </a:cubicBezTo>
                  <a:cubicBezTo>
                    <a:pt x="9389" y="229301"/>
                    <a:pt x="12396" y="242545"/>
                    <a:pt x="15196" y="255954"/>
                  </a:cubicBezTo>
                  <a:cubicBezTo>
                    <a:pt x="15896" y="260684"/>
                    <a:pt x="20303" y="263934"/>
                    <a:pt x="25039" y="263193"/>
                  </a:cubicBezTo>
                  <a:cubicBezTo>
                    <a:pt x="29733" y="262494"/>
                    <a:pt x="32987" y="258093"/>
                    <a:pt x="32286" y="253363"/>
                  </a:cubicBezTo>
                  <a:lnTo>
                    <a:pt x="21167" y="142019"/>
                  </a:lnTo>
                  <a:cubicBezTo>
                    <a:pt x="20797" y="137371"/>
                    <a:pt x="19891" y="129145"/>
                    <a:pt x="19561" y="121124"/>
                  </a:cubicBezTo>
                  <a:close/>
                  <a:moveTo>
                    <a:pt x="250221" y="161886"/>
                  </a:moveTo>
                  <a:cubicBezTo>
                    <a:pt x="248944" y="160981"/>
                    <a:pt x="246844" y="160528"/>
                    <a:pt x="244002" y="160569"/>
                  </a:cubicBezTo>
                  <a:cubicBezTo>
                    <a:pt x="241572" y="160611"/>
                    <a:pt x="236466" y="162338"/>
                    <a:pt x="233912" y="162256"/>
                  </a:cubicBezTo>
                  <a:cubicBezTo>
                    <a:pt x="230824" y="162256"/>
                    <a:pt x="227776" y="161968"/>
                    <a:pt x="224688" y="161680"/>
                  </a:cubicBezTo>
                  <a:cubicBezTo>
                    <a:pt x="219911" y="161228"/>
                    <a:pt x="215134" y="160528"/>
                    <a:pt x="210398" y="159829"/>
                  </a:cubicBezTo>
                  <a:cubicBezTo>
                    <a:pt x="205662" y="159171"/>
                    <a:pt x="200967" y="158307"/>
                    <a:pt x="196272" y="157608"/>
                  </a:cubicBezTo>
                  <a:cubicBezTo>
                    <a:pt x="191536" y="156909"/>
                    <a:pt x="186801" y="156210"/>
                    <a:pt x="182023" y="155593"/>
                  </a:cubicBezTo>
                  <a:cubicBezTo>
                    <a:pt x="167486" y="153783"/>
                    <a:pt x="152990" y="152343"/>
                    <a:pt x="138453" y="150410"/>
                  </a:cubicBezTo>
                  <a:cubicBezTo>
                    <a:pt x="133800" y="149464"/>
                    <a:pt x="129228" y="152508"/>
                    <a:pt x="128281" y="157156"/>
                  </a:cubicBezTo>
                  <a:cubicBezTo>
                    <a:pt x="127334" y="161845"/>
                    <a:pt x="130381" y="166410"/>
                    <a:pt x="135076" y="167356"/>
                  </a:cubicBezTo>
                  <a:cubicBezTo>
                    <a:pt x="149490" y="171223"/>
                    <a:pt x="163697" y="175541"/>
                    <a:pt x="178358" y="178421"/>
                  </a:cubicBezTo>
                  <a:cubicBezTo>
                    <a:pt x="183259" y="179408"/>
                    <a:pt x="188242" y="180107"/>
                    <a:pt x="193266" y="180683"/>
                  </a:cubicBezTo>
                  <a:cubicBezTo>
                    <a:pt x="198290" y="181218"/>
                    <a:pt x="203356" y="181464"/>
                    <a:pt x="208421" y="181711"/>
                  </a:cubicBezTo>
                  <a:cubicBezTo>
                    <a:pt x="212745" y="181876"/>
                    <a:pt x="217110" y="181999"/>
                    <a:pt x="221475" y="181917"/>
                  </a:cubicBezTo>
                  <a:cubicBezTo>
                    <a:pt x="226047" y="181835"/>
                    <a:pt x="230577" y="181547"/>
                    <a:pt x="235066" y="180930"/>
                  </a:cubicBezTo>
                  <a:cubicBezTo>
                    <a:pt x="236672" y="180724"/>
                    <a:pt x="238896" y="180189"/>
                    <a:pt x="241161" y="179326"/>
                  </a:cubicBezTo>
                  <a:lnTo>
                    <a:pt x="243796" y="178256"/>
                  </a:lnTo>
                  <a:cubicBezTo>
                    <a:pt x="247626" y="179408"/>
                    <a:pt x="251868" y="177598"/>
                    <a:pt x="253597" y="173855"/>
                  </a:cubicBezTo>
                  <a:cubicBezTo>
                    <a:pt x="254750" y="171881"/>
                    <a:pt x="254627" y="170112"/>
                    <a:pt x="254627" y="168837"/>
                  </a:cubicBezTo>
                  <a:cubicBezTo>
                    <a:pt x="254627" y="165629"/>
                    <a:pt x="252691" y="163572"/>
                    <a:pt x="250221" y="161886"/>
                  </a:cubicBezTo>
                  <a:close/>
                  <a:moveTo>
                    <a:pt x="146154" y="254391"/>
                  </a:moveTo>
                  <a:lnTo>
                    <a:pt x="146154" y="254391"/>
                  </a:lnTo>
                  <a:cubicBezTo>
                    <a:pt x="145989" y="253692"/>
                    <a:pt x="145536" y="254309"/>
                    <a:pt x="145083" y="255008"/>
                  </a:cubicBezTo>
                  <a:lnTo>
                    <a:pt x="145289" y="255008"/>
                  </a:lnTo>
                  <a:lnTo>
                    <a:pt x="145372" y="255008"/>
                  </a:lnTo>
                  <a:cubicBezTo>
                    <a:pt x="144960" y="255378"/>
                    <a:pt x="144589" y="255749"/>
                    <a:pt x="144301" y="256201"/>
                  </a:cubicBezTo>
                  <a:cubicBezTo>
                    <a:pt x="144466" y="255995"/>
                    <a:pt x="144754" y="255461"/>
                    <a:pt x="145083" y="255008"/>
                  </a:cubicBezTo>
                  <a:cubicBezTo>
                    <a:pt x="143683" y="254926"/>
                    <a:pt x="141295" y="254186"/>
                    <a:pt x="139688" y="254021"/>
                  </a:cubicBezTo>
                  <a:cubicBezTo>
                    <a:pt x="133964" y="253569"/>
                    <a:pt x="127993" y="252540"/>
                    <a:pt x="126016" y="252376"/>
                  </a:cubicBezTo>
                  <a:lnTo>
                    <a:pt x="55760" y="244520"/>
                  </a:lnTo>
                  <a:cubicBezTo>
                    <a:pt x="51106" y="243532"/>
                    <a:pt x="46494" y="246535"/>
                    <a:pt x="45506" y="251224"/>
                  </a:cubicBezTo>
                  <a:cubicBezTo>
                    <a:pt x="44518" y="255872"/>
                    <a:pt x="47524" y="260479"/>
                    <a:pt x="52177" y="261466"/>
                  </a:cubicBezTo>
                  <a:cubicBezTo>
                    <a:pt x="60784" y="264016"/>
                    <a:pt x="69144" y="266690"/>
                    <a:pt x="77751" y="268787"/>
                  </a:cubicBezTo>
                  <a:cubicBezTo>
                    <a:pt x="83599" y="270227"/>
                    <a:pt x="89488" y="271502"/>
                    <a:pt x="95418" y="272366"/>
                  </a:cubicBezTo>
                  <a:cubicBezTo>
                    <a:pt x="99413" y="272942"/>
                    <a:pt x="103449" y="273271"/>
                    <a:pt x="107526" y="273476"/>
                  </a:cubicBezTo>
                  <a:cubicBezTo>
                    <a:pt x="113621" y="273764"/>
                    <a:pt x="119715" y="273641"/>
                    <a:pt x="125893" y="273312"/>
                  </a:cubicBezTo>
                  <a:cubicBezTo>
                    <a:pt x="128899" y="273106"/>
                    <a:pt x="140718" y="273312"/>
                    <a:pt x="147637" y="271625"/>
                  </a:cubicBezTo>
                  <a:cubicBezTo>
                    <a:pt x="152661" y="270433"/>
                    <a:pt x="156202" y="268376"/>
                    <a:pt x="157603" y="266032"/>
                  </a:cubicBezTo>
                  <a:cubicBezTo>
                    <a:pt x="160321" y="262371"/>
                    <a:pt x="159538" y="257188"/>
                    <a:pt x="155873" y="254473"/>
                  </a:cubicBezTo>
                  <a:cubicBezTo>
                    <a:pt x="152908" y="252294"/>
                    <a:pt x="148954" y="252335"/>
                    <a:pt x="146154" y="254391"/>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grpSp>
      <p:grpSp>
        <p:nvGrpSpPr>
          <p:cNvPr id="1895" name="Google Shape;1895;p28"/>
          <p:cNvGrpSpPr/>
          <p:nvPr/>
        </p:nvGrpSpPr>
        <p:grpSpPr>
          <a:xfrm flipH="1">
            <a:off x="10729959" y="177010"/>
            <a:ext cx="1280340" cy="6503981"/>
            <a:chOff x="226319" y="132757"/>
            <a:chExt cx="960255" cy="4877986"/>
          </a:xfrm>
        </p:grpSpPr>
        <p:sp>
          <p:nvSpPr>
            <p:cNvPr id="1896" name="Google Shape;1896;p28"/>
            <p:cNvSpPr/>
            <p:nvPr/>
          </p:nvSpPr>
          <p:spPr>
            <a:xfrm>
              <a:off x="830848" y="132757"/>
              <a:ext cx="355726" cy="368944"/>
            </a:xfrm>
            <a:custGeom>
              <a:avLst/>
              <a:gdLst/>
              <a:ahLst/>
              <a:cxnLst/>
              <a:rect l="l" t="t" r="r" b="b"/>
              <a:pathLst>
                <a:path w="711452" h="737888" extrusionOk="0">
                  <a:moveTo>
                    <a:pt x="21697" y="600356"/>
                  </a:moveTo>
                  <a:cubicBezTo>
                    <a:pt x="16839" y="566248"/>
                    <a:pt x="18777" y="528898"/>
                    <a:pt x="32041" y="496723"/>
                  </a:cubicBezTo>
                  <a:cubicBezTo>
                    <a:pt x="35971" y="487188"/>
                    <a:pt x="43531" y="470325"/>
                    <a:pt x="55839" y="469426"/>
                  </a:cubicBezTo>
                  <a:cubicBezTo>
                    <a:pt x="73033" y="468145"/>
                    <a:pt x="76936" y="499421"/>
                    <a:pt x="78464" y="510672"/>
                  </a:cubicBezTo>
                  <a:cubicBezTo>
                    <a:pt x="84086" y="552299"/>
                    <a:pt x="74534" y="596106"/>
                    <a:pt x="57504" y="634192"/>
                  </a:cubicBezTo>
                  <a:lnTo>
                    <a:pt x="39273" y="649584"/>
                  </a:lnTo>
                  <a:cubicBezTo>
                    <a:pt x="38918" y="648794"/>
                    <a:pt x="36899" y="646724"/>
                    <a:pt x="36271" y="645716"/>
                  </a:cubicBezTo>
                  <a:cubicBezTo>
                    <a:pt x="34251" y="642392"/>
                    <a:pt x="32259" y="639123"/>
                    <a:pt x="30703" y="635554"/>
                  </a:cubicBezTo>
                  <a:cubicBezTo>
                    <a:pt x="25818" y="624412"/>
                    <a:pt x="23416" y="612343"/>
                    <a:pt x="21697" y="600356"/>
                  </a:cubicBezTo>
                  <a:close/>
                  <a:moveTo>
                    <a:pt x="134549" y="652636"/>
                  </a:moveTo>
                  <a:cubicBezTo>
                    <a:pt x="100216" y="656368"/>
                    <a:pt x="66592" y="672251"/>
                    <a:pt x="39000" y="692492"/>
                  </a:cubicBezTo>
                  <a:cubicBezTo>
                    <a:pt x="29039" y="699793"/>
                    <a:pt x="19377" y="707857"/>
                    <a:pt x="11081" y="717038"/>
                  </a:cubicBezTo>
                  <a:cubicBezTo>
                    <a:pt x="8078" y="720335"/>
                    <a:pt x="5240" y="723794"/>
                    <a:pt x="2729" y="727472"/>
                  </a:cubicBezTo>
                  <a:cubicBezTo>
                    <a:pt x="1610" y="729134"/>
                    <a:pt x="1556" y="734011"/>
                    <a:pt x="0" y="732785"/>
                  </a:cubicBezTo>
                  <a:lnTo>
                    <a:pt x="1556" y="735291"/>
                  </a:lnTo>
                  <a:cubicBezTo>
                    <a:pt x="12418" y="740631"/>
                    <a:pt x="28793" y="736353"/>
                    <a:pt x="40010" y="734664"/>
                  </a:cubicBezTo>
                  <a:cubicBezTo>
                    <a:pt x="74152" y="729488"/>
                    <a:pt x="109932" y="721315"/>
                    <a:pt x="139489" y="702763"/>
                  </a:cubicBezTo>
                  <a:cubicBezTo>
                    <a:pt x="149478" y="696497"/>
                    <a:pt x="178926" y="676800"/>
                    <a:pt x="170520" y="661163"/>
                  </a:cubicBezTo>
                  <a:cubicBezTo>
                    <a:pt x="164434" y="649911"/>
                    <a:pt x="144838" y="651491"/>
                    <a:pt x="134549" y="652636"/>
                  </a:cubicBezTo>
                  <a:close/>
                  <a:moveTo>
                    <a:pt x="277477" y="366556"/>
                  </a:moveTo>
                  <a:lnTo>
                    <a:pt x="299092" y="356531"/>
                  </a:lnTo>
                  <a:cubicBezTo>
                    <a:pt x="328977" y="310681"/>
                    <a:pt x="359462" y="266465"/>
                    <a:pt x="364156" y="210208"/>
                  </a:cubicBezTo>
                  <a:cubicBezTo>
                    <a:pt x="364893" y="201082"/>
                    <a:pt x="368441" y="156648"/>
                    <a:pt x="354658" y="153379"/>
                  </a:cubicBezTo>
                  <a:cubicBezTo>
                    <a:pt x="343114" y="150655"/>
                    <a:pt x="327940" y="173158"/>
                    <a:pt x="322590" y="180050"/>
                  </a:cubicBezTo>
                  <a:cubicBezTo>
                    <a:pt x="294944" y="215493"/>
                    <a:pt x="276576" y="257693"/>
                    <a:pt x="270053" y="302181"/>
                  </a:cubicBezTo>
                  <a:cubicBezTo>
                    <a:pt x="267597" y="318908"/>
                    <a:pt x="265796" y="337052"/>
                    <a:pt x="268880" y="353834"/>
                  </a:cubicBezTo>
                  <a:cubicBezTo>
                    <a:pt x="269016" y="354596"/>
                    <a:pt x="273847" y="373013"/>
                    <a:pt x="277477" y="366556"/>
                  </a:cubicBezTo>
                  <a:close/>
                  <a:moveTo>
                    <a:pt x="422124" y="248975"/>
                  </a:moveTo>
                  <a:cubicBezTo>
                    <a:pt x="441092" y="228515"/>
                    <a:pt x="461206" y="208574"/>
                    <a:pt x="477172" y="185580"/>
                  </a:cubicBezTo>
                  <a:cubicBezTo>
                    <a:pt x="496085" y="158365"/>
                    <a:pt x="510550" y="125809"/>
                    <a:pt x="512542" y="92327"/>
                  </a:cubicBezTo>
                  <a:cubicBezTo>
                    <a:pt x="515162" y="48221"/>
                    <a:pt x="480228" y="57865"/>
                    <a:pt x="459568" y="83746"/>
                  </a:cubicBezTo>
                  <a:cubicBezTo>
                    <a:pt x="452936" y="92055"/>
                    <a:pt x="447069" y="100909"/>
                    <a:pt x="441719" y="110090"/>
                  </a:cubicBezTo>
                  <a:cubicBezTo>
                    <a:pt x="431622" y="127525"/>
                    <a:pt x="423461" y="145833"/>
                    <a:pt x="416747" y="164821"/>
                  </a:cubicBezTo>
                  <a:cubicBezTo>
                    <a:pt x="405285" y="197186"/>
                    <a:pt x="398244" y="231866"/>
                    <a:pt x="404248" y="262351"/>
                  </a:cubicBezTo>
                  <a:lnTo>
                    <a:pt x="422124" y="248975"/>
                  </a:lnTo>
                  <a:close/>
                  <a:moveTo>
                    <a:pt x="540762" y="175827"/>
                  </a:moveTo>
                  <a:lnTo>
                    <a:pt x="549277" y="173594"/>
                  </a:lnTo>
                  <a:cubicBezTo>
                    <a:pt x="584484" y="139758"/>
                    <a:pt x="622747" y="102571"/>
                    <a:pt x="638740" y="55277"/>
                  </a:cubicBezTo>
                  <a:cubicBezTo>
                    <a:pt x="643134" y="42255"/>
                    <a:pt x="653423" y="9536"/>
                    <a:pt x="635574" y="1336"/>
                  </a:cubicBezTo>
                  <a:cubicBezTo>
                    <a:pt x="623511" y="-4195"/>
                    <a:pt x="608855" y="8773"/>
                    <a:pt x="600859" y="16074"/>
                  </a:cubicBezTo>
                  <a:cubicBezTo>
                    <a:pt x="572202" y="42146"/>
                    <a:pt x="553398" y="78488"/>
                    <a:pt x="544119" y="115784"/>
                  </a:cubicBezTo>
                  <a:cubicBezTo>
                    <a:pt x="540434" y="130604"/>
                    <a:pt x="538005" y="145915"/>
                    <a:pt x="537569" y="161225"/>
                  </a:cubicBezTo>
                  <a:cubicBezTo>
                    <a:pt x="537514" y="162724"/>
                    <a:pt x="536586" y="178443"/>
                    <a:pt x="540762" y="175827"/>
                  </a:cubicBezTo>
                  <a:close/>
                  <a:moveTo>
                    <a:pt x="698618" y="193999"/>
                  </a:moveTo>
                  <a:cubicBezTo>
                    <a:pt x="693624" y="191519"/>
                    <a:pt x="688329" y="189640"/>
                    <a:pt x="682953" y="188114"/>
                  </a:cubicBezTo>
                  <a:cubicBezTo>
                    <a:pt x="640077" y="175827"/>
                    <a:pt x="593954" y="181004"/>
                    <a:pt x="550996" y="189912"/>
                  </a:cubicBezTo>
                  <a:cubicBezTo>
                    <a:pt x="535440" y="193127"/>
                    <a:pt x="519993" y="196995"/>
                    <a:pt x="505119" y="202607"/>
                  </a:cubicBezTo>
                  <a:cubicBezTo>
                    <a:pt x="503290" y="203288"/>
                    <a:pt x="492482" y="206476"/>
                    <a:pt x="492373" y="209663"/>
                  </a:cubicBezTo>
                  <a:lnTo>
                    <a:pt x="487897" y="215793"/>
                  </a:lnTo>
                  <a:cubicBezTo>
                    <a:pt x="516772" y="225355"/>
                    <a:pt x="543682" y="237969"/>
                    <a:pt x="573949" y="243472"/>
                  </a:cubicBezTo>
                  <a:cubicBezTo>
                    <a:pt x="594090" y="247123"/>
                    <a:pt x="614559" y="247804"/>
                    <a:pt x="634946" y="245815"/>
                  </a:cubicBezTo>
                  <a:cubicBezTo>
                    <a:pt x="656370" y="243717"/>
                    <a:pt x="680196" y="239004"/>
                    <a:pt x="698509" y="227072"/>
                  </a:cubicBezTo>
                  <a:cubicBezTo>
                    <a:pt x="714666" y="216556"/>
                    <a:pt x="716795" y="203070"/>
                    <a:pt x="698618" y="193999"/>
                  </a:cubicBezTo>
                  <a:close/>
                  <a:moveTo>
                    <a:pt x="531947" y="275074"/>
                  </a:moveTo>
                  <a:cubicBezTo>
                    <a:pt x="492865" y="263278"/>
                    <a:pt x="450698" y="272813"/>
                    <a:pt x="412899" y="284854"/>
                  </a:cubicBezTo>
                  <a:cubicBezTo>
                    <a:pt x="399499" y="289104"/>
                    <a:pt x="386017" y="293763"/>
                    <a:pt x="373408" y="300001"/>
                  </a:cubicBezTo>
                  <a:cubicBezTo>
                    <a:pt x="373135" y="300138"/>
                    <a:pt x="359816" y="307112"/>
                    <a:pt x="362327" y="308910"/>
                  </a:cubicBezTo>
                  <a:lnTo>
                    <a:pt x="352639" y="326945"/>
                  </a:lnTo>
                  <a:cubicBezTo>
                    <a:pt x="407141" y="327462"/>
                    <a:pt x="462052" y="340975"/>
                    <a:pt x="516308" y="328498"/>
                  </a:cubicBezTo>
                  <a:cubicBezTo>
                    <a:pt x="528153" y="325773"/>
                    <a:pt x="565952" y="316538"/>
                    <a:pt x="565516" y="298939"/>
                  </a:cubicBezTo>
                  <a:cubicBezTo>
                    <a:pt x="565161" y="285671"/>
                    <a:pt x="541663" y="277989"/>
                    <a:pt x="531947" y="275074"/>
                  </a:cubicBezTo>
                  <a:close/>
                  <a:moveTo>
                    <a:pt x="166290" y="489967"/>
                  </a:moveTo>
                  <a:lnTo>
                    <a:pt x="194264" y="460054"/>
                  </a:lnTo>
                  <a:cubicBezTo>
                    <a:pt x="203680" y="439922"/>
                    <a:pt x="212904" y="419735"/>
                    <a:pt x="218526" y="398158"/>
                  </a:cubicBezTo>
                  <a:cubicBezTo>
                    <a:pt x="222183" y="384019"/>
                    <a:pt x="224858" y="369580"/>
                    <a:pt x="225977" y="355005"/>
                  </a:cubicBezTo>
                  <a:cubicBezTo>
                    <a:pt x="227560" y="334655"/>
                    <a:pt x="222456" y="267528"/>
                    <a:pt x="189379" y="304360"/>
                  </a:cubicBezTo>
                  <a:cubicBezTo>
                    <a:pt x="185367" y="308828"/>
                    <a:pt x="181873" y="313759"/>
                    <a:pt x="178735" y="318908"/>
                  </a:cubicBezTo>
                  <a:cubicBezTo>
                    <a:pt x="160695" y="348467"/>
                    <a:pt x="154827" y="384754"/>
                    <a:pt x="153408" y="418836"/>
                  </a:cubicBezTo>
                  <a:cubicBezTo>
                    <a:pt x="152644" y="437361"/>
                    <a:pt x="152071" y="457003"/>
                    <a:pt x="156164" y="475256"/>
                  </a:cubicBezTo>
                  <a:cubicBezTo>
                    <a:pt x="156847" y="478307"/>
                    <a:pt x="160149" y="492283"/>
                    <a:pt x="166290" y="489967"/>
                  </a:cubicBezTo>
                  <a:close/>
                  <a:moveTo>
                    <a:pt x="290140" y="474302"/>
                  </a:moveTo>
                  <a:cubicBezTo>
                    <a:pt x="247701" y="471088"/>
                    <a:pt x="204853" y="493073"/>
                    <a:pt x="170902" y="516284"/>
                  </a:cubicBezTo>
                  <a:cubicBezTo>
                    <a:pt x="159221" y="524293"/>
                    <a:pt x="148359" y="533284"/>
                    <a:pt x="137933" y="542846"/>
                  </a:cubicBezTo>
                  <a:cubicBezTo>
                    <a:pt x="136760" y="543936"/>
                    <a:pt x="125133" y="557748"/>
                    <a:pt x="125243" y="557721"/>
                  </a:cubicBezTo>
                  <a:lnTo>
                    <a:pt x="102427" y="586435"/>
                  </a:lnTo>
                  <a:cubicBezTo>
                    <a:pt x="113998" y="590957"/>
                    <a:pt x="138343" y="582675"/>
                    <a:pt x="149642" y="580523"/>
                  </a:cubicBezTo>
                  <a:cubicBezTo>
                    <a:pt x="194782" y="571914"/>
                    <a:pt x="242161" y="559682"/>
                    <a:pt x="283345" y="539086"/>
                  </a:cubicBezTo>
                  <a:cubicBezTo>
                    <a:pt x="297427" y="532030"/>
                    <a:pt x="333098" y="514459"/>
                    <a:pt x="328922" y="493536"/>
                  </a:cubicBezTo>
                  <a:cubicBezTo>
                    <a:pt x="325865" y="478171"/>
                    <a:pt x="302476" y="475229"/>
                    <a:pt x="290140" y="474302"/>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7" name="Google Shape;1897;p28"/>
            <p:cNvSpPr/>
            <p:nvPr/>
          </p:nvSpPr>
          <p:spPr>
            <a:xfrm>
              <a:off x="259755" y="159670"/>
              <a:ext cx="884420" cy="1057621"/>
            </a:xfrm>
            <a:custGeom>
              <a:avLst/>
              <a:gdLst/>
              <a:ahLst/>
              <a:cxnLst/>
              <a:rect l="l" t="t" r="r" b="b"/>
              <a:pathLst>
                <a:path w="1768839" h="2115242" extrusionOk="0">
                  <a:moveTo>
                    <a:pt x="928407" y="1401798"/>
                  </a:moveTo>
                  <a:cubicBezTo>
                    <a:pt x="929281" y="1402043"/>
                    <a:pt x="930154" y="1402125"/>
                    <a:pt x="931000" y="1402071"/>
                  </a:cubicBezTo>
                  <a:cubicBezTo>
                    <a:pt x="931246" y="1402888"/>
                    <a:pt x="929144" y="1402043"/>
                    <a:pt x="928380" y="1401798"/>
                  </a:cubicBezTo>
                  <a:cubicBezTo>
                    <a:pt x="928380" y="1401798"/>
                    <a:pt x="928380" y="1401798"/>
                    <a:pt x="928407" y="1401798"/>
                  </a:cubicBezTo>
                  <a:close/>
                  <a:moveTo>
                    <a:pt x="39974" y="1328732"/>
                  </a:moveTo>
                  <a:cubicBezTo>
                    <a:pt x="39346" y="1329631"/>
                    <a:pt x="38609" y="1330367"/>
                    <a:pt x="37763" y="1330939"/>
                  </a:cubicBezTo>
                  <a:cubicBezTo>
                    <a:pt x="38227" y="1331838"/>
                    <a:pt x="39456" y="1329522"/>
                    <a:pt x="39974" y="1328732"/>
                  </a:cubicBezTo>
                  <a:close/>
                  <a:moveTo>
                    <a:pt x="1241555" y="543914"/>
                  </a:moveTo>
                  <a:lnTo>
                    <a:pt x="1241555" y="543914"/>
                  </a:lnTo>
                  <a:cubicBezTo>
                    <a:pt x="1241773" y="544023"/>
                    <a:pt x="1241664" y="543533"/>
                    <a:pt x="1241691" y="543342"/>
                  </a:cubicBezTo>
                  <a:lnTo>
                    <a:pt x="1241609" y="543723"/>
                  </a:lnTo>
                  <a:lnTo>
                    <a:pt x="1241555" y="543914"/>
                  </a:lnTo>
                  <a:close/>
                  <a:moveTo>
                    <a:pt x="1760565" y="141915"/>
                  </a:moveTo>
                  <a:cubicBezTo>
                    <a:pt x="1741679" y="140117"/>
                    <a:pt x="1722875" y="137556"/>
                    <a:pt x="1703961" y="137311"/>
                  </a:cubicBezTo>
                  <a:cubicBezTo>
                    <a:pt x="1698776" y="137230"/>
                    <a:pt x="1693590" y="137393"/>
                    <a:pt x="1688432" y="137802"/>
                  </a:cubicBezTo>
                  <a:cubicBezTo>
                    <a:pt x="1680599" y="138374"/>
                    <a:pt x="1672849" y="139600"/>
                    <a:pt x="1665070" y="141153"/>
                  </a:cubicBezTo>
                  <a:cubicBezTo>
                    <a:pt x="1664934" y="141180"/>
                    <a:pt x="1664825" y="141234"/>
                    <a:pt x="1664688" y="141262"/>
                  </a:cubicBezTo>
                  <a:cubicBezTo>
                    <a:pt x="1668782" y="138592"/>
                    <a:pt x="1673094" y="136167"/>
                    <a:pt x="1677215" y="133524"/>
                  </a:cubicBezTo>
                  <a:cubicBezTo>
                    <a:pt x="1677925" y="133061"/>
                    <a:pt x="1678853" y="133089"/>
                    <a:pt x="1679426" y="132408"/>
                  </a:cubicBezTo>
                  <a:cubicBezTo>
                    <a:pt x="1679590" y="132244"/>
                    <a:pt x="1679753" y="132026"/>
                    <a:pt x="1679917" y="131863"/>
                  </a:cubicBezTo>
                  <a:cubicBezTo>
                    <a:pt x="1698476" y="120066"/>
                    <a:pt x="1717007" y="108216"/>
                    <a:pt x="1736220" y="97155"/>
                  </a:cubicBezTo>
                  <a:cubicBezTo>
                    <a:pt x="1740342" y="94785"/>
                    <a:pt x="1741788" y="89554"/>
                    <a:pt x="1739441" y="85440"/>
                  </a:cubicBezTo>
                  <a:cubicBezTo>
                    <a:pt x="1737066" y="81327"/>
                    <a:pt x="1731826" y="79883"/>
                    <a:pt x="1727705" y="82226"/>
                  </a:cubicBezTo>
                  <a:cubicBezTo>
                    <a:pt x="1723120" y="84814"/>
                    <a:pt x="1718835" y="87729"/>
                    <a:pt x="1714278" y="90371"/>
                  </a:cubicBezTo>
                  <a:cubicBezTo>
                    <a:pt x="1717253" y="86094"/>
                    <a:pt x="1720337" y="81844"/>
                    <a:pt x="1722984" y="77404"/>
                  </a:cubicBezTo>
                  <a:cubicBezTo>
                    <a:pt x="1727078" y="70620"/>
                    <a:pt x="1730626" y="63592"/>
                    <a:pt x="1734037" y="56645"/>
                  </a:cubicBezTo>
                  <a:cubicBezTo>
                    <a:pt x="1735920" y="52667"/>
                    <a:pt x="1737667" y="48662"/>
                    <a:pt x="1739277" y="44576"/>
                  </a:cubicBezTo>
                  <a:cubicBezTo>
                    <a:pt x="1741624" y="38664"/>
                    <a:pt x="1743698" y="32698"/>
                    <a:pt x="1745882" y="26732"/>
                  </a:cubicBezTo>
                  <a:lnTo>
                    <a:pt x="1750030" y="14254"/>
                  </a:lnTo>
                  <a:cubicBezTo>
                    <a:pt x="1753387" y="11176"/>
                    <a:pt x="1753578" y="5972"/>
                    <a:pt x="1750494" y="2649"/>
                  </a:cubicBezTo>
                  <a:cubicBezTo>
                    <a:pt x="1747410" y="-702"/>
                    <a:pt x="1742170" y="-893"/>
                    <a:pt x="1738840" y="2186"/>
                  </a:cubicBezTo>
                  <a:cubicBezTo>
                    <a:pt x="1736957" y="3739"/>
                    <a:pt x="1735402" y="5945"/>
                    <a:pt x="1733955" y="8397"/>
                  </a:cubicBezTo>
                  <a:cubicBezTo>
                    <a:pt x="1731854" y="11939"/>
                    <a:pt x="1730353" y="16352"/>
                    <a:pt x="1728797" y="19349"/>
                  </a:cubicBezTo>
                  <a:lnTo>
                    <a:pt x="1714633" y="46428"/>
                  </a:lnTo>
                  <a:cubicBezTo>
                    <a:pt x="1710375" y="54056"/>
                    <a:pt x="1705490" y="61494"/>
                    <a:pt x="1700768" y="69122"/>
                  </a:cubicBezTo>
                  <a:cubicBezTo>
                    <a:pt x="1696101" y="76668"/>
                    <a:pt x="1691462" y="84296"/>
                    <a:pt x="1686604" y="91761"/>
                  </a:cubicBezTo>
                  <a:cubicBezTo>
                    <a:pt x="1680709" y="100833"/>
                    <a:pt x="1674704" y="109660"/>
                    <a:pt x="1668455" y="118159"/>
                  </a:cubicBezTo>
                  <a:cubicBezTo>
                    <a:pt x="1637369" y="137693"/>
                    <a:pt x="1606884" y="157907"/>
                    <a:pt x="1577545" y="179429"/>
                  </a:cubicBezTo>
                  <a:cubicBezTo>
                    <a:pt x="1579210" y="176650"/>
                    <a:pt x="1581039" y="173899"/>
                    <a:pt x="1582512" y="171065"/>
                  </a:cubicBezTo>
                  <a:cubicBezTo>
                    <a:pt x="1587043" y="162402"/>
                    <a:pt x="1590618" y="153575"/>
                    <a:pt x="1593757" y="145239"/>
                  </a:cubicBezTo>
                  <a:cubicBezTo>
                    <a:pt x="1596486" y="137447"/>
                    <a:pt x="1597878" y="125188"/>
                    <a:pt x="1600907" y="115108"/>
                  </a:cubicBezTo>
                  <a:cubicBezTo>
                    <a:pt x="1601917" y="111703"/>
                    <a:pt x="1602845" y="108515"/>
                    <a:pt x="1604646" y="106336"/>
                  </a:cubicBezTo>
                  <a:cubicBezTo>
                    <a:pt x="1607785" y="103039"/>
                    <a:pt x="1607648" y="97836"/>
                    <a:pt x="1604346" y="94703"/>
                  </a:cubicBezTo>
                  <a:cubicBezTo>
                    <a:pt x="1601071" y="91570"/>
                    <a:pt x="1595831" y="91706"/>
                    <a:pt x="1592720" y="95003"/>
                  </a:cubicBezTo>
                  <a:cubicBezTo>
                    <a:pt x="1589090" y="98299"/>
                    <a:pt x="1586251" y="103203"/>
                    <a:pt x="1583768" y="108815"/>
                  </a:cubicBezTo>
                  <a:cubicBezTo>
                    <a:pt x="1579674" y="118105"/>
                    <a:pt x="1577191" y="129819"/>
                    <a:pt x="1573724" y="136984"/>
                  </a:cubicBezTo>
                  <a:cubicBezTo>
                    <a:pt x="1570368" y="144503"/>
                    <a:pt x="1566083" y="152213"/>
                    <a:pt x="1561880" y="160195"/>
                  </a:cubicBezTo>
                  <a:cubicBezTo>
                    <a:pt x="1557840" y="167823"/>
                    <a:pt x="1553774" y="175615"/>
                    <a:pt x="1549380" y="183134"/>
                  </a:cubicBezTo>
                  <a:cubicBezTo>
                    <a:pt x="1543321" y="193514"/>
                    <a:pt x="1537126" y="203512"/>
                    <a:pt x="1530303" y="212039"/>
                  </a:cubicBezTo>
                  <a:cubicBezTo>
                    <a:pt x="1528857" y="213619"/>
                    <a:pt x="1528365" y="215635"/>
                    <a:pt x="1528311" y="217597"/>
                  </a:cubicBezTo>
                  <a:cubicBezTo>
                    <a:pt x="1503284" y="237484"/>
                    <a:pt x="1478858" y="257998"/>
                    <a:pt x="1455114" y="279275"/>
                  </a:cubicBezTo>
                  <a:cubicBezTo>
                    <a:pt x="1455578" y="277804"/>
                    <a:pt x="1456315" y="276469"/>
                    <a:pt x="1456751" y="274970"/>
                  </a:cubicBezTo>
                  <a:cubicBezTo>
                    <a:pt x="1459863" y="264591"/>
                    <a:pt x="1462019" y="253857"/>
                    <a:pt x="1464038" y="243178"/>
                  </a:cubicBezTo>
                  <a:cubicBezTo>
                    <a:pt x="1467013" y="227540"/>
                    <a:pt x="1469196" y="211903"/>
                    <a:pt x="1473427" y="196946"/>
                  </a:cubicBezTo>
                  <a:cubicBezTo>
                    <a:pt x="1474900" y="192669"/>
                    <a:pt x="1472635" y="187983"/>
                    <a:pt x="1468323" y="186485"/>
                  </a:cubicBezTo>
                  <a:cubicBezTo>
                    <a:pt x="1464038" y="185014"/>
                    <a:pt x="1459344" y="187275"/>
                    <a:pt x="1457843" y="191579"/>
                  </a:cubicBezTo>
                  <a:cubicBezTo>
                    <a:pt x="1453613" y="201632"/>
                    <a:pt x="1450038" y="212039"/>
                    <a:pt x="1446872" y="222718"/>
                  </a:cubicBezTo>
                  <a:cubicBezTo>
                    <a:pt x="1443842" y="232934"/>
                    <a:pt x="1441058" y="243287"/>
                    <a:pt x="1438357" y="253666"/>
                  </a:cubicBezTo>
                  <a:cubicBezTo>
                    <a:pt x="1436965" y="259061"/>
                    <a:pt x="1435655" y="264455"/>
                    <a:pt x="1434290" y="269822"/>
                  </a:cubicBezTo>
                  <a:cubicBezTo>
                    <a:pt x="1432243" y="277777"/>
                    <a:pt x="1430224" y="285677"/>
                    <a:pt x="1427604" y="293414"/>
                  </a:cubicBezTo>
                  <a:cubicBezTo>
                    <a:pt x="1425557" y="299380"/>
                    <a:pt x="1423210" y="305238"/>
                    <a:pt x="1420508" y="310986"/>
                  </a:cubicBezTo>
                  <a:cubicBezTo>
                    <a:pt x="1386966" y="342724"/>
                    <a:pt x="1354707" y="375743"/>
                    <a:pt x="1323703" y="409987"/>
                  </a:cubicBezTo>
                  <a:cubicBezTo>
                    <a:pt x="1324768" y="405655"/>
                    <a:pt x="1326241" y="401433"/>
                    <a:pt x="1327006" y="397047"/>
                  </a:cubicBezTo>
                  <a:cubicBezTo>
                    <a:pt x="1328943" y="385959"/>
                    <a:pt x="1329844" y="374707"/>
                    <a:pt x="1330690" y="363456"/>
                  </a:cubicBezTo>
                  <a:cubicBezTo>
                    <a:pt x="1331918" y="347301"/>
                    <a:pt x="1332491" y="331118"/>
                    <a:pt x="1335603" y="314991"/>
                  </a:cubicBezTo>
                  <a:cubicBezTo>
                    <a:pt x="1336694" y="310577"/>
                    <a:pt x="1334020" y="306109"/>
                    <a:pt x="1329598" y="304992"/>
                  </a:cubicBezTo>
                  <a:cubicBezTo>
                    <a:pt x="1325204" y="303903"/>
                    <a:pt x="1320728" y="306572"/>
                    <a:pt x="1319609" y="310986"/>
                  </a:cubicBezTo>
                  <a:cubicBezTo>
                    <a:pt x="1316089" y="322019"/>
                    <a:pt x="1313496" y="333134"/>
                    <a:pt x="1311449" y="344386"/>
                  </a:cubicBezTo>
                  <a:cubicBezTo>
                    <a:pt x="1309457" y="355365"/>
                    <a:pt x="1307847" y="366398"/>
                    <a:pt x="1306346" y="377404"/>
                  </a:cubicBezTo>
                  <a:cubicBezTo>
                    <a:pt x="1305554" y="383125"/>
                    <a:pt x="1304845" y="388846"/>
                    <a:pt x="1304080" y="394568"/>
                  </a:cubicBezTo>
                  <a:cubicBezTo>
                    <a:pt x="1302934" y="402958"/>
                    <a:pt x="1301761" y="411295"/>
                    <a:pt x="1299905" y="419604"/>
                  </a:cubicBezTo>
                  <a:cubicBezTo>
                    <a:pt x="1298022" y="427968"/>
                    <a:pt x="1295784" y="436304"/>
                    <a:pt x="1292372" y="444559"/>
                  </a:cubicBezTo>
                  <a:cubicBezTo>
                    <a:pt x="1292208" y="444913"/>
                    <a:pt x="1292427" y="445267"/>
                    <a:pt x="1292318" y="445621"/>
                  </a:cubicBezTo>
                  <a:cubicBezTo>
                    <a:pt x="1261778" y="481091"/>
                    <a:pt x="1232357" y="517597"/>
                    <a:pt x="1204247" y="555247"/>
                  </a:cubicBezTo>
                  <a:cubicBezTo>
                    <a:pt x="1204165" y="546856"/>
                    <a:pt x="1203455" y="538411"/>
                    <a:pt x="1202418" y="530047"/>
                  </a:cubicBezTo>
                  <a:cubicBezTo>
                    <a:pt x="1200508" y="515363"/>
                    <a:pt x="1197478" y="501088"/>
                    <a:pt x="1196468" y="487575"/>
                  </a:cubicBezTo>
                  <a:cubicBezTo>
                    <a:pt x="1196441" y="483053"/>
                    <a:pt x="1192702" y="479402"/>
                    <a:pt x="1188172" y="479430"/>
                  </a:cubicBezTo>
                  <a:cubicBezTo>
                    <a:pt x="1183614" y="479484"/>
                    <a:pt x="1179957" y="483189"/>
                    <a:pt x="1180011" y="487739"/>
                  </a:cubicBezTo>
                  <a:cubicBezTo>
                    <a:pt x="1179165" y="503839"/>
                    <a:pt x="1180039" y="521411"/>
                    <a:pt x="1180639" y="539065"/>
                  </a:cubicBezTo>
                  <a:cubicBezTo>
                    <a:pt x="1180776" y="543424"/>
                    <a:pt x="1180912" y="547783"/>
                    <a:pt x="1181076" y="552114"/>
                  </a:cubicBezTo>
                  <a:cubicBezTo>
                    <a:pt x="1181321" y="558516"/>
                    <a:pt x="1181567" y="564864"/>
                    <a:pt x="1181376" y="571130"/>
                  </a:cubicBezTo>
                  <a:cubicBezTo>
                    <a:pt x="1181185" y="577423"/>
                    <a:pt x="1180530" y="583580"/>
                    <a:pt x="1179438" y="589601"/>
                  </a:cubicBezTo>
                  <a:cubicBezTo>
                    <a:pt x="1130722" y="657572"/>
                    <a:pt x="1085718" y="728486"/>
                    <a:pt x="1043989" y="801579"/>
                  </a:cubicBezTo>
                  <a:cubicBezTo>
                    <a:pt x="1050020" y="775235"/>
                    <a:pt x="1055779" y="748646"/>
                    <a:pt x="1061128" y="726334"/>
                  </a:cubicBezTo>
                  <a:cubicBezTo>
                    <a:pt x="1079932" y="646947"/>
                    <a:pt x="1094479" y="564564"/>
                    <a:pt x="1093987" y="482808"/>
                  </a:cubicBezTo>
                  <a:cubicBezTo>
                    <a:pt x="1093660" y="427668"/>
                    <a:pt x="1086455" y="372800"/>
                    <a:pt x="1069425" y="319349"/>
                  </a:cubicBezTo>
                  <a:cubicBezTo>
                    <a:pt x="1059409" y="288129"/>
                    <a:pt x="1043716" y="257017"/>
                    <a:pt x="1020326" y="234596"/>
                  </a:cubicBezTo>
                  <a:cubicBezTo>
                    <a:pt x="1004170" y="219095"/>
                    <a:pt x="984356" y="207707"/>
                    <a:pt x="960339" y="202913"/>
                  </a:cubicBezTo>
                  <a:cubicBezTo>
                    <a:pt x="914898" y="193977"/>
                    <a:pt x="875379" y="218659"/>
                    <a:pt x="849752" y="256037"/>
                  </a:cubicBezTo>
                  <a:cubicBezTo>
                    <a:pt x="825353" y="291616"/>
                    <a:pt x="813891" y="338392"/>
                    <a:pt x="821259" y="375116"/>
                  </a:cubicBezTo>
                  <a:cubicBezTo>
                    <a:pt x="823006" y="383888"/>
                    <a:pt x="826254" y="392851"/>
                    <a:pt x="830975" y="400915"/>
                  </a:cubicBezTo>
                  <a:cubicBezTo>
                    <a:pt x="835888" y="409361"/>
                    <a:pt x="842383" y="416798"/>
                    <a:pt x="850325" y="422110"/>
                  </a:cubicBezTo>
                  <a:cubicBezTo>
                    <a:pt x="858131" y="427314"/>
                    <a:pt x="866427" y="430774"/>
                    <a:pt x="875079" y="432626"/>
                  </a:cubicBezTo>
                  <a:cubicBezTo>
                    <a:pt x="883567" y="434424"/>
                    <a:pt x="892409" y="434724"/>
                    <a:pt x="901470" y="433580"/>
                  </a:cubicBezTo>
                  <a:cubicBezTo>
                    <a:pt x="955345" y="426796"/>
                    <a:pt x="978188" y="391162"/>
                    <a:pt x="980726" y="359070"/>
                  </a:cubicBezTo>
                  <a:cubicBezTo>
                    <a:pt x="982609" y="335232"/>
                    <a:pt x="972975" y="313329"/>
                    <a:pt x="957009" y="304311"/>
                  </a:cubicBezTo>
                  <a:cubicBezTo>
                    <a:pt x="942681" y="296247"/>
                    <a:pt x="922294" y="297037"/>
                    <a:pt x="899260" y="318069"/>
                  </a:cubicBezTo>
                  <a:cubicBezTo>
                    <a:pt x="895739" y="321229"/>
                    <a:pt x="895466" y="326651"/>
                    <a:pt x="898632" y="330192"/>
                  </a:cubicBezTo>
                  <a:cubicBezTo>
                    <a:pt x="901798" y="333707"/>
                    <a:pt x="907256" y="333979"/>
                    <a:pt x="910777" y="330819"/>
                  </a:cubicBezTo>
                  <a:cubicBezTo>
                    <a:pt x="926060" y="317306"/>
                    <a:pt x="938751" y="314500"/>
                    <a:pt x="948030" y="319922"/>
                  </a:cubicBezTo>
                  <a:cubicBezTo>
                    <a:pt x="958674" y="326133"/>
                    <a:pt x="963532" y="341471"/>
                    <a:pt x="962031" y="357462"/>
                  </a:cubicBezTo>
                  <a:cubicBezTo>
                    <a:pt x="959711" y="382308"/>
                    <a:pt x="940880" y="408843"/>
                    <a:pt x="899096" y="413556"/>
                  </a:cubicBezTo>
                  <a:cubicBezTo>
                    <a:pt x="892355" y="414319"/>
                    <a:pt x="885777" y="414046"/>
                    <a:pt x="879473" y="412630"/>
                  </a:cubicBezTo>
                  <a:cubicBezTo>
                    <a:pt x="873332" y="411240"/>
                    <a:pt x="867492" y="408707"/>
                    <a:pt x="862006" y="404947"/>
                  </a:cubicBezTo>
                  <a:cubicBezTo>
                    <a:pt x="856684" y="401297"/>
                    <a:pt x="852481" y="396148"/>
                    <a:pt x="849234" y="390427"/>
                  </a:cubicBezTo>
                  <a:cubicBezTo>
                    <a:pt x="845795" y="384351"/>
                    <a:pt x="843475" y="377595"/>
                    <a:pt x="842220" y="371030"/>
                  </a:cubicBezTo>
                  <a:cubicBezTo>
                    <a:pt x="836188" y="339319"/>
                    <a:pt x="847023" y="299299"/>
                    <a:pt x="868283" y="268786"/>
                  </a:cubicBezTo>
                  <a:cubicBezTo>
                    <a:pt x="888889" y="239228"/>
                    <a:pt x="919674" y="218305"/>
                    <a:pt x="955781" y="225633"/>
                  </a:cubicBezTo>
                  <a:cubicBezTo>
                    <a:pt x="980262" y="230510"/>
                    <a:pt x="999203" y="244077"/>
                    <a:pt x="1013886" y="261785"/>
                  </a:cubicBezTo>
                  <a:cubicBezTo>
                    <a:pt x="1029278" y="280310"/>
                    <a:pt x="1040086" y="303358"/>
                    <a:pt x="1047591" y="326378"/>
                  </a:cubicBezTo>
                  <a:cubicBezTo>
                    <a:pt x="1064376" y="377541"/>
                    <a:pt x="1071581" y="430120"/>
                    <a:pt x="1072427" y="483053"/>
                  </a:cubicBezTo>
                  <a:cubicBezTo>
                    <a:pt x="1073737" y="563202"/>
                    <a:pt x="1060473" y="644114"/>
                    <a:pt x="1042952" y="722165"/>
                  </a:cubicBezTo>
                  <a:cubicBezTo>
                    <a:pt x="1036265" y="752105"/>
                    <a:pt x="1028896" y="789619"/>
                    <a:pt x="1021145" y="824082"/>
                  </a:cubicBezTo>
                  <a:cubicBezTo>
                    <a:pt x="1018634" y="835224"/>
                    <a:pt x="1016069" y="845822"/>
                    <a:pt x="1013476" y="855983"/>
                  </a:cubicBezTo>
                  <a:cubicBezTo>
                    <a:pt x="999093" y="882545"/>
                    <a:pt x="984902" y="909216"/>
                    <a:pt x="971338" y="936214"/>
                  </a:cubicBezTo>
                  <a:cubicBezTo>
                    <a:pt x="957200" y="964411"/>
                    <a:pt x="943609" y="992880"/>
                    <a:pt x="930318" y="1021485"/>
                  </a:cubicBezTo>
                  <a:cubicBezTo>
                    <a:pt x="929963" y="1020177"/>
                    <a:pt x="929717" y="1019197"/>
                    <a:pt x="929636" y="1018951"/>
                  </a:cubicBezTo>
                  <a:lnTo>
                    <a:pt x="923276" y="989038"/>
                  </a:lnTo>
                  <a:cubicBezTo>
                    <a:pt x="920056" y="973074"/>
                    <a:pt x="917272" y="956973"/>
                    <a:pt x="914843" y="940818"/>
                  </a:cubicBezTo>
                  <a:cubicBezTo>
                    <a:pt x="912387" y="924690"/>
                    <a:pt x="910313" y="908481"/>
                    <a:pt x="908621" y="892271"/>
                  </a:cubicBezTo>
                  <a:cubicBezTo>
                    <a:pt x="906437" y="872520"/>
                    <a:pt x="905127" y="852278"/>
                    <a:pt x="903872" y="831982"/>
                  </a:cubicBezTo>
                  <a:cubicBezTo>
                    <a:pt x="904527" y="827378"/>
                    <a:pt x="905564" y="822638"/>
                    <a:pt x="906956" y="817734"/>
                  </a:cubicBezTo>
                  <a:cubicBezTo>
                    <a:pt x="913206" y="795967"/>
                    <a:pt x="925187" y="772483"/>
                    <a:pt x="930727" y="755320"/>
                  </a:cubicBezTo>
                  <a:cubicBezTo>
                    <a:pt x="934957" y="741617"/>
                    <a:pt x="939106" y="727914"/>
                    <a:pt x="942626" y="714047"/>
                  </a:cubicBezTo>
                  <a:cubicBezTo>
                    <a:pt x="946174" y="700126"/>
                    <a:pt x="949204" y="686096"/>
                    <a:pt x="951769" y="672011"/>
                  </a:cubicBezTo>
                  <a:cubicBezTo>
                    <a:pt x="956955" y="643787"/>
                    <a:pt x="960230" y="615291"/>
                    <a:pt x="961922" y="586468"/>
                  </a:cubicBezTo>
                  <a:cubicBezTo>
                    <a:pt x="962331" y="581727"/>
                    <a:pt x="958838" y="577559"/>
                    <a:pt x="954089" y="577151"/>
                  </a:cubicBezTo>
                  <a:cubicBezTo>
                    <a:pt x="949368" y="576742"/>
                    <a:pt x="945192" y="580229"/>
                    <a:pt x="944783" y="584942"/>
                  </a:cubicBezTo>
                  <a:cubicBezTo>
                    <a:pt x="942081" y="607281"/>
                    <a:pt x="938069" y="629267"/>
                    <a:pt x="933484" y="651143"/>
                  </a:cubicBezTo>
                  <a:cubicBezTo>
                    <a:pt x="930072" y="667570"/>
                    <a:pt x="926115" y="683889"/>
                    <a:pt x="922076" y="700207"/>
                  </a:cubicBezTo>
                  <a:cubicBezTo>
                    <a:pt x="918064" y="716526"/>
                    <a:pt x="914079" y="732872"/>
                    <a:pt x="909494" y="749136"/>
                  </a:cubicBezTo>
                  <a:cubicBezTo>
                    <a:pt x="907256" y="757690"/>
                    <a:pt x="903517" y="767825"/>
                    <a:pt x="899724" y="778504"/>
                  </a:cubicBezTo>
                  <a:cubicBezTo>
                    <a:pt x="897458" y="753985"/>
                    <a:pt x="894647" y="729548"/>
                    <a:pt x="889762" y="705711"/>
                  </a:cubicBezTo>
                  <a:cubicBezTo>
                    <a:pt x="881165" y="663783"/>
                    <a:pt x="866837" y="623682"/>
                    <a:pt x="841455" y="587612"/>
                  </a:cubicBezTo>
                  <a:cubicBezTo>
                    <a:pt x="838808" y="583689"/>
                    <a:pt x="833459" y="582654"/>
                    <a:pt x="829529" y="585296"/>
                  </a:cubicBezTo>
                  <a:cubicBezTo>
                    <a:pt x="825599" y="587939"/>
                    <a:pt x="824562" y="593278"/>
                    <a:pt x="827209" y="597201"/>
                  </a:cubicBezTo>
                  <a:cubicBezTo>
                    <a:pt x="849779" y="631936"/>
                    <a:pt x="861406" y="670186"/>
                    <a:pt x="868420" y="709770"/>
                  </a:cubicBezTo>
                  <a:cubicBezTo>
                    <a:pt x="873742" y="739764"/>
                    <a:pt x="876171" y="770576"/>
                    <a:pt x="878463" y="801306"/>
                  </a:cubicBezTo>
                  <a:cubicBezTo>
                    <a:pt x="880838" y="832854"/>
                    <a:pt x="883212" y="864292"/>
                    <a:pt x="887115" y="894805"/>
                  </a:cubicBezTo>
                  <a:cubicBezTo>
                    <a:pt x="889325" y="911287"/>
                    <a:pt x="891918" y="927741"/>
                    <a:pt x="894948" y="944115"/>
                  </a:cubicBezTo>
                  <a:cubicBezTo>
                    <a:pt x="897977" y="960515"/>
                    <a:pt x="901416" y="976779"/>
                    <a:pt x="905291" y="992961"/>
                  </a:cubicBezTo>
                  <a:lnTo>
                    <a:pt x="912987" y="1023147"/>
                  </a:lnTo>
                  <a:cubicBezTo>
                    <a:pt x="913260" y="1024127"/>
                    <a:pt x="916563" y="1034698"/>
                    <a:pt x="917927" y="1038920"/>
                  </a:cubicBezTo>
                  <a:lnTo>
                    <a:pt x="918691" y="1041209"/>
                  </a:lnTo>
                  <a:cubicBezTo>
                    <a:pt x="919019" y="1042026"/>
                    <a:pt x="919319" y="1042517"/>
                    <a:pt x="919456" y="1042734"/>
                  </a:cubicBezTo>
                  <a:cubicBezTo>
                    <a:pt x="919729" y="1043116"/>
                    <a:pt x="920001" y="1043170"/>
                    <a:pt x="920274" y="1043497"/>
                  </a:cubicBezTo>
                  <a:cubicBezTo>
                    <a:pt x="845958" y="1206465"/>
                    <a:pt x="784606" y="1374582"/>
                    <a:pt x="732479" y="1539212"/>
                  </a:cubicBezTo>
                  <a:cubicBezTo>
                    <a:pt x="725274" y="1562151"/>
                    <a:pt x="710045" y="1622167"/>
                    <a:pt x="692687" y="1693598"/>
                  </a:cubicBezTo>
                  <a:cubicBezTo>
                    <a:pt x="674675" y="1767645"/>
                    <a:pt x="654315" y="1853788"/>
                    <a:pt x="638022" y="1923394"/>
                  </a:cubicBezTo>
                  <a:cubicBezTo>
                    <a:pt x="642252" y="1850954"/>
                    <a:pt x="644435" y="1778025"/>
                    <a:pt x="643671" y="1705095"/>
                  </a:cubicBezTo>
                  <a:cubicBezTo>
                    <a:pt x="643152" y="1657692"/>
                    <a:pt x="641488" y="1610344"/>
                    <a:pt x="638649" y="1563213"/>
                  </a:cubicBezTo>
                  <a:cubicBezTo>
                    <a:pt x="634337" y="1491864"/>
                    <a:pt x="627269" y="1421032"/>
                    <a:pt x="618071" y="1351262"/>
                  </a:cubicBezTo>
                  <a:cubicBezTo>
                    <a:pt x="610075" y="1292117"/>
                    <a:pt x="592007" y="1186115"/>
                    <a:pt x="581909" y="1139747"/>
                  </a:cubicBezTo>
                  <a:cubicBezTo>
                    <a:pt x="579562" y="1129040"/>
                    <a:pt x="577597" y="1121358"/>
                    <a:pt x="576287" y="1117871"/>
                  </a:cubicBezTo>
                  <a:cubicBezTo>
                    <a:pt x="573831" y="1111441"/>
                    <a:pt x="568973" y="1110515"/>
                    <a:pt x="567472" y="1110488"/>
                  </a:cubicBezTo>
                  <a:cubicBezTo>
                    <a:pt x="562914" y="1110434"/>
                    <a:pt x="559175" y="1114057"/>
                    <a:pt x="559121" y="1118606"/>
                  </a:cubicBezTo>
                  <a:cubicBezTo>
                    <a:pt x="559066" y="1120541"/>
                    <a:pt x="559721" y="1122339"/>
                    <a:pt x="560840" y="1123755"/>
                  </a:cubicBezTo>
                  <a:cubicBezTo>
                    <a:pt x="561959" y="1126970"/>
                    <a:pt x="563460" y="1133781"/>
                    <a:pt x="565316" y="1143180"/>
                  </a:cubicBezTo>
                  <a:cubicBezTo>
                    <a:pt x="574513" y="1189411"/>
                    <a:pt x="590588" y="1294978"/>
                    <a:pt x="597466" y="1353850"/>
                  </a:cubicBezTo>
                  <a:cubicBezTo>
                    <a:pt x="605817" y="1423238"/>
                    <a:pt x="611603" y="1493662"/>
                    <a:pt x="615533" y="1564548"/>
                  </a:cubicBezTo>
                  <a:cubicBezTo>
                    <a:pt x="618153" y="1611379"/>
                    <a:pt x="619900" y="1658373"/>
                    <a:pt x="620828" y="1705449"/>
                  </a:cubicBezTo>
                  <a:cubicBezTo>
                    <a:pt x="621810" y="1755604"/>
                    <a:pt x="621592" y="1805758"/>
                    <a:pt x="620555" y="1855777"/>
                  </a:cubicBezTo>
                  <a:cubicBezTo>
                    <a:pt x="605899" y="1779387"/>
                    <a:pt x="584175" y="1704278"/>
                    <a:pt x="545638" y="1640284"/>
                  </a:cubicBezTo>
                  <a:cubicBezTo>
                    <a:pt x="508385" y="1578388"/>
                    <a:pt x="455657" y="1526817"/>
                    <a:pt x="379567" y="1493798"/>
                  </a:cubicBezTo>
                  <a:cubicBezTo>
                    <a:pt x="369278" y="1489385"/>
                    <a:pt x="358634" y="1485598"/>
                    <a:pt x="347854" y="1482274"/>
                  </a:cubicBezTo>
                  <a:cubicBezTo>
                    <a:pt x="347718" y="1482138"/>
                    <a:pt x="347745" y="1481947"/>
                    <a:pt x="347581" y="1481811"/>
                  </a:cubicBezTo>
                  <a:cubicBezTo>
                    <a:pt x="342423" y="1477724"/>
                    <a:pt x="337756" y="1472412"/>
                    <a:pt x="333253" y="1466691"/>
                  </a:cubicBezTo>
                  <a:cubicBezTo>
                    <a:pt x="322063" y="1452497"/>
                    <a:pt x="312047" y="1435525"/>
                    <a:pt x="301130" y="1423375"/>
                  </a:cubicBezTo>
                  <a:cubicBezTo>
                    <a:pt x="292806" y="1414248"/>
                    <a:pt x="283991" y="1405421"/>
                    <a:pt x="274957" y="1396813"/>
                  </a:cubicBezTo>
                  <a:cubicBezTo>
                    <a:pt x="274657" y="1394797"/>
                    <a:pt x="273757" y="1391991"/>
                    <a:pt x="271600" y="1388612"/>
                  </a:cubicBezTo>
                  <a:cubicBezTo>
                    <a:pt x="267834" y="1382782"/>
                    <a:pt x="260411" y="1374065"/>
                    <a:pt x="259128" y="1371776"/>
                  </a:cubicBezTo>
                  <a:cubicBezTo>
                    <a:pt x="254598" y="1363740"/>
                    <a:pt x="250477" y="1355485"/>
                    <a:pt x="246574" y="1347094"/>
                  </a:cubicBezTo>
                  <a:cubicBezTo>
                    <a:pt x="240624" y="1334344"/>
                    <a:pt x="235275" y="1321322"/>
                    <a:pt x="230062" y="1308354"/>
                  </a:cubicBezTo>
                  <a:cubicBezTo>
                    <a:pt x="221984" y="1288685"/>
                    <a:pt x="215134" y="1268607"/>
                    <a:pt x="208583" y="1248447"/>
                  </a:cubicBezTo>
                  <a:cubicBezTo>
                    <a:pt x="204189" y="1234962"/>
                    <a:pt x="199959" y="1221422"/>
                    <a:pt x="195893" y="1207800"/>
                  </a:cubicBezTo>
                  <a:cubicBezTo>
                    <a:pt x="185686" y="1173583"/>
                    <a:pt x="176543" y="1139011"/>
                    <a:pt x="168110" y="1104358"/>
                  </a:cubicBezTo>
                  <a:cubicBezTo>
                    <a:pt x="167100" y="1099727"/>
                    <a:pt x="162515" y="1096785"/>
                    <a:pt x="157902" y="1097793"/>
                  </a:cubicBezTo>
                  <a:cubicBezTo>
                    <a:pt x="153263" y="1098773"/>
                    <a:pt x="150288" y="1103350"/>
                    <a:pt x="151298" y="1107982"/>
                  </a:cubicBezTo>
                  <a:cubicBezTo>
                    <a:pt x="156101" y="1133481"/>
                    <a:pt x="161014" y="1159008"/>
                    <a:pt x="166881" y="1184344"/>
                  </a:cubicBezTo>
                  <a:cubicBezTo>
                    <a:pt x="170784" y="1201289"/>
                    <a:pt x="175069" y="1218153"/>
                    <a:pt x="179982" y="1234853"/>
                  </a:cubicBezTo>
                  <a:cubicBezTo>
                    <a:pt x="184075" y="1248801"/>
                    <a:pt x="188633" y="1262641"/>
                    <a:pt x="193655" y="1276289"/>
                  </a:cubicBezTo>
                  <a:cubicBezTo>
                    <a:pt x="198676" y="1289993"/>
                    <a:pt x="204299" y="1303451"/>
                    <a:pt x="210276" y="1316773"/>
                  </a:cubicBezTo>
                  <a:cubicBezTo>
                    <a:pt x="216225" y="1329849"/>
                    <a:pt x="222311" y="1342980"/>
                    <a:pt x="229052" y="1355757"/>
                  </a:cubicBezTo>
                  <a:cubicBezTo>
                    <a:pt x="230062" y="1357664"/>
                    <a:pt x="231236" y="1359435"/>
                    <a:pt x="232273" y="1361342"/>
                  </a:cubicBezTo>
                  <a:cubicBezTo>
                    <a:pt x="228998" y="1358999"/>
                    <a:pt x="225859" y="1356520"/>
                    <a:pt x="222502" y="1354313"/>
                  </a:cubicBezTo>
                  <a:cubicBezTo>
                    <a:pt x="210658" y="1346467"/>
                    <a:pt x="198294" y="1339493"/>
                    <a:pt x="185467" y="1333554"/>
                  </a:cubicBezTo>
                  <a:cubicBezTo>
                    <a:pt x="173704" y="1328078"/>
                    <a:pt x="161396" y="1323801"/>
                    <a:pt x="148896" y="1320151"/>
                  </a:cubicBezTo>
                  <a:cubicBezTo>
                    <a:pt x="148896" y="1319524"/>
                    <a:pt x="149333" y="1318979"/>
                    <a:pt x="149169" y="1318325"/>
                  </a:cubicBezTo>
                  <a:cubicBezTo>
                    <a:pt x="144884" y="1297048"/>
                    <a:pt x="132275" y="1274001"/>
                    <a:pt x="116364" y="1253187"/>
                  </a:cubicBezTo>
                  <a:cubicBezTo>
                    <a:pt x="110496" y="1245532"/>
                    <a:pt x="104192" y="1238203"/>
                    <a:pt x="97669" y="1231474"/>
                  </a:cubicBezTo>
                  <a:cubicBezTo>
                    <a:pt x="86862" y="1220278"/>
                    <a:pt x="75535" y="1210688"/>
                    <a:pt x="65683" y="1202951"/>
                  </a:cubicBezTo>
                  <a:cubicBezTo>
                    <a:pt x="60061" y="1198619"/>
                    <a:pt x="54302" y="1194424"/>
                    <a:pt x="48380" y="1190446"/>
                  </a:cubicBezTo>
                  <a:cubicBezTo>
                    <a:pt x="42458" y="1186469"/>
                    <a:pt x="36372" y="1182682"/>
                    <a:pt x="30149" y="1179168"/>
                  </a:cubicBezTo>
                  <a:cubicBezTo>
                    <a:pt x="29439" y="1178786"/>
                    <a:pt x="17868" y="1172384"/>
                    <a:pt x="13310" y="1169687"/>
                  </a:cubicBezTo>
                  <a:cubicBezTo>
                    <a:pt x="13010" y="1169524"/>
                    <a:pt x="12737" y="1169388"/>
                    <a:pt x="12491" y="1169279"/>
                  </a:cubicBezTo>
                  <a:cubicBezTo>
                    <a:pt x="9516" y="1166636"/>
                    <a:pt x="4959" y="1166472"/>
                    <a:pt x="1765" y="1169061"/>
                  </a:cubicBezTo>
                  <a:cubicBezTo>
                    <a:pt x="1438" y="1169306"/>
                    <a:pt x="-3284" y="1178269"/>
                    <a:pt x="4222" y="1183636"/>
                  </a:cubicBezTo>
                  <a:cubicBezTo>
                    <a:pt x="8588" y="1186769"/>
                    <a:pt x="19751" y="1194342"/>
                    <a:pt x="20433" y="1194805"/>
                  </a:cubicBezTo>
                  <a:cubicBezTo>
                    <a:pt x="25973" y="1198538"/>
                    <a:pt x="31295" y="1202542"/>
                    <a:pt x="36563" y="1206683"/>
                  </a:cubicBezTo>
                  <a:cubicBezTo>
                    <a:pt x="41830" y="1210824"/>
                    <a:pt x="46988" y="1215101"/>
                    <a:pt x="52010" y="1219542"/>
                  </a:cubicBezTo>
                  <a:cubicBezTo>
                    <a:pt x="60934" y="1227197"/>
                    <a:pt x="70759" y="1237005"/>
                    <a:pt x="80830" y="1247548"/>
                  </a:cubicBezTo>
                  <a:cubicBezTo>
                    <a:pt x="89864" y="1257001"/>
                    <a:pt x="99061" y="1267081"/>
                    <a:pt x="107167" y="1277624"/>
                  </a:cubicBezTo>
                  <a:cubicBezTo>
                    <a:pt x="116719" y="1289993"/>
                    <a:pt x="124879" y="1302715"/>
                    <a:pt x="129846" y="1315329"/>
                  </a:cubicBezTo>
                  <a:cubicBezTo>
                    <a:pt x="128072" y="1314947"/>
                    <a:pt x="126353" y="1314321"/>
                    <a:pt x="124552" y="1313994"/>
                  </a:cubicBezTo>
                  <a:cubicBezTo>
                    <a:pt x="112953" y="1311923"/>
                    <a:pt x="101190" y="1310752"/>
                    <a:pt x="89372" y="1310425"/>
                  </a:cubicBezTo>
                  <a:cubicBezTo>
                    <a:pt x="77691" y="1310125"/>
                    <a:pt x="65983" y="1310588"/>
                    <a:pt x="54411" y="1311733"/>
                  </a:cubicBezTo>
                  <a:cubicBezTo>
                    <a:pt x="52010" y="1311978"/>
                    <a:pt x="41448" y="1312087"/>
                    <a:pt x="35280" y="1313503"/>
                  </a:cubicBezTo>
                  <a:cubicBezTo>
                    <a:pt x="30313" y="1314647"/>
                    <a:pt x="27065" y="1317018"/>
                    <a:pt x="25782" y="1319061"/>
                  </a:cubicBezTo>
                  <a:cubicBezTo>
                    <a:pt x="23162" y="1322984"/>
                    <a:pt x="24227" y="1328324"/>
                    <a:pt x="28184" y="1330966"/>
                  </a:cubicBezTo>
                  <a:cubicBezTo>
                    <a:pt x="31186" y="1332955"/>
                    <a:pt x="35007" y="1332819"/>
                    <a:pt x="37818" y="1330884"/>
                  </a:cubicBezTo>
                  <a:lnTo>
                    <a:pt x="37763" y="1330748"/>
                  </a:lnTo>
                  <a:cubicBezTo>
                    <a:pt x="37354" y="1329522"/>
                    <a:pt x="38337" y="1328923"/>
                    <a:pt x="40029" y="1328678"/>
                  </a:cubicBezTo>
                  <a:cubicBezTo>
                    <a:pt x="44532" y="1328051"/>
                    <a:pt x="54111" y="1330094"/>
                    <a:pt x="55776" y="1330013"/>
                  </a:cubicBezTo>
                  <a:cubicBezTo>
                    <a:pt x="66611" y="1329468"/>
                    <a:pt x="77528" y="1329549"/>
                    <a:pt x="88417" y="1330312"/>
                  </a:cubicBezTo>
                  <a:cubicBezTo>
                    <a:pt x="99170" y="1331075"/>
                    <a:pt x="109841" y="1332573"/>
                    <a:pt x="120349" y="1334916"/>
                  </a:cubicBezTo>
                  <a:cubicBezTo>
                    <a:pt x="139671" y="1339085"/>
                    <a:pt x="158012" y="1345923"/>
                    <a:pt x="175560" y="1354395"/>
                  </a:cubicBezTo>
                  <a:cubicBezTo>
                    <a:pt x="187378" y="1360089"/>
                    <a:pt x="198786" y="1366600"/>
                    <a:pt x="209866" y="1373683"/>
                  </a:cubicBezTo>
                  <a:cubicBezTo>
                    <a:pt x="237840" y="1391582"/>
                    <a:pt x="263604" y="1413404"/>
                    <a:pt x="286529" y="1437051"/>
                  </a:cubicBezTo>
                  <a:cubicBezTo>
                    <a:pt x="296818" y="1447485"/>
                    <a:pt x="306507" y="1461924"/>
                    <a:pt x="316932" y="1474510"/>
                  </a:cubicBezTo>
                  <a:cubicBezTo>
                    <a:pt x="299165" y="1471023"/>
                    <a:pt x="281125" y="1468952"/>
                    <a:pt x="263195" y="1469116"/>
                  </a:cubicBezTo>
                  <a:cubicBezTo>
                    <a:pt x="222693" y="1469470"/>
                    <a:pt x="182847" y="1479931"/>
                    <a:pt x="148241" y="1503578"/>
                  </a:cubicBezTo>
                  <a:cubicBezTo>
                    <a:pt x="96032" y="1539403"/>
                    <a:pt x="52583" y="1626771"/>
                    <a:pt x="58396" y="1696514"/>
                  </a:cubicBezTo>
                  <a:cubicBezTo>
                    <a:pt x="62544" y="1746559"/>
                    <a:pt x="90628" y="1788105"/>
                    <a:pt x="156592" y="1797122"/>
                  </a:cubicBezTo>
                  <a:cubicBezTo>
                    <a:pt x="179299" y="1800201"/>
                    <a:pt x="201924" y="1793608"/>
                    <a:pt x="218572" y="1780667"/>
                  </a:cubicBezTo>
                  <a:cubicBezTo>
                    <a:pt x="236421" y="1766801"/>
                    <a:pt x="247556" y="1745878"/>
                    <a:pt x="245318" y="1721931"/>
                  </a:cubicBezTo>
                  <a:cubicBezTo>
                    <a:pt x="240706" y="1672485"/>
                    <a:pt x="216143" y="1655758"/>
                    <a:pt x="193764" y="1655295"/>
                  </a:cubicBezTo>
                  <a:cubicBezTo>
                    <a:pt x="160168" y="1654586"/>
                    <a:pt x="128591" y="1691337"/>
                    <a:pt x="153208" y="1722994"/>
                  </a:cubicBezTo>
                  <a:cubicBezTo>
                    <a:pt x="155965" y="1726590"/>
                    <a:pt x="161150" y="1727271"/>
                    <a:pt x="164753" y="1724519"/>
                  </a:cubicBezTo>
                  <a:cubicBezTo>
                    <a:pt x="168355" y="1721768"/>
                    <a:pt x="169037" y="1716592"/>
                    <a:pt x="166281" y="1712995"/>
                  </a:cubicBezTo>
                  <a:cubicBezTo>
                    <a:pt x="151434" y="1693381"/>
                    <a:pt x="172667" y="1672077"/>
                    <a:pt x="193273" y="1672758"/>
                  </a:cubicBezTo>
                  <a:cubicBezTo>
                    <a:pt x="209429" y="1673302"/>
                    <a:pt x="223976" y="1687769"/>
                    <a:pt x="226842" y="1723511"/>
                  </a:cubicBezTo>
                  <a:cubicBezTo>
                    <a:pt x="228261" y="1740784"/>
                    <a:pt x="219828" y="1755631"/>
                    <a:pt x="206864" y="1765466"/>
                  </a:cubicBezTo>
                  <a:cubicBezTo>
                    <a:pt x="194037" y="1775192"/>
                    <a:pt x="176707" y="1780014"/>
                    <a:pt x="159403" y="1777453"/>
                  </a:cubicBezTo>
                  <a:cubicBezTo>
                    <a:pt x="105611" y="1769552"/>
                    <a:pt x="82686" y="1735744"/>
                    <a:pt x="79656" y="1694852"/>
                  </a:cubicBezTo>
                  <a:cubicBezTo>
                    <a:pt x="75017" y="1632329"/>
                    <a:pt x="114181" y="1554250"/>
                    <a:pt x="161177" y="1522512"/>
                  </a:cubicBezTo>
                  <a:cubicBezTo>
                    <a:pt x="191963" y="1501617"/>
                    <a:pt x="227442" y="1492708"/>
                    <a:pt x="263413" y="1492409"/>
                  </a:cubicBezTo>
                  <a:cubicBezTo>
                    <a:pt x="299902" y="1492082"/>
                    <a:pt x="336965" y="1500554"/>
                    <a:pt x="370479" y="1514884"/>
                  </a:cubicBezTo>
                  <a:cubicBezTo>
                    <a:pt x="442202" y="1545315"/>
                    <a:pt x="491928" y="1593507"/>
                    <a:pt x="527517" y="1651290"/>
                  </a:cubicBezTo>
                  <a:cubicBezTo>
                    <a:pt x="580190" y="1736833"/>
                    <a:pt x="602160" y="1843163"/>
                    <a:pt x="617525" y="1945188"/>
                  </a:cubicBezTo>
                  <a:cubicBezTo>
                    <a:pt x="616106" y="1975265"/>
                    <a:pt x="614305" y="2005232"/>
                    <a:pt x="612040" y="2035063"/>
                  </a:cubicBezTo>
                  <a:cubicBezTo>
                    <a:pt x="609229" y="2047214"/>
                    <a:pt x="607618" y="2054215"/>
                    <a:pt x="607618" y="2054215"/>
                  </a:cubicBezTo>
                  <a:cubicBezTo>
                    <a:pt x="606745" y="2057920"/>
                    <a:pt x="608874" y="2061162"/>
                    <a:pt x="612067" y="2062878"/>
                  </a:cubicBezTo>
                  <a:cubicBezTo>
                    <a:pt x="613432" y="2065112"/>
                    <a:pt x="615451" y="2066883"/>
                    <a:pt x="618262" y="2067128"/>
                  </a:cubicBezTo>
                  <a:cubicBezTo>
                    <a:pt x="622984" y="2067537"/>
                    <a:pt x="627187" y="2064050"/>
                    <a:pt x="627623" y="2059337"/>
                  </a:cubicBezTo>
                  <a:cubicBezTo>
                    <a:pt x="628551" y="2050074"/>
                    <a:pt x="629179" y="2040675"/>
                    <a:pt x="630025" y="2031385"/>
                  </a:cubicBezTo>
                  <a:cubicBezTo>
                    <a:pt x="630462" y="2029533"/>
                    <a:pt x="630898" y="2027789"/>
                    <a:pt x="631362" y="2025773"/>
                  </a:cubicBezTo>
                  <a:cubicBezTo>
                    <a:pt x="639632" y="1995043"/>
                    <a:pt x="649102" y="1966165"/>
                    <a:pt x="659582" y="1938977"/>
                  </a:cubicBezTo>
                  <a:cubicBezTo>
                    <a:pt x="715203" y="1869997"/>
                    <a:pt x="819540" y="1821069"/>
                    <a:pt x="923195" y="1804587"/>
                  </a:cubicBezTo>
                  <a:cubicBezTo>
                    <a:pt x="992898" y="1793499"/>
                    <a:pt x="1062110" y="1797041"/>
                    <a:pt x="1115493" y="1819679"/>
                  </a:cubicBezTo>
                  <a:cubicBezTo>
                    <a:pt x="1155449" y="1836625"/>
                    <a:pt x="1186343" y="1864385"/>
                    <a:pt x="1200726" y="1905332"/>
                  </a:cubicBezTo>
                  <a:cubicBezTo>
                    <a:pt x="1219039" y="1956821"/>
                    <a:pt x="1211452" y="2012152"/>
                    <a:pt x="1184269" y="2049693"/>
                  </a:cubicBezTo>
                  <a:cubicBezTo>
                    <a:pt x="1157305" y="2086907"/>
                    <a:pt x="1110745" y="2105841"/>
                    <a:pt x="1051494" y="2085408"/>
                  </a:cubicBezTo>
                  <a:cubicBezTo>
                    <a:pt x="1002014" y="2068436"/>
                    <a:pt x="989105" y="2030704"/>
                    <a:pt x="998548" y="2001009"/>
                  </a:cubicBezTo>
                  <a:cubicBezTo>
                    <a:pt x="1004170" y="1983383"/>
                    <a:pt x="1017324" y="1968726"/>
                    <a:pt x="1034900" y="1963986"/>
                  </a:cubicBezTo>
                  <a:cubicBezTo>
                    <a:pt x="1049938" y="1959927"/>
                    <a:pt x="1067924" y="1963223"/>
                    <a:pt x="1086864" y="1977090"/>
                  </a:cubicBezTo>
                  <a:cubicBezTo>
                    <a:pt x="1090685" y="1979923"/>
                    <a:pt x="1096062" y="1979133"/>
                    <a:pt x="1098900" y="1975319"/>
                  </a:cubicBezTo>
                  <a:cubicBezTo>
                    <a:pt x="1101738" y="1971532"/>
                    <a:pt x="1100947" y="1966138"/>
                    <a:pt x="1097126" y="1963305"/>
                  </a:cubicBezTo>
                  <a:cubicBezTo>
                    <a:pt x="1073027" y="1945106"/>
                    <a:pt x="1049720" y="1941483"/>
                    <a:pt x="1030288" y="1946414"/>
                  </a:cubicBezTo>
                  <a:cubicBezTo>
                    <a:pt x="1006599" y="1952435"/>
                    <a:pt x="988286" y="1971560"/>
                    <a:pt x="980426" y="1995125"/>
                  </a:cubicBezTo>
                  <a:cubicBezTo>
                    <a:pt x="967844" y="2032856"/>
                    <a:pt x="981708" y="2082466"/>
                    <a:pt x="1044616" y="2104969"/>
                  </a:cubicBezTo>
                  <a:cubicBezTo>
                    <a:pt x="1114729" y="2129951"/>
                    <a:pt x="1170050" y="2106849"/>
                    <a:pt x="1202418" y="2062905"/>
                  </a:cubicBezTo>
                  <a:cubicBezTo>
                    <a:pt x="1233940" y="2020134"/>
                    <a:pt x="1243383" y="1956739"/>
                    <a:pt x="1222696" y="1897622"/>
                  </a:cubicBezTo>
                  <a:cubicBezTo>
                    <a:pt x="1209186" y="1859454"/>
                    <a:pt x="1183532" y="1830958"/>
                    <a:pt x="1149772" y="1811261"/>
                  </a:cubicBezTo>
                  <a:cubicBezTo>
                    <a:pt x="1106269" y="1785871"/>
                    <a:pt x="1049092" y="1775110"/>
                    <a:pt x="988013" y="1776990"/>
                  </a:cubicBezTo>
                  <a:cubicBezTo>
                    <a:pt x="877754" y="1780395"/>
                    <a:pt x="755049" y="1824910"/>
                    <a:pt x="678741" y="1893726"/>
                  </a:cubicBezTo>
                  <a:cubicBezTo>
                    <a:pt x="683817" y="1882638"/>
                    <a:pt x="688976" y="1871714"/>
                    <a:pt x="694325" y="1861225"/>
                  </a:cubicBezTo>
                  <a:cubicBezTo>
                    <a:pt x="723718" y="1804042"/>
                    <a:pt x="757778" y="1756203"/>
                    <a:pt x="793776" y="1715965"/>
                  </a:cubicBezTo>
                  <a:cubicBezTo>
                    <a:pt x="827536" y="1678206"/>
                    <a:pt x="862961" y="1647149"/>
                    <a:pt x="898359" y="1621786"/>
                  </a:cubicBezTo>
                  <a:cubicBezTo>
                    <a:pt x="967189" y="1572449"/>
                    <a:pt x="1035473" y="1544361"/>
                    <a:pt x="1088229" y="1529868"/>
                  </a:cubicBezTo>
                  <a:cubicBezTo>
                    <a:pt x="1092814" y="1528669"/>
                    <a:pt x="1095543" y="1523983"/>
                    <a:pt x="1094342" y="1519379"/>
                  </a:cubicBezTo>
                  <a:cubicBezTo>
                    <a:pt x="1093141" y="1514802"/>
                    <a:pt x="1088420" y="1512051"/>
                    <a:pt x="1083835" y="1513277"/>
                  </a:cubicBezTo>
                  <a:cubicBezTo>
                    <a:pt x="1029333" y="1526925"/>
                    <a:pt x="958292" y="1553651"/>
                    <a:pt x="886815" y="1602988"/>
                  </a:cubicBezTo>
                  <a:cubicBezTo>
                    <a:pt x="908211" y="1572067"/>
                    <a:pt x="930482" y="1540983"/>
                    <a:pt x="950023" y="1508618"/>
                  </a:cubicBezTo>
                  <a:cubicBezTo>
                    <a:pt x="969373" y="1476553"/>
                    <a:pt x="985884" y="1443208"/>
                    <a:pt x="996801" y="1407928"/>
                  </a:cubicBezTo>
                  <a:cubicBezTo>
                    <a:pt x="1005016" y="1380222"/>
                    <a:pt x="1002887" y="1345923"/>
                    <a:pt x="987467" y="1322058"/>
                  </a:cubicBezTo>
                  <a:cubicBezTo>
                    <a:pt x="976605" y="1305249"/>
                    <a:pt x="959520" y="1293207"/>
                    <a:pt x="935121" y="1291491"/>
                  </a:cubicBezTo>
                  <a:cubicBezTo>
                    <a:pt x="909985" y="1289747"/>
                    <a:pt x="886323" y="1307455"/>
                    <a:pt x="874315" y="1331266"/>
                  </a:cubicBezTo>
                  <a:cubicBezTo>
                    <a:pt x="862334" y="1354967"/>
                    <a:pt x="861952" y="1383736"/>
                    <a:pt x="880701" y="1402452"/>
                  </a:cubicBezTo>
                  <a:cubicBezTo>
                    <a:pt x="886187" y="1407900"/>
                    <a:pt x="892982" y="1411033"/>
                    <a:pt x="900187" y="1411933"/>
                  </a:cubicBezTo>
                  <a:cubicBezTo>
                    <a:pt x="906956" y="1412750"/>
                    <a:pt x="914052" y="1411687"/>
                    <a:pt x="920547" y="1408827"/>
                  </a:cubicBezTo>
                  <a:cubicBezTo>
                    <a:pt x="922021" y="1408173"/>
                    <a:pt x="937496" y="1399482"/>
                    <a:pt x="938478" y="1396023"/>
                  </a:cubicBezTo>
                  <a:cubicBezTo>
                    <a:pt x="939706" y="1391664"/>
                    <a:pt x="937168" y="1387114"/>
                    <a:pt x="932801" y="1385861"/>
                  </a:cubicBezTo>
                  <a:cubicBezTo>
                    <a:pt x="930563" y="1385207"/>
                    <a:pt x="927507" y="1385343"/>
                    <a:pt x="924150" y="1386814"/>
                  </a:cubicBezTo>
                  <a:cubicBezTo>
                    <a:pt x="920629" y="1388367"/>
                    <a:pt x="915962" y="1392399"/>
                    <a:pt x="913915" y="1393244"/>
                  </a:cubicBezTo>
                  <a:cubicBezTo>
                    <a:pt x="910258" y="1394715"/>
                    <a:pt x="906301" y="1395232"/>
                    <a:pt x="902562" y="1394633"/>
                  </a:cubicBezTo>
                  <a:cubicBezTo>
                    <a:pt x="899205" y="1394143"/>
                    <a:pt x="896066" y="1392590"/>
                    <a:pt x="893583" y="1389947"/>
                  </a:cubicBezTo>
                  <a:cubicBezTo>
                    <a:pt x="880974" y="1376598"/>
                    <a:pt x="883157" y="1356629"/>
                    <a:pt x="891891" y="1340419"/>
                  </a:cubicBezTo>
                  <a:cubicBezTo>
                    <a:pt x="900570" y="1324319"/>
                    <a:pt x="916181" y="1311215"/>
                    <a:pt x="933375" y="1312822"/>
                  </a:cubicBezTo>
                  <a:cubicBezTo>
                    <a:pt x="954280" y="1314729"/>
                    <a:pt x="966971" y="1327615"/>
                    <a:pt x="973303" y="1344016"/>
                  </a:cubicBezTo>
                  <a:cubicBezTo>
                    <a:pt x="980153" y="1361642"/>
                    <a:pt x="979962" y="1383218"/>
                    <a:pt x="974449" y="1401226"/>
                  </a:cubicBezTo>
                  <a:cubicBezTo>
                    <a:pt x="964542" y="1434898"/>
                    <a:pt x="948958" y="1466664"/>
                    <a:pt x="931191" y="1497557"/>
                  </a:cubicBezTo>
                  <a:cubicBezTo>
                    <a:pt x="904090" y="1544715"/>
                    <a:pt x="871804" y="1589748"/>
                    <a:pt x="844512" y="1635080"/>
                  </a:cubicBezTo>
                  <a:cubicBezTo>
                    <a:pt x="844485" y="1635135"/>
                    <a:pt x="844512" y="1635217"/>
                    <a:pt x="844485" y="1635271"/>
                  </a:cubicBezTo>
                  <a:cubicBezTo>
                    <a:pt x="821287" y="1654423"/>
                    <a:pt x="798361" y="1675863"/>
                    <a:pt x="776419" y="1700546"/>
                  </a:cubicBezTo>
                  <a:cubicBezTo>
                    <a:pt x="739384" y="1742227"/>
                    <a:pt x="705023" y="1792327"/>
                    <a:pt x="675794" y="1851962"/>
                  </a:cubicBezTo>
                  <a:cubicBezTo>
                    <a:pt x="674020" y="1855586"/>
                    <a:pt x="672409" y="1859536"/>
                    <a:pt x="670663" y="1863214"/>
                  </a:cubicBezTo>
                  <a:cubicBezTo>
                    <a:pt x="683899" y="1808864"/>
                    <a:pt x="698255" y="1750509"/>
                    <a:pt x="711409" y="1698175"/>
                  </a:cubicBezTo>
                  <a:cubicBezTo>
                    <a:pt x="729149" y="1627480"/>
                    <a:pt x="744596" y="1568035"/>
                    <a:pt x="751911" y="1545369"/>
                  </a:cubicBezTo>
                  <a:cubicBezTo>
                    <a:pt x="783214" y="1447975"/>
                    <a:pt x="817930" y="1349437"/>
                    <a:pt x="856548" y="1251444"/>
                  </a:cubicBezTo>
                  <a:cubicBezTo>
                    <a:pt x="875188" y="1225535"/>
                    <a:pt x="896994" y="1200635"/>
                    <a:pt x="919265" y="1178432"/>
                  </a:cubicBezTo>
                  <a:cubicBezTo>
                    <a:pt x="933975" y="1163775"/>
                    <a:pt x="948713" y="1150454"/>
                    <a:pt x="962795" y="1138603"/>
                  </a:cubicBezTo>
                  <a:cubicBezTo>
                    <a:pt x="963750" y="1138576"/>
                    <a:pt x="964651" y="1139011"/>
                    <a:pt x="965579" y="1138657"/>
                  </a:cubicBezTo>
                  <a:cubicBezTo>
                    <a:pt x="973521" y="1135661"/>
                    <a:pt x="991725" y="1128278"/>
                    <a:pt x="1006571" y="1122720"/>
                  </a:cubicBezTo>
                  <a:cubicBezTo>
                    <a:pt x="1013558" y="1120078"/>
                    <a:pt x="1019753" y="1117871"/>
                    <a:pt x="1023602" y="1116808"/>
                  </a:cubicBezTo>
                  <a:cubicBezTo>
                    <a:pt x="1041259" y="1111877"/>
                    <a:pt x="1059190" y="1107873"/>
                    <a:pt x="1077230" y="1104576"/>
                  </a:cubicBezTo>
                  <a:cubicBezTo>
                    <a:pt x="1095297" y="1101280"/>
                    <a:pt x="1113474" y="1098746"/>
                    <a:pt x="1131732" y="1097003"/>
                  </a:cubicBezTo>
                  <a:cubicBezTo>
                    <a:pt x="1159843" y="1094169"/>
                    <a:pt x="1187271" y="1093924"/>
                    <a:pt x="1214263" y="1095341"/>
                  </a:cubicBezTo>
                  <a:cubicBezTo>
                    <a:pt x="1242019" y="1096785"/>
                    <a:pt x="1269311" y="1100217"/>
                    <a:pt x="1296302" y="1105339"/>
                  </a:cubicBezTo>
                  <a:cubicBezTo>
                    <a:pt x="1350095" y="1115555"/>
                    <a:pt x="1402795" y="1132337"/>
                    <a:pt x="1455578" y="1153804"/>
                  </a:cubicBezTo>
                  <a:cubicBezTo>
                    <a:pt x="1459944" y="1155657"/>
                    <a:pt x="1464994" y="1153614"/>
                    <a:pt x="1466877" y="1149255"/>
                  </a:cubicBezTo>
                  <a:cubicBezTo>
                    <a:pt x="1468732" y="1144896"/>
                    <a:pt x="1466686" y="1139856"/>
                    <a:pt x="1462319" y="1138004"/>
                  </a:cubicBezTo>
                  <a:cubicBezTo>
                    <a:pt x="1408936" y="1114329"/>
                    <a:pt x="1355607" y="1094959"/>
                    <a:pt x="1300724" y="1083381"/>
                  </a:cubicBezTo>
                  <a:cubicBezTo>
                    <a:pt x="1272722" y="1077469"/>
                    <a:pt x="1244338" y="1073574"/>
                    <a:pt x="1215436" y="1072157"/>
                  </a:cubicBezTo>
                  <a:cubicBezTo>
                    <a:pt x="1187271" y="1070768"/>
                    <a:pt x="1158642" y="1071857"/>
                    <a:pt x="1129358" y="1075290"/>
                  </a:cubicBezTo>
                  <a:cubicBezTo>
                    <a:pt x="1110554" y="1077578"/>
                    <a:pt x="1091831" y="1080602"/>
                    <a:pt x="1073273" y="1084525"/>
                  </a:cubicBezTo>
                  <a:cubicBezTo>
                    <a:pt x="1054742" y="1088476"/>
                    <a:pt x="1036374" y="1093270"/>
                    <a:pt x="1018280" y="1098937"/>
                  </a:cubicBezTo>
                  <a:cubicBezTo>
                    <a:pt x="1017352" y="1099237"/>
                    <a:pt x="1015878" y="1099809"/>
                    <a:pt x="1014704" y="1100217"/>
                  </a:cubicBezTo>
                  <a:cubicBezTo>
                    <a:pt x="1052204" y="1076135"/>
                    <a:pt x="1091804" y="1056819"/>
                    <a:pt x="1132851" y="1041400"/>
                  </a:cubicBezTo>
                  <a:cubicBezTo>
                    <a:pt x="1162272" y="1030339"/>
                    <a:pt x="1192375" y="1021158"/>
                    <a:pt x="1222996" y="1013748"/>
                  </a:cubicBezTo>
                  <a:cubicBezTo>
                    <a:pt x="1299632" y="995195"/>
                    <a:pt x="1379352" y="987431"/>
                    <a:pt x="1458225" y="987159"/>
                  </a:cubicBezTo>
                  <a:cubicBezTo>
                    <a:pt x="1462974" y="987186"/>
                    <a:pt x="1466849" y="983372"/>
                    <a:pt x="1466904" y="978632"/>
                  </a:cubicBezTo>
                  <a:cubicBezTo>
                    <a:pt x="1466931" y="973918"/>
                    <a:pt x="1463110" y="970023"/>
                    <a:pt x="1458362" y="969996"/>
                  </a:cubicBezTo>
                  <a:cubicBezTo>
                    <a:pt x="1377905" y="968497"/>
                    <a:pt x="1296330" y="974164"/>
                    <a:pt x="1217865" y="991872"/>
                  </a:cubicBezTo>
                  <a:cubicBezTo>
                    <a:pt x="1191529" y="997811"/>
                    <a:pt x="1165683" y="1005493"/>
                    <a:pt x="1140274" y="1014347"/>
                  </a:cubicBezTo>
                  <a:cubicBezTo>
                    <a:pt x="1156349" y="1003178"/>
                    <a:pt x="1172670" y="992335"/>
                    <a:pt x="1189209" y="981765"/>
                  </a:cubicBezTo>
                  <a:cubicBezTo>
                    <a:pt x="1205748" y="971194"/>
                    <a:pt x="1222478" y="960951"/>
                    <a:pt x="1239481" y="951116"/>
                  </a:cubicBezTo>
                  <a:cubicBezTo>
                    <a:pt x="1269747" y="933435"/>
                    <a:pt x="1302279" y="918479"/>
                    <a:pt x="1336012" y="905838"/>
                  </a:cubicBezTo>
                  <a:cubicBezTo>
                    <a:pt x="1358146" y="897529"/>
                    <a:pt x="1380825" y="890228"/>
                    <a:pt x="1403832" y="884153"/>
                  </a:cubicBezTo>
                  <a:cubicBezTo>
                    <a:pt x="1461800" y="868842"/>
                    <a:pt x="1521843" y="861051"/>
                    <a:pt x="1580302" y="863012"/>
                  </a:cubicBezTo>
                  <a:cubicBezTo>
                    <a:pt x="1585051" y="863257"/>
                    <a:pt x="1589062" y="859579"/>
                    <a:pt x="1589308" y="854866"/>
                  </a:cubicBezTo>
                  <a:cubicBezTo>
                    <a:pt x="1589526" y="850126"/>
                    <a:pt x="1585869" y="846094"/>
                    <a:pt x="1581120" y="845876"/>
                  </a:cubicBezTo>
                  <a:cubicBezTo>
                    <a:pt x="1520833" y="842089"/>
                    <a:pt x="1458471" y="847810"/>
                    <a:pt x="1398292" y="862413"/>
                  </a:cubicBezTo>
                  <a:cubicBezTo>
                    <a:pt x="1374330" y="868215"/>
                    <a:pt x="1350722" y="875408"/>
                    <a:pt x="1327797" y="884044"/>
                  </a:cubicBezTo>
                  <a:cubicBezTo>
                    <a:pt x="1292836" y="897202"/>
                    <a:pt x="1259458" y="913657"/>
                    <a:pt x="1228345" y="932455"/>
                  </a:cubicBezTo>
                  <a:cubicBezTo>
                    <a:pt x="1211315" y="942834"/>
                    <a:pt x="1194531" y="953622"/>
                    <a:pt x="1178019" y="964819"/>
                  </a:cubicBezTo>
                  <a:cubicBezTo>
                    <a:pt x="1161507" y="976016"/>
                    <a:pt x="1145296" y="987595"/>
                    <a:pt x="1129276" y="999418"/>
                  </a:cubicBezTo>
                  <a:lnTo>
                    <a:pt x="1096607" y="1024536"/>
                  </a:lnTo>
                  <a:cubicBezTo>
                    <a:pt x="1096034" y="1024999"/>
                    <a:pt x="1086646" y="1033227"/>
                    <a:pt x="1082497" y="1037504"/>
                  </a:cubicBezTo>
                  <a:cubicBezTo>
                    <a:pt x="1052285" y="1051507"/>
                    <a:pt x="1023001" y="1067825"/>
                    <a:pt x="995000" y="1086923"/>
                  </a:cubicBezTo>
                  <a:cubicBezTo>
                    <a:pt x="970328" y="1103895"/>
                    <a:pt x="937441" y="1131547"/>
                    <a:pt x="905428" y="1164920"/>
                  </a:cubicBezTo>
                  <a:cubicBezTo>
                    <a:pt x="896912" y="1173801"/>
                    <a:pt x="888534" y="1183200"/>
                    <a:pt x="880292" y="1192789"/>
                  </a:cubicBezTo>
                  <a:cubicBezTo>
                    <a:pt x="914516" y="1109698"/>
                    <a:pt x="951551" y="1027233"/>
                    <a:pt x="992134" y="946566"/>
                  </a:cubicBezTo>
                  <a:cubicBezTo>
                    <a:pt x="1036320" y="858762"/>
                    <a:pt x="1084845" y="773246"/>
                    <a:pt x="1137736" y="690999"/>
                  </a:cubicBezTo>
                  <a:lnTo>
                    <a:pt x="1142540" y="688084"/>
                  </a:lnTo>
                  <a:lnTo>
                    <a:pt x="1166802" y="675280"/>
                  </a:lnTo>
                  <a:lnTo>
                    <a:pt x="1245567" y="640899"/>
                  </a:lnTo>
                  <a:cubicBezTo>
                    <a:pt x="1250042" y="639292"/>
                    <a:pt x="1252362" y="634388"/>
                    <a:pt x="1250752" y="629920"/>
                  </a:cubicBezTo>
                  <a:cubicBezTo>
                    <a:pt x="1249142" y="625452"/>
                    <a:pt x="1244202" y="623137"/>
                    <a:pt x="1239753" y="624744"/>
                  </a:cubicBezTo>
                  <a:cubicBezTo>
                    <a:pt x="1229519" y="627686"/>
                    <a:pt x="1219366" y="630356"/>
                    <a:pt x="1209296" y="633435"/>
                  </a:cubicBezTo>
                  <a:cubicBezTo>
                    <a:pt x="1202473" y="635532"/>
                    <a:pt x="1195677" y="637712"/>
                    <a:pt x="1188990" y="640245"/>
                  </a:cubicBezTo>
                  <a:cubicBezTo>
                    <a:pt x="1183368" y="642398"/>
                    <a:pt x="1177828" y="644768"/>
                    <a:pt x="1172397" y="647410"/>
                  </a:cubicBezTo>
                  <a:cubicBezTo>
                    <a:pt x="1169149" y="648991"/>
                    <a:pt x="1165983" y="650870"/>
                    <a:pt x="1162790" y="652641"/>
                  </a:cubicBezTo>
                  <a:cubicBezTo>
                    <a:pt x="1179466" y="627768"/>
                    <a:pt x="1196332" y="603031"/>
                    <a:pt x="1213963" y="578894"/>
                  </a:cubicBezTo>
                  <a:cubicBezTo>
                    <a:pt x="1221386" y="568732"/>
                    <a:pt x="1229246" y="558925"/>
                    <a:pt x="1236833" y="548900"/>
                  </a:cubicBezTo>
                  <a:cubicBezTo>
                    <a:pt x="1239071" y="547919"/>
                    <a:pt x="1240954" y="546311"/>
                    <a:pt x="1241609" y="543832"/>
                  </a:cubicBezTo>
                  <a:cubicBezTo>
                    <a:pt x="1241391" y="543669"/>
                    <a:pt x="1241473" y="543478"/>
                    <a:pt x="1241746" y="543260"/>
                  </a:cubicBezTo>
                  <a:cubicBezTo>
                    <a:pt x="1242237" y="542797"/>
                    <a:pt x="1243356" y="542225"/>
                    <a:pt x="1244011" y="541707"/>
                  </a:cubicBezTo>
                  <a:cubicBezTo>
                    <a:pt x="1246331" y="539800"/>
                    <a:pt x="1249442" y="537921"/>
                    <a:pt x="1252744" y="536013"/>
                  </a:cubicBezTo>
                  <a:cubicBezTo>
                    <a:pt x="1262979" y="530102"/>
                    <a:pt x="1275369" y="524680"/>
                    <a:pt x="1279299" y="522474"/>
                  </a:cubicBezTo>
                  <a:cubicBezTo>
                    <a:pt x="1293573" y="514083"/>
                    <a:pt x="1308147" y="506618"/>
                    <a:pt x="1322666" y="499263"/>
                  </a:cubicBezTo>
                  <a:cubicBezTo>
                    <a:pt x="1332382" y="494332"/>
                    <a:pt x="1342043" y="489455"/>
                    <a:pt x="1351923" y="484960"/>
                  </a:cubicBezTo>
                  <a:cubicBezTo>
                    <a:pt x="1368298" y="477495"/>
                    <a:pt x="1384974" y="470712"/>
                    <a:pt x="1402577" y="465508"/>
                  </a:cubicBezTo>
                  <a:cubicBezTo>
                    <a:pt x="1407189" y="464364"/>
                    <a:pt x="1410000" y="459678"/>
                    <a:pt x="1408827" y="455102"/>
                  </a:cubicBezTo>
                  <a:cubicBezTo>
                    <a:pt x="1407680" y="450498"/>
                    <a:pt x="1403014" y="447692"/>
                    <a:pt x="1398401" y="448836"/>
                  </a:cubicBezTo>
                  <a:cubicBezTo>
                    <a:pt x="1374657" y="453794"/>
                    <a:pt x="1351978" y="460714"/>
                    <a:pt x="1330171" y="470058"/>
                  </a:cubicBezTo>
                  <a:cubicBezTo>
                    <a:pt x="1321465" y="473790"/>
                    <a:pt x="1312896" y="477959"/>
                    <a:pt x="1304517" y="482508"/>
                  </a:cubicBezTo>
                  <a:cubicBezTo>
                    <a:pt x="1293846" y="488311"/>
                    <a:pt x="1283584" y="494958"/>
                    <a:pt x="1273268" y="501687"/>
                  </a:cubicBezTo>
                  <a:cubicBezTo>
                    <a:pt x="1309675" y="456355"/>
                    <a:pt x="1347911" y="412657"/>
                    <a:pt x="1388194" y="371002"/>
                  </a:cubicBezTo>
                  <a:cubicBezTo>
                    <a:pt x="1390459" y="372364"/>
                    <a:pt x="1393052" y="373018"/>
                    <a:pt x="1395699" y="371956"/>
                  </a:cubicBezTo>
                  <a:cubicBezTo>
                    <a:pt x="1459289" y="346783"/>
                    <a:pt x="1548616" y="314854"/>
                    <a:pt x="1621867" y="322918"/>
                  </a:cubicBezTo>
                  <a:cubicBezTo>
                    <a:pt x="1669601" y="328176"/>
                    <a:pt x="1710184" y="351251"/>
                    <a:pt x="1730489" y="407508"/>
                  </a:cubicBezTo>
                  <a:cubicBezTo>
                    <a:pt x="1740642" y="434915"/>
                    <a:pt x="1737148" y="471012"/>
                    <a:pt x="1722547" y="498908"/>
                  </a:cubicBezTo>
                  <a:cubicBezTo>
                    <a:pt x="1708383" y="526015"/>
                    <a:pt x="1683356" y="545467"/>
                    <a:pt x="1648914" y="539555"/>
                  </a:cubicBezTo>
                  <a:cubicBezTo>
                    <a:pt x="1637042" y="537539"/>
                    <a:pt x="1622959" y="530837"/>
                    <a:pt x="1612370" y="521248"/>
                  </a:cubicBezTo>
                  <a:cubicBezTo>
                    <a:pt x="1602599" y="512367"/>
                    <a:pt x="1595476" y="501033"/>
                    <a:pt x="1597632" y="488284"/>
                  </a:cubicBezTo>
                  <a:cubicBezTo>
                    <a:pt x="1598642" y="482372"/>
                    <a:pt x="1601289" y="477386"/>
                    <a:pt x="1605028" y="473273"/>
                  </a:cubicBezTo>
                  <a:cubicBezTo>
                    <a:pt x="1609122" y="468750"/>
                    <a:pt x="1614417" y="465182"/>
                    <a:pt x="1620148" y="462430"/>
                  </a:cubicBezTo>
                  <a:cubicBezTo>
                    <a:pt x="1623150" y="461013"/>
                    <a:pt x="1631747" y="461095"/>
                    <a:pt x="1635404" y="461095"/>
                  </a:cubicBezTo>
                  <a:cubicBezTo>
                    <a:pt x="1635732" y="461122"/>
                    <a:pt x="1636005" y="461095"/>
                    <a:pt x="1636305" y="461068"/>
                  </a:cubicBezTo>
                  <a:cubicBezTo>
                    <a:pt x="1637806" y="461313"/>
                    <a:pt x="1639416" y="461150"/>
                    <a:pt x="1640944" y="460496"/>
                  </a:cubicBezTo>
                  <a:cubicBezTo>
                    <a:pt x="1641545" y="460223"/>
                    <a:pt x="1646457" y="444885"/>
                    <a:pt x="1635622" y="444613"/>
                  </a:cubicBezTo>
                  <a:cubicBezTo>
                    <a:pt x="1630164" y="444477"/>
                    <a:pt x="1617501" y="445049"/>
                    <a:pt x="1612997" y="447065"/>
                  </a:cubicBezTo>
                  <a:cubicBezTo>
                    <a:pt x="1605110" y="450607"/>
                    <a:pt x="1597905" y="455374"/>
                    <a:pt x="1592201" y="461367"/>
                  </a:cubicBezTo>
                  <a:cubicBezTo>
                    <a:pt x="1586088" y="467824"/>
                    <a:pt x="1581694" y="475697"/>
                    <a:pt x="1579892" y="485096"/>
                  </a:cubicBezTo>
                  <a:cubicBezTo>
                    <a:pt x="1576918" y="500570"/>
                    <a:pt x="1582267" y="515173"/>
                    <a:pt x="1592146" y="527377"/>
                  </a:cubicBezTo>
                  <a:cubicBezTo>
                    <a:pt x="1605465" y="543941"/>
                    <a:pt x="1627353" y="555819"/>
                    <a:pt x="1645338" y="559279"/>
                  </a:cubicBezTo>
                  <a:cubicBezTo>
                    <a:pt x="1689742" y="567724"/>
                    <a:pt x="1723066" y="543941"/>
                    <a:pt x="1741924" y="509206"/>
                  </a:cubicBezTo>
                  <a:cubicBezTo>
                    <a:pt x="1759937" y="475970"/>
                    <a:pt x="1764058" y="432626"/>
                    <a:pt x="1752268" y="399607"/>
                  </a:cubicBezTo>
                  <a:cubicBezTo>
                    <a:pt x="1728033" y="333652"/>
                    <a:pt x="1680299" y="306273"/>
                    <a:pt x="1624160" y="300851"/>
                  </a:cubicBezTo>
                  <a:cubicBezTo>
                    <a:pt x="1556612" y="294340"/>
                    <a:pt x="1476511" y="320793"/>
                    <a:pt x="1413412" y="346129"/>
                  </a:cubicBezTo>
                  <a:cubicBezTo>
                    <a:pt x="1437674" y="322019"/>
                    <a:pt x="1462646" y="298672"/>
                    <a:pt x="1488355" y="276060"/>
                  </a:cubicBezTo>
                  <a:cubicBezTo>
                    <a:pt x="1488437" y="276060"/>
                    <a:pt x="1488601" y="276060"/>
                    <a:pt x="1488683" y="276033"/>
                  </a:cubicBezTo>
                  <a:lnTo>
                    <a:pt x="1497962" y="273418"/>
                  </a:lnTo>
                  <a:lnTo>
                    <a:pt x="1526919" y="265217"/>
                  </a:lnTo>
                  <a:cubicBezTo>
                    <a:pt x="1535434" y="262738"/>
                    <a:pt x="1544003" y="261077"/>
                    <a:pt x="1552519" y="259496"/>
                  </a:cubicBezTo>
                  <a:cubicBezTo>
                    <a:pt x="1558277" y="258434"/>
                    <a:pt x="1564008" y="257399"/>
                    <a:pt x="1569767" y="256554"/>
                  </a:cubicBezTo>
                  <a:cubicBezTo>
                    <a:pt x="1584314" y="254402"/>
                    <a:pt x="1598915" y="253122"/>
                    <a:pt x="1613980" y="253367"/>
                  </a:cubicBezTo>
                  <a:cubicBezTo>
                    <a:pt x="1618702" y="253721"/>
                    <a:pt x="1622823" y="250179"/>
                    <a:pt x="1623177" y="245439"/>
                  </a:cubicBezTo>
                  <a:cubicBezTo>
                    <a:pt x="1623532" y="240726"/>
                    <a:pt x="1619984" y="236612"/>
                    <a:pt x="1615263" y="236258"/>
                  </a:cubicBezTo>
                  <a:cubicBezTo>
                    <a:pt x="1599106" y="234106"/>
                    <a:pt x="1583222" y="233180"/>
                    <a:pt x="1567393" y="234215"/>
                  </a:cubicBezTo>
                  <a:cubicBezTo>
                    <a:pt x="1560952" y="234651"/>
                    <a:pt x="1554538" y="235414"/>
                    <a:pt x="1548179" y="236639"/>
                  </a:cubicBezTo>
                  <a:cubicBezTo>
                    <a:pt x="1541411" y="237947"/>
                    <a:pt x="1534697" y="239881"/>
                    <a:pt x="1528010" y="242034"/>
                  </a:cubicBezTo>
                  <a:cubicBezTo>
                    <a:pt x="1557022" y="218141"/>
                    <a:pt x="1587097" y="195448"/>
                    <a:pt x="1617965" y="173599"/>
                  </a:cubicBezTo>
                  <a:cubicBezTo>
                    <a:pt x="1619193" y="173735"/>
                    <a:pt x="1620421" y="173926"/>
                    <a:pt x="1622195" y="173354"/>
                  </a:cubicBezTo>
                  <a:cubicBezTo>
                    <a:pt x="1623095" y="173081"/>
                    <a:pt x="1625415" y="171801"/>
                    <a:pt x="1626452" y="171229"/>
                  </a:cubicBezTo>
                  <a:lnTo>
                    <a:pt x="1637260" y="168695"/>
                  </a:lnTo>
                  <a:cubicBezTo>
                    <a:pt x="1643592" y="167224"/>
                    <a:pt x="1649923" y="165944"/>
                    <a:pt x="1656310" y="164772"/>
                  </a:cubicBezTo>
                  <a:cubicBezTo>
                    <a:pt x="1660513" y="164037"/>
                    <a:pt x="1664688" y="163356"/>
                    <a:pt x="1668891" y="162811"/>
                  </a:cubicBezTo>
                  <a:cubicBezTo>
                    <a:pt x="1674759" y="161966"/>
                    <a:pt x="1680654" y="161558"/>
                    <a:pt x="1686522" y="161149"/>
                  </a:cubicBezTo>
                  <a:cubicBezTo>
                    <a:pt x="1692471" y="160740"/>
                    <a:pt x="1698448" y="160468"/>
                    <a:pt x="1704398" y="160195"/>
                  </a:cubicBezTo>
                  <a:cubicBezTo>
                    <a:pt x="1722875" y="159351"/>
                    <a:pt x="1741324" y="159187"/>
                    <a:pt x="1759855" y="159051"/>
                  </a:cubicBezTo>
                  <a:cubicBezTo>
                    <a:pt x="1764604" y="159269"/>
                    <a:pt x="1768616" y="155591"/>
                    <a:pt x="1768834" y="150851"/>
                  </a:cubicBezTo>
                  <a:cubicBezTo>
                    <a:pt x="1768998" y="146165"/>
                    <a:pt x="1765314" y="142133"/>
                    <a:pt x="1760565" y="141915"/>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8" name="Google Shape;1898;p28"/>
            <p:cNvSpPr/>
            <p:nvPr/>
          </p:nvSpPr>
          <p:spPr>
            <a:xfrm>
              <a:off x="397433" y="689861"/>
              <a:ext cx="548192" cy="339423"/>
            </a:xfrm>
            <a:custGeom>
              <a:avLst/>
              <a:gdLst/>
              <a:ahLst/>
              <a:cxnLst/>
              <a:rect l="l" t="t" r="r" b="b"/>
              <a:pathLst>
                <a:path w="1096384" h="678845" extrusionOk="0">
                  <a:moveTo>
                    <a:pt x="344927" y="458398"/>
                  </a:moveTo>
                  <a:cubicBezTo>
                    <a:pt x="348093" y="459624"/>
                    <a:pt x="338159" y="457908"/>
                    <a:pt x="334829" y="457336"/>
                  </a:cubicBezTo>
                  <a:cubicBezTo>
                    <a:pt x="328143" y="456164"/>
                    <a:pt x="321675" y="454203"/>
                    <a:pt x="315316" y="451751"/>
                  </a:cubicBezTo>
                  <a:cubicBezTo>
                    <a:pt x="293209" y="443142"/>
                    <a:pt x="272767" y="431400"/>
                    <a:pt x="253909" y="417070"/>
                  </a:cubicBezTo>
                  <a:cubicBezTo>
                    <a:pt x="198779" y="375171"/>
                    <a:pt x="148562" y="318369"/>
                    <a:pt x="117313" y="256418"/>
                  </a:cubicBezTo>
                  <a:cubicBezTo>
                    <a:pt x="113874" y="249607"/>
                    <a:pt x="88329" y="203675"/>
                    <a:pt x="94087" y="195584"/>
                  </a:cubicBezTo>
                  <a:cubicBezTo>
                    <a:pt x="96353" y="192397"/>
                    <a:pt x="111418" y="198063"/>
                    <a:pt x="114010" y="198717"/>
                  </a:cubicBezTo>
                  <a:cubicBezTo>
                    <a:pt x="138328" y="204656"/>
                    <a:pt x="161880" y="213183"/>
                    <a:pt x="184505" y="223754"/>
                  </a:cubicBezTo>
                  <a:cubicBezTo>
                    <a:pt x="240890" y="250152"/>
                    <a:pt x="303744" y="295212"/>
                    <a:pt x="326642" y="355828"/>
                  </a:cubicBezTo>
                  <a:cubicBezTo>
                    <a:pt x="337067" y="383425"/>
                    <a:pt x="334447" y="413583"/>
                    <a:pt x="342908" y="441644"/>
                  </a:cubicBezTo>
                  <a:lnTo>
                    <a:pt x="344927" y="458398"/>
                  </a:lnTo>
                  <a:close/>
                  <a:moveTo>
                    <a:pt x="500764" y="6"/>
                  </a:moveTo>
                  <a:cubicBezTo>
                    <a:pt x="499918" y="-538"/>
                    <a:pt x="461191" y="34387"/>
                    <a:pt x="459062" y="36076"/>
                  </a:cubicBezTo>
                  <a:cubicBezTo>
                    <a:pt x="414685" y="71492"/>
                    <a:pt x="368562" y="110531"/>
                    <a:pt x="343672" y="162756"/>
                  </a:cubicBezTo>
                  <a:cubicBezTo>
                    <a:pt x="335730" y="179429"/>
                    <a:pt x="329153" y="197873"/>
                    <a:pt x="327706" y="216453"/>
                  </a:cubicBezTo>
                  <a:cubicBezTo>
                    <a:pt x="327215" y="222419"/>
                    <a:pt x="327460" y="228521"/>
                    <a:pt x="328088" y="234487"/>
                  </a:cubicBezTo>
                  <a:cubicBezTo>
                    <a:pt x="328361" y="237157"/>
                    <a:pt x="331991" y="244431"/>
                    <a:pt x="330463" y="242224"/>
                  </a:cubicBezTo>
                  <a:lnTo>
                    <a:pt x="338459" y="266144"/>
                  </a:lnTo>
                  <a:cubicBezTo>
                    <a:pt x="424319" y="248490"/>
                    <a:pt x="490366" y="166298"/>
                    <a:pt x="500819" y="82253"/>
                  </a:cubicBezTo>
                  <a:cubicBezTo>
                    <a:pt x="503548" y="60295"/>
                    <a:pt x="500928" y="38773"/>
                    <a:pt x="499563" y="16870"/>
                  </a:cubicBezTo>
                  <a:cubicBezTo>
                    <a:pt x="499481" y="15671"/>
                    <a:pt x="501091" y="197"/>
                    <a:pt x="500764" y="6"/>
                  </a:cubicBezTo>
                  <a:close/>
                  <a:moveTo>
                    <a:pt x="185406" y="548300"/>
                  </a:moveTo>
                  <a:cubicBezTo>
                    <a:pt x="147170" y="551025"/>
                    <a:pt x="78722" y="574835"/>
                    <a:pt x="35710" y="607527"/>
                  </a:cubicBezTo>
                  <a:cubicBezTo>
                    <a:pt x="32244" y="610169"/>
                    <a:pt x="-725" y="631610"/>
                    <a:pt x="12" y="637058"/>
                  </a:cubicBezTo>
                  <a:cubicBezTo>
                    <a:pt x="885" y="643379"/>
                    <a:pt x="44362" y="659452"/>
                    <a:pt x="49247" y="661550"/>
                  </a:cubicBezTo>
                  <a:cubicBezTo>
                    <a:pt x="106915" y="686205"/>
                    <a:pt x="166247" y="686096"/>
                    <a:pt x="219903" y="650843"/>
                  </a:cubicBezTo>
                  <a:cubicBezTo>
                    <a:pt x="233003" y="642234"/>
                    <a:pt x="279809" y="612512"/>
                    <a:pt x="265208" y="591126"/>
                  </a:cubicBezTo>
                  <a:cubicBezTo>
                    <a:pt x="265208" y="591126"/>
                    <a:pt x="215536" y="546148"/>
                    <a:pt x="185406" y="548300"/>
                  </a:cubicBezTo>
                  <a:close/>
                  <a:moveTo>
                    <a:pt x="766014" y="616544"/>
                  </a:moveTo>
                  <a:cubicBezTo>
                    <a:pt x="752095" y="607935"/>
                    <a:pt x="737439" y="600335"/>
                    <a:pt x="722429" y="593878"/>
                  </a:cubicBezTo>
                  <a:cubicBezTo>
                    <a:pt x="683238" y="577014"/>
                    <a:pt x="640499" y="572138"/>
                    <a:pt x="599124" y="583716"/>
                  </a:cubicBezTo>
                  <a:cubicBezTo>
                    <a:pt x="586788" y="587149"/>
                    <a:pt x="564682" y="592788"/>
                    <a:pt x="558486" y="605402"/>
                  </a:cubicBezTo>
                  <a:lnTo>
                    <a:pt x="551090" y="610006"/>
                  </a:lnTo>
                  <a:cubicBezTo>
                    <a:pt x="567875" y="638039"/>
                    <a:pt x="593393" y="653676"/>
                    <a:pt x="625570" y="660433"/>
                  </a:cubicBezTo>
                  <a:cubicBezTo>
                    <a:pt x="647840" y="665119"/>
                    <a:pt x="671502" y="665554"/>
                    <a:pt x="693963" y="661958"/>
                  </a:cubicBezTo>
                  <a:cubicBezTo>
                    <a:pt x="706217" y="660024"/>
                    <a:pt x="718199" y="656646"/>
                    <a:pt x="729798" y="652205"/>
                  </a:cubicBezTo>
                  <a:cubicBezTo>
                    <a:pt x="737767" y="649154"/>
                    <a:pt x="745572" y="645721"/>
                    <a:pt x="753105" y="641717"/>
                  </a:cubicBezTo>
                  <a:cubicBezTo>
                    <a:pt x="760146" y="637984"/>
                    <a:pt x="766942" y="633735"/>
                    <a:pt x="773465" y="629185"/>
                  </a:cubicBezTo>
                  <a:cubicBezTo>
                    <a:pt x="774147" y="628695"/>
                    <a:pt x="778596" y="626624"/>
                    <a:pt x="778596" y="625562"/>
                  </a:cubicBezTo>
                  <a:cubicBezTo>
                    <a:pt x="778568" y="622756"/>
                    <a:pt x="767815" y="617661"/>
                    <a:pt x="766014" y="616544"/>
                  </a:cubicBezTo>
                  <a:close/>
                  <a:moveTo>
                    <a:pt x="1084811" y="188774"/>
                  </a:moveTo>
                  <a:cubicBezTo>
                    <a:pt x="1071056" y="167905"/>
                    <a:pt x="1055827" y="147909"/>
                    <a:pt x="1039588" y="128948"/>
                  </a:cubicBezTo>
                  <a:cubicBezTo>
                    <a:pt x="1009349" y="93668"/>
                    <a:pt x="974797" y="61004"/>
                    <a:pt x="931758" y="42097"/>
                  </a:cubicBezTo>
                  <a:cubicBezTo>
                    <a:pt x="916201" y="35286"/>
                    <a:pt x="899799" y="30546"/>
                    <a:pt x="882905" y="28830"/>
                  </a:cubicBezTo>
                  <a:cubicBezTo>
                    <a:pt x="877938" y="28339"/>
                    <a:pt x="846061" y="33161"/>
                    <a:pt x="843550" y="28857"/>
                  </a:cubicBezTo>
                  <a:cubicBezTo>
                    <a:pt x="831378" y="121837"/>
                    <a:pt x="944721" y="193160"/>
                    <a:pt x="1022858" y="205310"/>
                  </a:cubicBezTo>
                  <a:cubicBezTo>
                    <a:pt x="1040516" y="208062"/>
                    <a:pt x="1078725" y="215662"/>
                    <a:pt x="1096383" y="207980"/>
                  </a:cubicBezTo>
                  <a:cubicBezTo>
                    <a:pt x="1096546" y="207925"/>
                    <a:pt x="1085247" y="189427"/>
                    <a:pt x="1084811" y="18877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9" name="Google Shape;1899;p28"/>
            <p:cNvSpPr/>
            <p:nvPr/>
          </p:nvSpPr>
          <p:spPr>
            <a:xfrm>
              <a:off x="426433" y="700437"/>
              <a:ext cx="491024" cy="305370"/>
            </a:xfrm>
            <a:custGeom>
              <a:avLst/>
              <a:gdLst/>
              <a:ahLst/>
              <a:cxnLst/>
              <a:rect l="l" t="t" r="r" b="b"/>
              <a:pathLst>
                <a:path w="982048" h="610741" extrusionOk="0">
                  <a:moveTo>
                    <a:pt x="264274" y="265016"/>
                  </a:moveTo>
                  <a:cubicBezTo>
                    <a:pt x="264165" y="265261"/>
                    <a:pt x="264083" y="265506"/>
                    <a:pt x="264001" y="265778"/>
                  </a:cubicBezTo>
                  <a:cubicBezTo>
                    <a:pt x="263782" y="265424"/>
                    <a:pt x="264083" y="264879"/>
                    <a:pt x="264656" y="264280"/>
                  </a:cubicBezTo>
                  <a:cubicBezTo>
                    <a:pt x="264519" y="264525"/>
                    <a:pt x="264383" y="264770"/>
                    <a:pt x="264274" y="265016"/>
                  </a:cubicBezTo>
                  <a:close/>
                  <a:moveTo>
                    <a:pt x="404036" y="43284"/>
                  </a:moveTo>
                  <a:cubicBezTo>
                    <a:pt x="396203" y="50286"/>
                    <a:pt x="389189" y="58268"/>
                    <a:pt x="382611" y="66659"/>
                  </a:cubicBezTo>
                  <a:cubicBezTo>
                    <a:pt x="373250" y="78619"/>
                    <a:pt x="364817" y="91477"/>
                    <a:pt x="355920" y="103410"/>
                  </a:cubicBezTo>
                  <a:cubicBezTo>
                    <a:pt x="349670" y="111964"/>
                    <a:pt x="343229" y="120355"/>
                    <a:pt x="336952" y="128882"/>
                  </a:cubicBezTo>
                  <a:cubicBezTo>
                    <a:pt x="330620" y="137518"/>
                    <a:pt x="324343" y="146181"/>
                    <a:pt x="318312" y="155008"/>
                  </a:cubicBezTo>
                  <a:cubicBezTo>
                    <a:pt x="310151" y="166913"/>
                    <a:pt x="302482" y="179118"/>
                    <a:pt x="295250" y="191596"/>
                  </a:cubicBezTo>
                  <a:cubicBezTo>
                    <a:pt x="290665" y="199632"/>
                    <a:pt x="286162" y="207723"/>
                    <a:pt x="282041" y="216033"/>
                  </a:cubicBezTo>
                  <a:cubicBezTo>
                    <a:pt x="277865" y="224478"/>
                    <a:pt x="274044" y="233059"/>
                    <a:pt x="270824" y="241913"/>
                  </a:cubicBezTo>
                  <a:lnTo>
                    <a:pt x="265365" y="258668"/>
                  </a:lnTo>
                  <a:cubicBezTo>
                    <a:pt x="265120" y="259540"/>
                    <a:pt x="265502" y="261283"/>
                    <a:pt x="265693" y="262863"/>
                  </a:cubicBezTo>
                  <a:cubicBezTo>
                    <a:pt x="265311" y="263299"/>
                    <a:pt x="264956" y="263762"/>
                    <a:pt x="264656" y="264280"/>
                  </a:cubicBezTo>
                  <a:cubicBezTo>
                    <a:pt x="264956" y="263953"/>
                    <a:pt x="265338" y="263599"/>
                    <a:pt x="265747" y="263245"/>
                  </a:cubicBezTo>
                  <a:cubicBezTo>
                    <a:pt x="265966" y="264852"/>
                    <a:pt x="265938" y="266187"/>
                    <a:pt x="264847" y="266105"/>
                  </a:cubicBezTo>
                  <a:cubicBezTo>
                    <a:pt x="264383" y="266078"/>
                    <a:pt x="264110" y="265969"/>
                    <a:pt x="264001" y="265778"/>
                  </a:cubicBezTo>
                  <a:cubicBezTo>
                    <a:pt x="262636" y="269729"/>
                    <a:pt x="264519" y="274142"/>
                    <a:pt x="268422" y="275913"/>
                  </a:cubicBezTo>
                  <a:cubicBezTo>
                    <a:pt x="271970" y="277656"/>
                    <a:pt x="274754" y="276676"/>
                    <a:pt x="276910" y="275450"/>
                  </a:cubicBezTo>
                  <a:cubicBezTo>
                    <a:pt x="278547" y="274523"/>
                    <a:pt x="279939" y="272862"/>
                    <a:pt x="280840" y="270382"/>
                  </a:cubicBezTo>
                  <a:cubicBezTo>
                    <a:pt x="281331" y="269102"/>
                    <a:pt x="281604" y="265043"/>
                    <a:pt x="281686" y="263708"/>
                  </a:cubicBezTo>
                  <a:lnTo>
                    <a:pt x="287745" y="248670"/>
                  </a:lnTo>
                  <a:cubicBezTo>
                    <a:pt x="290528" y="242295"/>
                    <a:pt x="293722" y="236083"/>
                    <a:pt x="297079" y="229981"/>
                  </a:cubicBezTo>
                  <a:cubicBezTo>
                    <a:pt x="302182" y="220637"/>
                    <a:pt x="307804" y="211592"/>
                    <a:pt x="313563" y="202683"/>
                  </a:cubicBezTo>
                  <a:cubicBezTo>
                    <a:pt x="317329" y="196826"/>
                    <a:pt x="321232" y="191078"/>
                    <a:pt x="325162" y="185357"/>
                  </a:cubicBezTo>
                  <a:cubicBezTo>
                    <a:pt x="333104" y="173779"/>
                    <a:pt x="341401" y="162473"/>
                    <a:pt x="349561" y="151058"/>
                  </a:cubicBezTo>
                  <a:cubicBezTo>
                    <a:pt x="357830" y="139479"/>
                    <a:pt x="365909" y="127738"/>
                    <a:pt x="373878" y="115996"/>
                  </a:cubicBezTo>
                  <a:cubicBezTo>
                    <a:pt x="382011" y="103655"/>
                    <a:pt x="389680" y="90497"/>
                    <a:pt x="398195" y="78046"/>
                  </a:cubicBezTo>
                  <a:cubicBezTo>
                    <a:pt x="403626" y="70119"/>
                    <a:pt x="409357" y="62463"/>
                    <a:pt x="415962" y="55653"/>
                  </a:cubicBezTo>
                  <a:cubicBezTo>
                    <a:pt x="419374" y="52383"/>
                    <a:pt x="419483" y="46935"/>
                    <a:pt x="416208" y="43529"/>
                  </a:cubicBezTo>
                  <a:cubicBezTo>
                    <a:pt x="412905" y="40097"/>
                    <a:pt x="407447" y="39988"/>
                    <a:pt x="404036" y="43284"/>
                  </a:cubicBezTo>
                  <a:close/>
                  <a:moveTo>
                    <a:pt x="235890" y="347099"/>
                  </a:moveTo>
                  <a:cubicBezTo>
                    <a:pt x="223936" y="333069"/>
                    <a:pt x="211409" y="320292"/>
                    <a:pt x="199892" y="308768"/>
                  </a:cubicBezTo>
                  <a:cubicBezTo>
                    <a:pt x="194106" y="303101"/>
                    <a:pt x="188157" y="297680"/>
                    <a:pt x="181989" y="292477"/>
                  </a:cubicBezTo>
                  <a:cubicBezTo>
                    <a:pt x="172900" y="284767"/>
                    <a:pt x="163457" y="277493"/>
                    <a:pt x="153878" y="270328"/>
                  </a:cubicBezTo>
                  <a:lnTo>
                    <a:pt x="139441" y="259976"/>
                  </a:lnTo>
                  <a:cubicBezTo>
                    <a:pt x="137830" y="258913"/>
                    <a:pt x="135401" y="255617"/>
                    <a:pt x="133900" y="254527"/>
                  </a:cubicBezTo>
                  <a:cubicBezTo>
                    <a:pt x="131799" y="252974"/>
                    <a:pt x="129834" y="252402"/>
                    <a:pt x="128415" y="252375"/>
                  </a:cubicBezTo>
                  <a:cubicBezTo>
                    <a:pt x="126040" y="252320"/>
                    <a:pt x="123966" y="252920"/>
                    <a:pt x="122301" y="254445"/>
                  </a:cubicBezTo>
                  <a:cubicBezTo>
                    <a:pt x="121128" y="255535"/>
                    <a:pt x="119490" y="257197"/>
                    <a:pt x="119245" y="260412"/>
                  </a:cubicBezTo>
                  <a:cubicBezTo>
                    <a:pt x="118862" y="263681"/>
                    <a:pt x="120445" y="266732"/>
                    <a:pt x="123093" y="268339"/>
                  </a:cubicBezTo>
                  <a:cubicBezTo>
                    <a:pt x="123093" y="268121"/>
                    <a:pt x="123256" y="267849"/>
                    <a:pt x="123557" y="267495"/>
                  </a:cubicBezTo>
                  <a:cubicBezTo>
                    <a:pt x="124184" y="266786"/>
                    <a:pt x="125112" y="267767"/>
                    <a:pt x="126067" y="269157"/>
                  </a:cubicBezTo>
                  <a:cubicBezTo>
                    <a:pt x="125658" y="269184"/>
                    <a:pt x="125276" y="269211"/>
                    <a:pt x="124921" y="269184"/>
                  </a:cubicBezTo>
                  <a:cubicBezTo>
                    <a:pt x="125358" y="269320"/>
                    <a:pt x="125822" y="269429"/>
                    <a:pt x="126286" y="269511"/>
                  </a:cubicBezTo>
                  <a:cubicBezTo>
                    <a:pt x="127378" y="271145"/>
                    <a:pt x="128524" y="273243"/>
                    <a:pt x="129370" y="273897"/>
                  </a:cubicBezTo>
                  <a:lnTo>
                    <a:pt x="142388" y="284685"/>
                  </a:lnTo>
                  <a:cubicBezTo>
                    <a:pt x="149730" y="290951"/>
                    <a:pt x="156962" y="297299"/>
                    <a:pt x="164058" y="303864"/>
                  </a:cubicBezTo>
                  <a:cubicBezTo>
                    <a:pt x="171017" y="310294"/>
                    <a:pt x="177813" y="316914"/>
                    <a:pt x="184254" y="323915"/>
                  </a:cubicBezTo>
                  <a:cubicBezTo>
                    <a:pt x="195116" y="335439"/>
                    <a:pt x="206497" y="348516"/>
                    <a:pt x="218096" y="362164"/>
                  </a:cubicBezTo>
                  <a:cubicBezTo>
                    <a:pt x="228903" y="374887"/>
                    <a:pt x="239847" y="388100"/>
                    <a:pt x="249864" y="401749"/>
                  </a:cubicBezTo>
                  <a:cubicBezTo>
                    <a:pt x="263619" y="420492"/>
                    <a:pt x="275982" y="439725"/>
                    <a:pt x="284197" y="458932"/>
                  </a:cubicBezTo>
                  <a:cubicBezTo>
                    <a:pt x="285943" y="463345"/>
                    <a:pt x="290911" y="465525"/>
                    <a:pt x="295332" y="463808"/>
                  </a:cubicBezTo>
                  <a:cubicBezTo>
                    <a:pt x="299780" y="462065"/>
                    <a:pt x="301964" y="457106"/>
                    <a:pt x="300217" y="452693"/>
                  </a:cubicBezTo>
                  <a:cubicBezTo>
                    <a:pt x="290992" y="426730"/>
                    <a:pt x="275627" y="399869"/>
                    <a:pt x="257587" y="374832"/>
                  </a:cubicBezTo>
                  <a:cubicBezTo>
                    <a:pt x="250682" y="365243"/>
                    <a:pt x="243395" y="355926"/>
                    <a:pt x="235890" y="347099"/>
                  </a:cubicBezTo>
                  <a:close/>
                  <a:moveTo>
                    <a:pt x="225983" y="585122"/>
                  </a:moveTo>
                  <a:cubicBezTo>
                    <a:pt x="227484" y="583296"/>
                    <a:pt x="225164" y="583106"/>
                    <a:pt x="222735" y="583324"/>
                  </a:cubicBezTo>
                  <a:lnTo>
                    <a:pt x="222926" y="583514"/>
                  </a:lnTo>
                  <a:cubicBezTo>
                    <a:pt x="224018" y="583814"/>
                    <a:pt x="225055" y="584359"/>
                    <a:pt x="225983" y="585122"/>
                  </a:cubicBezTo>
                  <a:close/>
                  <a:moveTo>
                    <a:pt x="225983" y="585122"/>
                  </a:moveTo>
                  <a:lnTo>
                    <a:pt x="225901" y="585203"/>
                  </a:lnTo>
                  <a:cubicBezTo>
                    <a:pt x="225410" y="585748"/>
                    <a:pt x="224236" y="584822"/>
                    <a:pt x="222926" y="583514"/>
                  </a:cubicBezTo>
                  <a:cubicBezTo>
                    <a:pt x="222708" y="583460"/>
                    <a:pt x="222490" y="583405"/>
                    <a:pt x="222271" y="583351"/>
                  </a:cubicBezTo>
                  <a:lnTo>
                    <a:pt x="222735" y="583324"/>
                  </a:lnTo>
                  <a:cubicBezTo>
                    <a:pt x="221125" y="581743"/>
                    <a:pt x="219351" y="579727"/>
                    <a:pt x="218260" y="579155"/>
                  </a:cubicBezTo>
                  <a:cubicBezTo>
                    <a:pt x="216349" y="578147"/>
                    <a:pt x="214357" y="577303"/>
                    <a:pt x="212337" y="576485"/>
                  </a:cubicBezTo>
                  <a:cubicBezTo>
                    <a:pt x="209581" y="575396"/>
                    <a:pt x="206742" y="574470"/>
                    <a:pt x="203931" y="573543"/>
                  </a:cubicBezTo>
                  <a:cubicBezTo>
                    <a:pt x="196180" y="571037"/>
                    <a:pt x="188348" y="569130"/>
                    <a:pt x="180406" y="567740"/>
                  </a:cubicBezTo>
                  <a:cubicBezTo>
                    <a:pt x="172464" y="566378"/>
                    <a:pt x="164440" y="565616"/>
                    <a:pt x="156280" y="565261"/>
                  </a:cubicBezTo>
                  <a:cubicBezTo>
                    <a:pt x="144735" y="564853"/>
                    <a:pt x="133136" y="565207"/>
                    <a:pt x="121592" y="566433"/>
                  </a:cubicBezTo>
                  <a:cubicBezTo>
                    <a:pt x="104807" y="568204"/>
                    <a:pt x="88159" y="571636"/>
                    <a:pt x="71620" y="574551"/>
                  </a:cubicBezTo>
                  <a:cubicBezTo>
                    <a:pt x="58465" y="577221"/>
                    <a:pt x="44601" y="579564"/>
                    <a:pt x="31365" y="583487"/>
                  </a:cubicBezTo>
                  <a:cubicBezTo>
                    <a:pt x="22031" y="586266"/>
                    <a:pt x="12997" y="589753"/>
                    <a:pt x="4646" y="594520"/>
                  </a:cubicBezTo>
                  <a:cubicBezTo>
                    <a:pt x="443" y="596700"/>
                    <a:pt x="-1222" y="601903"/>
                    <a:pt x="961" y="606099"/>
                  </a:cubicBezTo>
                  <a:cubicBezTo>
                    <a:pt x="3145" y="610321"/>
                    <a:pt x="8357" y="611956"/>
                    <a:pt x="12560" y="609777"/>
                  </a:cubicBezTo>
                  <a:cubicBezTo>
                    <a:pt x="20038" y="606289"/>
                    <a:pt x="28035" y="604055"/>
                    <a:pt x="36223" y="602285"/>
                  </a:cubicBezTo>
                  <a:cubicBezTo>
                    <a:pt x="49159" y="599479"/>
                    <a:pt x="62532" y="598089"/>
                    <a:pt x="75277" y="596400"/>
                  </a:cubicBezTo>
                  <a:cubicBezTo>
                    <a:pt x="86685" y="594657"/>
                    <a:pt x="98202" y="592995"/>
                    <a:pt x="109692" y="591360"/>
                  </a:cubicBezTo>
                  <a:cubicBezTo>
                    <a:pt x="117198" y="590270"/>
                    <a:pt x="124676" y="589208"/>
                    <a:pt x="132208" y="588391"/>
                  </a:cubicBezTo>
                  <a:cubicBezTo>
                    <a:pt x="140150" y="587546"/>
                    <a:pt x="148092" y="586865"/>
                    <a:pt x="156061" y="586729"/>
                  </a:cubicBezTo>
                  <a:cubicBezTo>
                    <a:pt x="163321" y="586593"/>
                    <a:pt x="170499" y="586838"/>
                    <a:pt x="177649" y="587601"/>
                  </a:cubicBezTo>
                  <a:cubicBezTo>
                    <a:pt x="184772" y="588336"/>
                    <a:pt x="191868" y="589453"/>
                    <a:pt x="198937" y="591170"/>
                  </a:cubicBezTo>
                  <a:lnTo>
                    <a:pt x="210891" y="594657"/>
                  </a:lnTo>
                  <a:cubicBezTo>
                    <a:pt x="212173" y="595201"/>
                    <a:pt x="214739" y="597490"/>
                    <a:pt x="215530" y="598062"/>
                  </a:cubicBezTo>
                  <a:cubicBezTo>
                    <a:pt x="219433" y="600950"/>
                    <a:pt x="222926" y="599887"/>
                    <a:pt x="223418" y="599724"/>
                  </a:cubicBezTo>
                  <a:cubicBezTo>
                    <a:pt x="224127" y="599451"/>
                    <a:pt x="233898" y="593376"/>
                    <a:pt x="226911" y="586021"/>
                  </a:cubicBezTo>
                  <a:cubicBezTo>
                    <a:pt x="226611" y="585694"/>
                    <a:pt x="226311" y="585394"/>
                    <a:pt x="225983" y="585122"/>
                  </a:cubicBezTo>
                  <a:close/>
                  <a:moveTo>
                    <a:pt x="659351" y="586565"/>
                  </a:moveTo>
                  <a:cubicBezTo>
                    <a:pt x="657550" y="587437"/>
                    <a:pt x="654657" y="586920"/>
                    <a:pt x="651600" y="586783"/>
                  </a:cubicBezTo>
                  <a:cubicBezTo>
                    <a:pt x="644832" y="586429"/>
                    <a:pt x="637463" y="585176"/>
                    <a:pt x="633315" y="584985"/>
                  </a:cubicBezTo>
                  <a:cubicBezTo>
                    <a:pt x="617704" y="584495"/>
                    <a:pt x="602093" y="582806"/>
                    <a:pt x="586455" y="581662"/>
                  </a:cubicBezTo>
                  <a:cubicBezTo>
                    <a:pt x="575920" y="580899"/>
                    <a:pt x="565331" y="580572"/>
                    <a:pt x="554851" y="579945"/>
                  </a:cubicBezTo>
                  <a:lnTo>
                    <a:pt x="516342" y="578474"/>
                  </a:lnTo>
                  <a:cubicBezTo>
                    <a:pt x="516096" y="578474"/>
                    <a:pt x="510010" y="578284"/>
                    <a:pt x="506462" y="577248"/>
                  </a:cubicBezTo>
                  <a:cubicBezTo>
                    <a:pt x="506134" y="576704"/>
                    <a:pt x="505725" y="576186"/>
                    <a:pt x="505288" y="575723"/>
                  </a:cubicBezTo>
                  <a:cubicBezTo>
                    <a:pt x="505589" y="576213"/>
                    <a:pt x="505834" y="576785"/>
                    <a:pt x="506025" y="577112"/>
                  </a:cubicBezTo>
                  <a:cubicBezTo>
                    <a:pt x="504552" y="576649"/>
                    <a:pt x="503651" y="575995"/>
                    <a:pt x="504033" y="575123"/>
                  </a:cubicBezTo>
                  <a:cubicBezTo>
                    <a:pt x="504115" y="574960"/>
                    <a:pt x="504197" y="574878"/>
                    <a:pt x="504279" y="574824"/>
                  </a:cubicBezTo>
                  <a:cubicBezTo>
                    <a:pt x="502068" y="573162"/>
                    <a:pt x="499039" y="572671"/>
                    <a:pt x="496282" y="573788"/>
                  </a:cubicBezTo>
                  <a:cubicBezTo>
                    <a:pt x="491315" y="575450"/>
                    <a:pt x="490824" y="579264"/>
                    <a:pt x="490906" y="582261"/>
                  </a:cubicBezTo>
                  <a:cubicBezTo>
                    <a:pt x="490933" y="583759"/>
                    <a:pt x="491970" y="587301"/>
                    <a:pt x="496364" y="589889"/>
                  </a:cubicBezTo>
                  <a:cubicBezTo>
                    <a:pt x="500430" y="592287"/>
                    <a:pt x="513394" y="596591"/>
                    <a:pt x="513940" y="596700"/>
                  </a:cubicBezTo>
                  <a:cubicBezTo>
                    <a:pt x="519207" y="597653"/>
                    <a:pt x="524529" y="598416"/>
                    <a:pt x="529851" y="599070"/>
                  </a:cubicBezTo>
                  <a:cubicBezTo>
                    <a:pt x="537602" y="600024"/>
                    <a:pt x="545353" y="600732"/>
                    <a:pt x="553049" y="601685"/>
                  </a:cubicBezTo>
                  <a:cubicBezTo>
                    <a:pt x="566259" y="602993"/>
                    <a:pt x="579522" y="604655"/>
                    <a:pt x="592868" y="605363"/>
                  </a:cubicBezTo>
                  <a:cubicBezTo>
                    <a:pt x="606350" y="606072"/>
                    <a:pt x="619860" y="605854"/>
                    <a:pt x="633315" y="605390"/>
                  </a:cubicBezTo>
                  <a:cubicBezTo>
                    <a:pt x="638200" y="605145"/>
                    <a:pt x="647561" y="605881"/>
                    <a:pt x="655148" y="605063"/>
                  </a:cubicBezTo>
                  <a:cubicBezTo>
                    <a:pt x="660279" y="604519"/>
                    <a:pt x="664810" y="603429"/>
                    <a:pt x="667757" y="601549"/>
                  </a:cubicBezTo>
                  <a:cubicBezTo>
                    <a:pt x="671906" y="599206"/>
                    <a:pt x="673379" y="593976"/>
                    <a:pt x="671059" y="589835"/>
                  </a:cubicBezTo>
                  <a:cubicBezTo>
                    <a:pt x="668740" y="585721"/>
                    <a:pt x="663472" y="584250"/>
                    <a:pt x="659351" y="586565"/>
                  </a:cubicBezTo>
                  <a:close/>
                  <a:moveTo>
                    <a:pt x="979731" y="145854"/>
                  </a:moveTo>
                  <a:cubicBezTo>
                    <a:pt x="959180" y="122425"/>
                    <a:pt x="937292" y="99650"/>
                    <a:pt x="913330" y="79163"/>
                  </a:cubicBezTo>
                  <a:cubicBezTo>
                    <a:pt x="903750" y="70963"/>
                    <a:pt x="893789" y="63199"/>
                    <a:pt x="883527" y="55871"/>
                  </a:cubicBezTo>
                  <a:cubicBezTo>
                    <a:pt x="868052" y="44810"/>
                    <a:pt x="851814" y="34948"/>
                    <a:pt x="835248" y="25876"/>
                  </a:cubicBezTo>
                  <a:cubicBezTo>
                    <a:pt x="828234" y="22116"/>
                    <a:pt x="821138" y="18520"/>
                    <a:pt x="813933" y="15142"/>
                  </a:cubicBezTo>
                  <a:cubicBezTo>
                    <a:pt x="806728" y="11737"/>
                    <a:pt x="799441" y="8549"/>
                    <a:pt x="792045" y="5580"/>
                  </a:cubicBezTo>
                  <a:cubicBezTo>
                    <a:pt x="789752" y="4654"/>
                    <a:pt x="784348" y="1602"/>
                    <a:pt x="780364" y="594"/>
                  </a:cubicBezTo>
                  <a:cubicBezTo>
                    <a:pt x="777662" y="-59"/>
                    <a:pt x="775260" y="-196"/>
                    <a:pt x="773404" y="295"/>
                  </a:cubicBezTo>
                  <a:cubicBezTo>
                    <a:pt x="768983" y="1248"/>
                    <a:pt x="766144" y="5634"/>
                    <a:pt x="767127" y="10075"/>
                  </a:cubicBezTo>
                  <a:cubicBezTo>
                    <a:pt x="768000" y="14053"/>
                    <a:pt x="771603" y="16722"/>
                    <a:pt x="775533" y="16532"/>
                  </a:cubicBezTo>
                  <a:lnTo>
                    <a:pt x="775533" y="16504"/>
                  </a:lnTo>
                  <a:cubicBezTo>
                    <a:pt x="775615" y="16123"/>
                    <a:pt x="775942" y="16177"/>
                    <a:pt x="776379" y="16450"/>
                  </a:cubicBezTo>
                  <a:cubicBezTo>
                    <a:pt x="776570" y="16423"/>
                    <a:pt x="776761" y="16395"/>
                    <a:pt x="776925" y="16341"/>
                  </a:cubicBezTo>
                  <a:cubicBezTo>
                    <a:pt x="776816" y="16368"/>
                    <a:pt x="776652" y="16423"/>
                    <a:pt x="776461" y="16504"/>
                  </a:cubicBezTo>
                  <a:cubicBezTo>
                    <a:pt x="777198" y="16913"/>
                    <a:pt x="778153" y="17785"/>
                    <a:pt x="778862" y="18166"/>
                  </a:cubicBezTo>
                  <a:cubicBezTo>
                    <a:pt x="781319" y="19528"/>
                    <a:pt x="783639" y="20972"/>
                    <a:pt x="784921" y="21599"/>
                  </a:cubicBezTo>
                  <a:cubicBezTo>
                    <a:pt x="791772" y="24922"/>
                    <a:pt x="798513" y="28464"/>
                    <a:pt x="805172" y="32169"/>
                  </a:cubicBezTo>
                  <a:cubicBezTo>
                    <a:pt x="811858" y="35874"/>
                    <a:pt x="818408" y="39743"/>
                    <a:pt x="824877" y="43775"/>
                  </a:cubicBezTo>
                  <a:cubicBezTo>
                    <a:pt x="840378" y="53173"/>
                    <a:pt x="855253" y="63662"/>
                    <a:pt x="869908" y="74532"/>
                  </a:cubicBezTo>
                  <a:cubicBezTo>
                    <a:pt x="879651" y="81751"/>
                    <a:pt x="889258" y="89189"/>
                    <a:pt x="898783" y="96762"/>
                  </a:cubicBezTo>
                  <a:cubicBezTo>
                    <a:pt x="922718" y="115860"/>
                    <a:pt x="945807" y="136047"/>
                    <a:pt x="967149" y="157542"/>
                  </a:cubicBezTo>
                  <a:cubicBezTo>
                    <a:pt x="970397" y="161002"/>
                    <a:pt x="975855" y="161192"/>
                    <a:pt x="979322" y="157978"/>
                  </a:cubicBezTo>
                  <a:cubicBezTo>
                    <a:pt x="982788" y="154736"/>
                    <a:pt x="982979" y="149314"/>
                    <a:pt x="979731" y="145854"/>
                  </a:cubicBezTo>
                  <a:close/>
                  <a:moveTo>
                    <a:pt x="775533" y="16532"/>
                  </a:moveTo>
                  <a:cubicBezTo>
                    <a:pt x="775533" y="16613"/>
                    <a:pt x="775697" y="16504"/>
                    <a:pt x="775751" y="16532"/>
                  </a:cubicBezTo>
                  <a:cubicBezTo>
                    <a:pt x="775724" y="16532"/>
                    <a:pt x="775724" y="16532"/>
                    <a:pt x="775697" y="16532"/>
                  </a:cubicBezTo>
                  <a:lnTo>
                    <a:pt x="775533" y="16532"/>
                  </a:lnTo>
                  <a:close/>
                  <a:moveTo>
                    <a:pt x="776106" y="16477"/>
                  </a:moveTo>
                  <a:cubicBezTo>
                    <a:pt x="775997" y="16504"/>
                    <a:pt x="775860" y="16504"/>
                    <a:pt x="775751" y="16532"/>
                  </a:cubicBezTo>
                  <a:cubicBezTo>
                    <a:pt x="775888" y="16613"/>
                    <a:pt x="776133" y="16641"/>
                    <a:pt x="776461" y="16504"/>
                  </a:cubicBezTo>
                  <a:lnTo>
                    <a:pt x="776379" y="16450"/>
                  </a:lnTo>
                  <a:lnTo>
                    <a:pt x="776106" y="16477"/>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0" name="Google Shape;1900;p28"/>
            <p:cNvSpPr/>
            <p:nvPr/>
          </p:nvSpPr>
          <p:spPr>
            <a:xfrm>
              <a:off x="226319" y="419695"/>
              <a:ext cx="862233" cy="417105"/>
            </a:xfrm>
            <a:custGeom>
              <a:avLst/>
              <a:gdLst/>
              <a:ahLst/>
              <a:cxnLst/>
              <a:rect l="l" t="t" r="r" b="b"/>
              <a:pathLst>
                <a:path w="1724466" h="834209" extrusionOk="0">
                  <a:moveTo>
                    <a:pt x="238504" y="522222"/>
                  </a:moveTo>
                  <a:cubicBezTo>
                    <a:pt x="238504" y="533555"/>
                    <a:pt x="229170" y="542764"/>
                    <a:pt x="217680" y="542764"/>
                  </a:cubicBezTo>
                  <a:cubicBezTo>
                    <a:pt x="206190" y="542764"/>
                    <a:pt x="196884" y="533555"/>
                    <a:pt x="196884" y="522222"/>
                  </a:cubicBezTo>
                  <a:cubicBezTo>
                    <a:pt x="196884" y="510889"/>
                    <a:pt x="206190" y="501654"/>
                    <a:pt x="217680" y="501654"/>
                  </a:cubicBezTo>
                  <a:cubicBezTo>
                    <a:pt x="229170" y="501654"/>
                    <a:pt x="238504" y="510889"/>
                    <a:pt x="238504" y="522222"/>
                  </a:cubicBezTo>
                  <a:close/>
                  <a:moveTo>
                    <a:pt x="20824" y="612751"/>
                  </a:moveTo>
                  <a:cubicBezTo>
                    <a:pt x="9334" y="612751"/>
                    <a:pt x="0" y="621959"/>
                    <a:pt x="0" y="633319"/>
                  </a:cubicBezTo>
                  <a:cubicBezTo>
                    <a:pt x="0" y="644653"/>
                    <a:pt x="9334" y="653861"/>
                    <a:pt x="20824" y="653861"/>
                  </a:cubicBezTo>
                  <a:cubicBezTo>
                    <a:pt x="32314" y="653861"/>
                    <a:pt x="41647" y="644653"/>
                    <a:pt x="41647" y="633319"/>
                  </a:cubicBezTo>
                  <a:cubicBezTo>
                    <a:pt x="41647" y="621959"/>
                    <a:pt x="32314" y="612751"/>
                    <a:pt x="20824" y="612751"/>
                  </a:cubicBezTo>
                  <a:close/>
                  <a:moveTo>
                    <a:pt x="20824" y="793100"/>
                  </a:moveTo>
                  <a:cubicBezTo>
                    <a:pt x="9334" y="793100"/>
                    <a:pt x="0" y="802308"/>
                    <a:pt x="0" y="813641"/>
                  </a:cubicBezTo>
                  <a:cubicBezTo>
                    <a:pt x="0" y="824974"/>
                    <a:pt x="9334" y="834210"/>
                    <a:pt x="20824" y="834210"/>
                  </a:cubicBezTo>
                  <a:cubicBezTo>
                    <a:pt x="32314" y="834210"/>
                    <a:pt x="41647" y="824974"/>
                    <a:pt x="41647" y="813641"/>
                  </a:cubicBezTo>
                  <a:cubicBezTo>
                    <a:pt x="41647" y="802308"/>
                    <a:pt x="32314" y="793100"/>
                    <a:pt x="20824" y="793100"/>
                  </a:cubicBezTo>
                  <a:close/>
                  <a:moveTo>
                    <a:pt x="878144" y="10897"/>
                  </a:moveTo>
                  <a:cubicBezTo>
                    <a:pt x="866654" y="10897"/>
                    <a:pt x="857321" y="20105"/>
                    <a:pt x="857321" y="31438"/>
                  </a:cubicBezTo>
                  <a:cubicBezTo>
                    <a:pt x="857321" y="42799"/>
                    <a:pt x="866654" y="52007"/>
                    <a:pt x="878144" y="52007"/>
                  </a:cubicBezTo>
                  <a:cubicBezTo>
                    <a:pt x="889634" y="52007"/>
                    <a:pt x="898941" y="42799"/>
                    <a:pt x="898941" y="31438"/>
                  </a:cubicBezTo>
                  <a:cubicBezTo>
                    <a:pt x="898941" y="20105"/>
                    <a:pt x="889634" y="10897"/>
                    <a:pt x="878144" y="10897"/>
                  </a:cubicBezTo>
                  <a:close/>
                  <a:moveTo>
                    <a:pt x="1038239" y="0"/>
                  </a:moveTo>
                  <a:cubicBezTo>
                    <a:pt x="1026749" y="0"/>
                    <a:pt x="1017415" y="9208"/>
                    <a:pt x="1017415" y="20568"/>
                  </a:cubicBezTo>
                  <a:cubicBezTo>
                    <a:pt x="1017415" y="31902"/>
                    <a:pt x="1026749" y="41110"/>
                    <a:pt x="1038239" y="41110"/>
                  </a:cubicBezTo>
                  <a:cubicBezTo>
                    <a:pt x="1049729" y="41110"/>
                    <a:pt x="1059062" y="31902"/>
                    <a:pt x="1059062" y="20568"/>
                  </a:cubicBezTo>
                  <a:cubicBezTo>
                    <a:pt x="1059062" y="9208"/>
                    <a:pt x="1049729" y="0"/>
                    <a:pt x="1038239" y="0"/>
                  </a:cubicBezTo>
                  <a:close/>
                  <a:moveTo>
                    <a:pt x="1703642" y="316428"/>
                  </a:moveTo>
                  <a:cubicBezTo>
                    <a:pt x="1692153" y="316428"/>
                    <a:pt x="1682819" y="325636"/>
                    <a:pt x="1682819" y="336997"/>
                  </a:cubicBezTo>
                  <a:cubicBezTo>
                    <a:pt x="1682819" y="348330"/>
                    <a:pt x="1692153" y="357538"/>
                    <a:pt x="1703642" y="357538"/>
                  </a:cubicBezTo>
                  <a:cubicBezTo>
                    <a:pt x="1715132" y="357538"/>
                    <a:pt x="1724466" y="348330"/>
                    <a:pt x="1724466" y="336997"/>
                  </a:cubicBezTo>
                  <a:cubicBezTo>
                    <a:pt x="1724466" y="325636"/>
                    <a:pt x="1715132" y="316428"/>
                    <a:pt x="1703642" y="316428"/>
                  </a:cubicBezTo>
                  <a:close/>
                  <a:moveTo>
                    <a:pt x="1591691" y="461388"/>
                  </a:moveTo>
                  <a:cubicBezTo>
                    <a:pt x="1580174" y="461388"/>
                    <a:pt x="1570867" y="470597"/>
                    <a:pt x="1570867" y="481957"/>
                  </a:cubicBezTo>
                  <a:cubicBezTo>
                    <a:pt x="1570867" y="493290"/>
                    <a:pt x="1580174" y="502498"/>
                    <a:pt x="1591691" y="502498"/>
                  </a:cubicBezTo>
                  <a:cubicBezTo>
                    <a:pt x="1603181" y="502498"/>
                    <a:pt x="1612487" y="493290"/>
                    <a:pt x="1612487" y="481957"/>
                  </a:cubicBezTo>
                  <a:cubicBezTo>
                    <a:pt x="1612487" y="470597"/>
                    <a:pt x="1603181" y="461388"/>
                    <a:pt x="1591691" y="461388"/>
                  </a:cubicBezTo>
                  <a:close/>
                  <a:moveTo>
                    <a:pt x="1579819" y="616592"/>
                  </a:moveTo>
                  <a:cubicBezTo>
                    <a:pt x="1568329" y="616592"/>
                    <a:pt x="1558995" y="625800"/>
                    <a:pt x="1558995" y="637161"/>
                  </a:cubicBezTo>
                  <a:cubicBezTo>
                    <a:pt x="1558995" y="648494"/>
                    <a:pt x="1568329" y="657702"/>
                    <a:pt x="1579819" y="657702"/>
                  </a:cubicBezTo>
                  <a:cubicBezTo>
                    <a:pt x="1591309" y="657702"/>
                    <a:pt x="1600643" y="648494"/>
                    <a:pt x="1600643" y="637161"/>
                  </a:cubicBezTo>
                  <a:cubicBezTo>
                    <a:pt x="1600643" y="625800"/>
                    <a:pt x="1591309" y="616592"/>
                    <a:pt x="1579819" y="616592"/>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1" name="Google Shape;1901;p28"/>
            <p:cNvSpPr/>
            <p:nvPr/>
          </p:nvSpPr>
          <p:spPr>
            <a:xfrm>
              <a:off x="397395" y="498948"/>
              <a:ext cx="545592" cy="504079"/>
            </a:xfrm>
            <a:custGeom>
              <a:avLst/>
              <a:gdLst/>
              <a:ahLst/>
              <a:cxnLst/>
              <a:rect l="l" t="t" r="r" b="b"/>
              <a:pathLst>
                <a:path w="1091184" h="1008158" extrusionOk="0">
                  <a:moveTo>
                    <a:pt x="1002712" y="809058"/>
                  </a:moveTo>
                  <a:cubicBezTo>
                    <a:pt x="1044387" y="785029"/>
                    <a:pt x="1078829" y="750540"/>
                    <a:pt x="1044032" y="724195"/>
                  </a:cubicBezTo>
                  <a:cubicBezTo>
                    <a:pt x="1010135" y="698478"/>
                    <a:pt x="975420" y="732014"/>
                    <a:pt x="952003" y="765251"/>
                  </a:cubicBezTo>
                  <a:cubicBezTo>
                    <a:pt x="972909" y="719237"/>
                    <a:pt x="982461" y="660038"/>
                    <a:pt x="927932" y="662490"/>
                  </a:cubicBezTo>
                  <a:cubicBezTo>
                    <a:pt x="879407" y="664642"/>
                    <a:pt x="878670" y="712999"/>
                    <a:pt x="885984" y="751656"/>
                  </a:cubicBezTo>
                  <a:cubicBezTo>
                    <a:pt x="862049" y="710111"/>
                    <a:pt x="826242" y="674259"/>
                    <a:pt x="797040" y="707141"/>
                  </a:cubicBezTo>
                  <a:cubicBezTo>
                    <a:pt x="768793" y="739016"/>
                    <a:pt x="803972" y="773669"/>
                    <a:pt x="838442" y="797125"/>
                  </a:cubicBezTo>
                  <a:cubicBezTo>
                    <a:pt x="789426" y="778219"/>
                    <a:pt x="729602" y="772852"/>
                    <a:pt x="735224" y="830198"/>
                  </a:cubicBezTo>
                  <a:cubicBezTo>
                    <a:pt x="740409" y="882859"/>
                    <a:pt x="792100" y="880380"/>
                    <a:pt x="832438" y="870082"/>
                  </a:cubicBezTo>
                  <a:cubicBezTo>
                    <a:pt x="788962" y="900976"/>
                    <a:pt x="746905" y="948515"/>
                    <a:pt x="790927" y="971889"/>
                  </a:cubicBezTo>
                  <a:cubicBezTo>
                    <a:pt x="830118" y="992703"/>
                    <a:pt x="859320" y="950640"/>
                    <a:pt x="876541" y="913126"/>
                  </a:cubicBezTo>
                  <a:cubicBezTo>
                    <a:pt x="866225" y="951866"/>
                    <a:pt x="862704" y="1002483"/>
                    <a:pt x="912021" y="1007769"/>
                  </a:cubicBezTo>
                  <a:cubicBezTo>
                    <a:pt x="959208" y="1012808"/>
                    <a:pt x="961037" y="968048"/>
                    <a:pt x="948947" y="925059"/>
                  </a:cubicBezTo>
                  <a:cubicBezTo>
                    <a:pt x="971490" y="965188"/>
                    <a:pt x="1004677" y="998234"/>
                    <a:pt x="1033797" y="967422"/>
                  </a:cubicBezTo>
                  <a:cubicBezTo>
                    <a:pt x="1061362" y="938244"/>
                    <a:pt x="1032815" y="904899"/>
                    <a:pt x="1001238" y="880652"/>
                  </a:cubicBezTo>
                  <a:cubicBezTo>
                    <a:pt x="1036608" y="893048"/>
                    <a:pt x="1076837" y="896835"/>
                    <a:pt x="1088845" y="857523"/>
                  </a:cubicBezTo>
                  <a:cubicBezTo>
                    <a:pt x="1102846" y="811836"/>
                    <a:pt x="1051455" y="803636"/>
                    <a:pt x="1002712" y="809058"/>
                  </a:cubicBezTo>
                  <a:close/>
                  <a:moveTo>
                    <a:pt x="926022" y="870845"/>
                  </a:moveTo>
                  <a:cubicBezTo>
                    <a:pt x="926103" y="871063"/>
                    <a:pt x="926158" y="871308"/>
                    <a:pt x="926240" y="871553"/>
                  </a:cubicBezTo>
                  <a:cubicBezTo>
                    <a:pt x="914859" y="855235"/>
                    <a:pt x="896437" y="870218"/>
                    <a:pt x="893026" y="869074"/>
                  </a:cubicBezTo>
                  <a:cubicBezTo>
                    <a:pt x="893981" y="865887"/>
                    <a:pt x="894445" y="864089"/>
                    <a:pt x="894445" y="864089"/>
                  </a:cubicBezTo>
                  <a:cubicBezTo>
                    <a:pt x="891934" y="866758"/>
                    <a:pt x="889614" y="853437"/>
                    <a:pt x="880826" y="848914"/>
                  </a:cubicBezTo>
                  <a:cubicBezTo>
                    <a:pt x="883064" y="843166"/>
                    <a:pt x="888577" y="832378"/>
                    <a:pt x="883528" y="823115"/>
                  </a:cubicBezTo>
                  <a:cubicBezTo>
                    <a:pt x="886312" y="824477"/>
                    <a:pt x="887895" y="825186"/>
                    <a:pt x="887895" y="825186"/>
                  </a:cubicBezTo>
                  <a:cubicBezTo>
                    <a:pt x="884702" y="821154"/>
                    <a:pt x="913849" y="823605"/>
                    <a:pt x="908364" y="802083"/>
                  </a:cubicBezTo>
                  <a:cubicBezTo>
                    <a:pt x="914368" y="804780"/>
                    <a:pt x="922474" y="807369"/>
                    <a:pt x="929624" y="802056"/>
                  </a:cubicBezTo>
                  <a:cubicBezTo>
                    <a:pt x="925667" y="809603"/>
                    <a:pt x="923456" y="814425"/>
                    <a:pt x="923456" y="814425"/>
                  </a:cubicBezTo>
                  <a:cubicBezTo>
                    <a:pt x="927004" y="811700"/>
                    <a:pt x="926322" y="831860"/>
                    <a:pt x="940213" y="833903"/>
                  </a:cubicBezTo>
                  <a:cubicBezTo>
                    <a:pt x="939722" y="840006"/>
                    <a:pt x="942124" y="846190"/>
                    <a:pt x="942588" y="849350"/>
                  </a:cubicBezTo>
                  <a:cubicBezTo>
                    <a:pt x="935137" y="851230"/>
                    <a:pt x="921409" y="854336"/>
                    <a:pt x="926022" y="870845"/>
                  </a:cubicBezTo>
                  <a:close/>
                  <a:moveTo>
                    <a:pt x="379447" y="207776"/>
                  </a:moveTo>
                  <a:cubicBezTo>
                    <a:pt x="438506" y="173722"/>
                    <a:pt x="487304" y="124875"/>
                    <a:pt x="438015" y="87525"/>
                  </a:cubicBezTo>
                  <a:cubicBezTo>
                    <a:pt x="389981" y="51128"/>
                    <a:pt x="340801" y="98640"/>
                    <a:pt x="307614" y="145716"/>
                  </a:cubicBezTo>
                  <a:cubicBezTo>
                    <a:pt x="337253" y="80496"/>
                    <a:pt x="350790" y="-3331"/>
                    <a:pt x="273527" y="102"/>
                  </a:cubicBezTo>
                  <a:cubicBezTo>
                    <a:pt x="204778" y="3181"/>
                    <a:pt x="203741" y="71697"/>
                    <a:pt x="214112" y="126428"/>
                  </a:cubicBezTo>
                  <a:cubicBezTo>
                    <a:pt x="180216" y="67610"/>
                    <a:pt x="129453" y="16802"/>
                    <a:pt x="88106" y="63388"/>
                  </a:cubicBezTo>
                  <a:cubicBezTo>
                    <a:pt x="48068" y="108530"/>
                    <a:pt x="97903" y="157621"/>
                    <a:pt x="146756" y="190858"/>
                  </a:cubicBezTo>
                  <a:cubicBezTo>
                    <a:pt x="77325" y="164078"/>
                    <a:pt x="-7471" y="156477"/>
                    <a:pt x="526" y="237716"/>
                  </a:cubicBezTo>
                  <a:cubicBezTo>
                    <a:pt x="7840" y="312308"/>
                    <a:pt x="81092" y="308821"/>
                    <a:pt x="138268" y="294245"/>
                  </a:cubicBezTo>
                  <a:cubicBezTo>
                    <a:pt x="76643" y="337998"/>
                    <a:pt x="17065" y="405343"/>
                    <a:pt x="79427" y="438443"/>
                  </a:cubicBezTo>
                  <a:cubicBezTo>
                    <a:pt x="134966" y="467947"/>
                    <a:pt x="176313" y="408367"/>
                    <a:pt x="200712" y="355215"/>
                  </a:cubicBezTo>
                  <a:cubicBezTo>
                    <a:pt x="186138" y="410083"/>
                    <a:pt x="181116" y="481787"/>
                    <a:pt x="250984" y="489279"/>
                  </a:cubicBezTo>
                  <a:cubicBezTo>
                    <a:pt x="317849" y="496416"/>
                    <a:pt x="320442" y="433022"/>
                    <a:pt x="303275" y="372079"/>
                  </a:cubicBezTo>
                  <a:cubicBezTo>
                    <a:pt x="335261" y="428990"/>
                    <a:pt x="382258" y="475766"/>
                    <a:pt x="423496" y="432123"/>
                  </a:cubicBezTo>
                  <a:cubicBezTo>
                    <a:pt x="462578" y="390768"/>
                    <a:pt x="422104" y="343528"/>
                    <a:pt x="377372" y="309202"/>
                  </a:cubicBezTo>
                  <a:cubicBezTo>
                    <a:pt x="427480" y="326746"/>
                    <a:pt x="484466" y="332113"/>
                    <a:pt x="501496" y="276456"/>
                  </a:cubicBezTo>
                  <a:cubicBezTo>
                    <a:pt x="521337" y="211699"/>
                    <a:pt x="448522" y="200066"/>
                    <a:pt x="379447" y="207776"/>
                  </a:cubicBezTo>
                  <a:close/>
                  <a:moveTo>
                    <a:pt x="270825" y="295281"/>
                  </a:moveTo>
                  <a:cubicBezTo>
                    <a:pt x="270934" y="295635"/>
                    <a:pt x="271016" y="295962"/>
                    <a:pt x="271125" y="296316"/>
                  </a:cubicBezTo>
                  <a:cubicBezTo>
                    <a:pt x="255023" y="273187"/>
                    <a:pt x="228904" y="294409"/>
                    <a:pt x="224074" y="292802"/>
                  </a:cubicBezTo>
                  <a:cubicBezTo>
                    <a:pt x="225411" y="288279"/>
                    <a:pt x="226093" y="285718"/>
                    <a:pt x="226093" y="285718"/>
                  </a:cubicBezTo>
                  <a:cubicBezTo>
                    <a:pt x="222545" y="289532"/>
                    <a:pt x="219216" y="270626"/>
                    <a:pt x="206798" y="264251"/>
                  </a:cubicBezTo>
                  <a:cubicBezTo>
                    <a:pt x="209937" y="256078"/>
                    <a:pt x="217769" y="240822"/>
                    <a:pt x="210619" y="227691"/>
                  </a:cubicBezTo>
                  <a:cubicBezTo>
                    <a:pt x="214576" y="229598"/>
                    <a:pt x="216814" y="230606"/>
                    <a:pt x="216814" y="230606"/>
                  </a:cubicBezTo>
                  <a:cubicBezTo>
                    <a:pt x="212284" y="224885"/>
                    <a:pt x="253549" y="228372"/>
                    <a:pt x="245798" y="197887"/>
                  </a:cubicBezTo>
                  <a:cubicBezTo>
                    <a:pt x="254286" y="201701"/>
                    <a:pt x="265776" y="205351"/>
                    <a:pt x="275928" y="197832"/>
                  </a:cubicBezTo>
                  <a:cubicBezTo>
                    <a:pt x="270306" y="208512"/>
                    <a:pt x="267195" y="215377"/>
                    <a:pt x="267195" y="215377"/>
                  </a:cubicBezTo>
                  <a:cubicBezTo>
                    <a:pt x="272217" y="211536"/>
                    <a:pt x="271234" y="240086"/>
                    <a:pt x="290912" y="242947"/>
                  </a:cubicBezTo>
                  <a:cubicBezTo>
                    <a:pt x="290229" y="251610"/>
                    <a:pt x="293641" y="260382"/>
                    <a:pt x="294296" y="264877"/>
                  </a:cubicBezTo>
                  <a:cubicBezTo>
                    <a:pt x="283734" y="267520"/>
                    <a:pt x="264275" y="271933"/>
                    <a:pt x="270825" y="29528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2" name="Google Shape;1902;p28"/>
            <p:cNvSpPr/>
            <p:nvPr/>
          </p:nvSpPr>
          <p:spPr>
            <a:xfrm>
              <a:off x="493735" y="588846"/>
              <a:ext cx="382620" cy="349131"/>
            </a:xfrm>
            <a:custGeom>
              <a:avLst/>
              <a:gdLst/>
              <a:ahLst/>
              <a:cxnLst/>
              <a:rect l="l" t="t" r="r" b="b"/>
              <a:pathLst>
                <a:path w="765240" h="698262" extrusionOk="0">
                  <a:moveTo>
                    <a:pt x="765217" y="655226"/>
                  </a:moveTo>
                  <a:cubicBezTo>
                    <a:pt x="764425" y="679690"/>
                    <a:pt x="744311" y="698978"/>
                    <a:pt x="720294" y="698242"/>
                  </a:cubicBezTo>
                  <a:cubicBezTo>
                    <a:pt x="696278" y="697507"/>
                    <a:pt x="677419" y="677020"/>
                    <a:pt x="678210" y="652556"/>
                  </a:cubicBezTo>
                  <a:cubicBezTo>
                    <a:pt x="679002" y="628064"/>
                    <a:pt x="699116" y="608803"/>
                    <a:pt x="723133" y="609539"/>
                  </a:cubicBezTo>
                  <a:cubicBezTo>
                    <a:pt x="747150" y="610275"/>
                    <a:pt x="766008" y="630734"/>
                    <a:pt x="765217" y="655226"/>
                  </a:cubicBezTo>
                  <a:close/>
                  <a:moveTo>
                    <a:pt x="63679" y="30"/>
                  </a:moveTo>
                  <a:cubicBezTo>
                    <a:pt x="29673" y="-1033"/>
                    <a:pt x="1153" y="26292"/>
                    <a:pt x="34" y="60973"/>
                  </a:cubicBezTo>
                  <a:cubicBezTo>
                    <a:pt x="-1085" y="95626"/>
                    <a:pt x="25634" y="124640"/>
                    <a:pt x="59667" y="125675"/>
                  </a:cubicBezTo>
                  <a:cubicBezTo>
                    <a:pt x="93672" y="126737"/>
                    <a:pt x="122192" y="99413"/>
                    <a:pt x="123311" y="64732"/>
                  </a:cubicBezTo>
                  <a:cubicBezTo>
                    <a:pt x="124430" y="30052"/>
                    <a:pt x="97712" y="1065"/>
                    <a:pt x="63679" y="3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3" name="Google Shape;1903;p28"/>
            <p:cNvSpPr/>
            <p:nvPr/>
          </p:nvSpPr>
          <p:spPr>
            <a:xfrm rot="10800000" flipH="1">
              <a:off x="830848" y="4641799"/>
              <a:ext cx="355726" cy="368944"/>
            </a:xfrm>
            <a:custGeom>
              <a:avLst/>
              <a:gdLst/>
              <a:ahLst/>
              <a:cxnLst/>
              <a:rect l="l" t="t" r="r" b="b"/>
              <a:pathLst>
                <a:path w="711452" h="737888" extrusionOk="0">
                  <a:moveTo>
                    <a:pt x="21697" y="600356"/>
                  </a:moveTo>
                  <a:cubicBezTo>
                    <a:pt x="16839" y="566248"/>
                    <a:pt x="18777" y="528898"/>
                    <a:pt x="32041" y="496723"/>
                  </a:cubicBezTo>
                  <a:cubicBezTo>
                    <a:pt x="35971" y="487188"/>
                    <a:pt x="43531" y="470325"/>
                    <a:pt x="55839" y="469426"/>
                  </a:cubicBezTo>
                  <a:cubicBezTo>
                    <a:pt x="73033" y="468145"/>
                    <a:pt x="76936" y="499421"/>
                    <a:pt x="78464" y="510672"/>
                  </a:cubicBezTo>
                  <a:cubicBezTo>
                    <a:pt x="84086" y="552299"/>
                    <a:pt x="74534" y="596106"/>
                    <a:pt x="57504" y="634192"/>
                  </a:cubicBezTo>
                  <a:lnTo>
                    <a:pt x="39273" y="649584"/>
                  </a:lnTo>
                  <a:cubicBezTo>
                    <a:pt x="38918" y="648794"/>
                    <a:pt x="36899" y="646724"/>
                    <a:pt x="36271" y="645716"/>
                  </a:cubicBezTo>
                  <a:cubicBezTo>
                    <a:pt x="34251" y="642392"/>
                    <a:pt x="32259" y="639123"/>
                    <a:pt x="30703" y="635554"/>
                  </a:cubicBezTo>
                  <a:cubicBezTo>
                    <a:pt x="25818" y="624412"/>
                    <a:pt x="23416" y="612343"/>
                    <a:pt x="21697" y="600356"/>
                  </a:cubicBezTo>
                  <a:close/>
                  <a:moveTo>
                    <a:pt x="134549" y="652636"/>
                  </a:moveTo>
                  <a:cubicBezTo>
                    <a:pt x="100216" y="656368"/>
                    <a:pt x="66592" y="672251"/>
                    <a:pt x="39000" y="692492"/>
                  </a:cubicBezTo>
                  <a:cubicBezTo>
                    <a:pt x="29039" y="699793"/>
                    <a:pt x="19377" y="707857"/>
                    <a:pt x="11081" y="717038"/>
                  </a:cubicBezTo>
                  <a:cubicBezTo>
                    <a:pt x="8078" y="720335"/>
                    <a:pt x="5240" y="723794"/>
                    <a:pt x="2729" y="727472"/>
                  </a:cubicBezTo>
                  <a:cubicBezTo>
                    <a:pt x="1610" y="729134"/>
                    <a:pt x="1556" y="734011"/>
                    <a:pt x="0" y="732785"/>
                  </a:cubicBezTo>
                  <a:lnTo>
                    <a:pt x="1556" y="735291"/>
                  </a:lnTo>
                  <a:cubicBezTo>
                    <a:pt x="12418" y="740631"/>
                    <a:pt x="28793" y="736353"/>
                    <a:pt x="40010" y="734664"/>
                  </a:cubicBezTo>
                  <a:cubicBezTo>
                    <a:pt x="74152" y="729488"/>
                    <a:pt x="109932" y="721315"/>
                    <a:pt x="139489" y="702763"/>
                  </a:cubicBezTo>
                  <a:cubicBezTo>
                    <a:pt x="149478" y="696497"/>
                    <a:pt x="178926" y="676800"/>
                    <a:pt x="170520" y="661163"/>
                  </a:cubicBezTo>
                  <a:cubicBezTo>
                    <a:pt x="164434" y="649911"/>
                    <a:pt x="144838" y="651491"/>
                    <a:pt x="134549" y="652636"/>
                  </a:cubicBezTo>
                  <a:close/>
                  <a:moveTo>
                    <a:pt x="277477" y="366556"/>
                  </a:moveTo>
                  <a:lnTo>
                    <a:pt x="299092" y="356531"/>
                  </a:lnTo>
                  <a:cubicBezTo>
                    <a:pt x="328977" y="310681"/>
                    <a:pt x="359462" y="266465"/>
                    <a:pt x="364156" y="210208"/>
                  </a:cubicBezTo>
                  <a:cubicBezTo>
                    <a:pt x="364893" y="201082"/>
                    <a:pt x="368441" y="156648"/>
                    <a:pt x="354658" y="153379"/>
                  </a:cubicBezTo>
                  <a:cubicBezTo>
                    <a:pt x="343114" y="150655"/>
                    <a:pt x="327940" y="173158"/>
                    <a:pt x="322590" y="180050"/>
                  </a:cubicBezTo>
                  <a:cubicBezTo>
                    <a:pt x="294944" y="215493"/>
                    <a:pt x="276576" y="257693"/>
                    <a:pt x="270053" y="302181"/>
                  </a:cubicBezTo>
                  <a:cubicBezTo>
                    <a:pt x="267597" y="318908"/>
                    <a:pt x="265796" y="337052"/>
                    <a:pt x="268880" y="353834"/>
                  </a:cubicBezTo>
                  <a:cubicBezTo>
                    <a:pt x="269016" y="354596"/>
                    <a:pt x="273847" y="373013"/>
                    <a:pt x="277477" y="366556"/>
                  </a:cubicBezTo>
                  <a:close/>
                  <a:moveTo>
                    <a:pt x="422124" y="248975"/>
                  </a:moveTo>
                  <a:cubicBezTo>
                    <a:pt x="441092" y="228515"/>
                    <a:pt x="461206" y="208574"/>
                    <a:pt x="477172" y="185580"/>
                  </a:cubicBezTo>
                  <a:cubicBezTo>
                    <a:pt x="496085" y="158365"/>
                    <a:pt x="510550" y="125809"/>
                    <a:pt x="512542" y="92327"/>
                  </a:cubicBezTo>
                  <a:cubicBezTo>
                    <a:pt x="515162" y="48221"/>
                    <a:pt x="480228" y="57865"/>
                    <a:pt x="459568" y="83746"/>
                  </a:cubicBezTo>
                  <a:cubicBezTo>
                    <a:pt x="452936" y="92055"/>
                    <a:pt x="447069" y="100909"/>
                    <a:pt x="441719" y="110090"/>
                  </a:cubicBezTo>
                  <a:cubicBezTo>
                    <a:pt x="431622" y="127525"/>
                    <a:pt x="423461" y="145833"/>
                    <a:pt x="416747" y="164821"/>
                  </a:cubicBezTo>
                  <a:cubicBezTo>
                    <a:pt x="405285" y="197186"/>
                    <a:pt x="398244" y="231866"/>
                    <a:pt x="404248" y="262351"/>
                  </a:cubicBezTo>
                  <a:lnTo>
                    <a:pt x="422124" y="248975"/>
                  </a:lnTo>
                  <a:close/>
                  <a:moveTo>
                    <a:pt x="540762" y="175827"/>
                  </a:moveTo>
                  <a:lnTo>
                    <a:pt x="549277" y="173594"/>
                  </a:lnTo>
                  <a:cubicBezTo>
                    <a:pt x="584484" y="139758"/>
                    <a:pt x="622747" y="102571"/>
                    <a:pt x="638740" y="55277"/>
                  </a:cubicBezTo>
                  <a:cubicBezTo>
                    <a:pt x="643134" y="42255"/>
                    <a:pt x="653423" y="9536"/>
                    <a:pt x="635574" y="1336"/>
                  </a:cubicBezTo>
                  <a:cubicBezTo>
                    <a:pt x="623511" y="-4195"/>
                    <a:pt x="608855" y="8773"/>
                    <a:pt x="600859" y="16074"/>
                  </a:cubicBezTo>
                  <a:cubicBezTo>
                    <a:pt x="572202" y="42146"/>
                    <a:pt x="553398" y="78488"/>
                    <a:pt x="544119" y="115784"/>
                  </a:cubicBezTo>
                  <a:cubicBezTo>
                    <a:pt x="540434" y="130604"/>
                    <a:pt x="538005" y="145915"/>
                    <a:pt x="537569" y="161225"/>
                  </a:cubicBezTo>
                  <a:cubicBezTo>
                    <a:pt x="537514" y="162724"/>
                    <a:pt x="536586" y="178443"/>
                    <a:pt x="540762" y="175827"/>
                  </a:cubicBezTo>
                  <a:close/>
                  <a:moveTo>
                    <a:pt x="698618" y="193999"/>
                  </a:moveTo>
                  <a:cubicBezTo>
                    <a:pt x="693624" y="191519"/>
                    <a:pt x="688329" y="189640"/>
                    <a:pt x="682953" y="188114"/>
                  </a:cubicBezTo>
                  <a:cubicBezTo>
                    <a:pt x="640077" y="175827"/>
                    <a:pt x="593954" y="181004"/>
                    <a:pt x="550996" y="189912"/>
                  </a:cubicBezTo>
                  <a:cubicBezTo>
                    <a:pt x="535440" y="193127"/>
                    <a:pt x="519993" y="196995"/>
                    <a:pt x="505119" y="202607"/>
                  </a:cubicBezTo>
                  <a:cubicBezTo>
                    <a:pt x="503290" y="203288"/>
                    <a:pt x="492482" y="206476"/>
                    <a:pt x="492373" y="209663"/>
                  </a:cubicBezTo>
                  <a:lnTo>
                    <a:pt x="487897" y="215793"/>
                  </a:lnTo>
                  <a:cubicBezTo>
                    <a:pt x="516772" y="225355"/>
                    <a:pt x="543682" y="237969"/>
                    <a:pt x="573949" y="243472"/>
                  </a:cubicBezTo>
                  <a:cubicBezTo>
                    <a:pt x="594090" y="247123"/>
                    <a:pt x="614559" y="247804"/>
                    <a:pt x="634946" y="245815"/>
                  </a:cubicBezTo>
                  <a:cubicBezTo>
                    <a:pt x="656370" y="243717"/>
                    <a:pt x="680196" y="239004"/>
                    <a:pt x="698509" y="227072"/>
                  </a:cubicBezTo>
                  <a:cubicBezTo>
                    <a:pt x="714666" y="216556"/>
                    <a:pt x="716795" y="203070"/>
                    <a:pt x="698618" y="193999"/>
                  </a:cubicBezTo>
                  <a:close/>
                  <a:moveTo>
                    <a:pt x="531947" y="275074"/>
                  </a:moveTo>
                  <a:cubicBezTo>
                    <a:pt x="492865" y="263278"/>
                    <a:pt x="450698" y="272813"/>
                    <a:pt x="412899" y="284854"/>
                  </a:cubicBezTo>
                  <a:cubicBezTo>
                    <a:pt x="399499" y="289104"/>
                    <a:pt x="386017" y="293763"/>
                    <a:pt x="373408" y="300001"/>
                  </a:cubicBezTo>
                  <a:cubicBezTo>
                    <a:pt x="373135" y="300138"/>
                    <a:pt x="359816" y="307112"/>
                    <a:pt x="362327" y="308910"/>
                  </a:cubicBezTo>
                  <a:lnTo>
                    <a:pt x="352639" y="326945"/>
                  </a:lnTo>
                  <a:cubicBezTo>
                    <a:pt x="407141" y="327462"/>
                    <a:pt x="462052" y="340975"/>
                    <a:pt x="516308" y="328498"/>
                  </a:cubicBezTo>
                  <a:cubicBezTo>
                    <a:pt x="528153" y="325773"/>
                    <a:pt x="565952" y="316538"/>
                    <a:pt x="565516" y="298939"/>
                  </a:cubicBezTo>
                  <a:cubicBezTo>
                    <a:pt x="565161" y="285671"/>
                    <a:pt x="541663" y="277989"/>
                    <a:pt x="531947" y="275074"/>
                  </a:cubicBezTo>
                  <a:close/>
                  <a:moveTo>
                    <a:pt x="166290" y="489967"/>
                  </a:moveTo>
                  <a:lnTo>
                    <a:pt x="194264" y="460054"/>
                  </a:lnTo>
                  <a:cubicBezTo>
                    <a:pt x="203680" y="439922"/>
                    <a:pt x="212904" y="419735"/>
                    <a:pt x="218526" y="398158"/>
                  </a:cubicBezTo>
                  <a:cubicBezTo>
                    <a:pt x="222183" y="384019"/>
                    <a:pt x="224858" y="369580"/>
                    <a:pt x="225977" y="355005"/>
                  </a:cubicBezTo>
                  <a:cubicBezTo>
                    <a:pt x="227560" y="334655"/>
                    <a:pt x="222456" y="267528"/>
                    <a:pt x="189379" y="304360"/>
                  </a:cubicBezTo>
                  <a:cubicBezTo>
                    <a:pt x="185367" y="308828"/>
                    <a:pt x="181873" y="313759"/>
                    <a:pt x="178735" y="318908"/>
                  </a:cubicBezTo>
                  <a:cubicBezTo>
                    <a:pt x="160695" y="348467"/>
                    <a:pt x="154827" y="384754"/>
                    <a:pt x="153408" y="418836"/>
                  </a:cubicBezTo>
                  <a:cubicBezTo>
                    <a:pt x="152644" y="437361"/>
                    <a:pt x="152071" y="457003"/>
                    <a:pt x="156164" y="475256"/>
                  </a:cubicBezTo>
                  <a:cubicBezTo>
                    <a:pt x="156847" y="478307"/>
                    <a:pt x="160149" y="492283"/>
                    <a:pt x="166290" y="489967"/>
                  </a:cubicBezTo>
                  <a:close/>
                  <a:moveTo>
                    <a:pt x="290140" y="474302"/>
                  </a:moveTo>
                  <a:cubicBezTo>
                    <a:pt x="247701" y="471088"/>
                    <a:pt x="204853" y="493073"/>
                    <a:pt x="170902" y="516284"/>
                  </a:cubicBezTo>
                  <a:cubicBezTo>
                    <a:pt x="159221" y="524293"/>
                    <a:pt x="148359" y="533284"/>
                    <a:pt x="137933" y="542846"/>
                  </a:cubicBezTo>
                  <a:cubicBezTo>
                    <a:pt x="136760" y="543936"/>
                    <a:pt x="125133" y="557748"/>
                    <a:pt x="125243" y="557721"/>
                  </a:cubicBezTo>
                  <a:lnTo>
                    <a:pt x="102427" y="586435"/>
                  </a:lnTo>
                  <a:cubicBezTo>
                    <a:pt x="113998" y="590957"/>
                    <a:pt x="138343" y="582675"/>
                    <a:pt x="149642" y="580523"/>
                  </a:cubicBezTo>
                  <a:cubicBezTo>
                    <a:pt x="194782" y="571914"/>
                    <a:pt x="242161" y="559682"/>
                    <a:pt x="283345" y="539086"/>
                  </a:cubicBezTo>
                  <a:cubicBezTo>
                    <a:pt x="297427" y="532030"/>
                    <a:pt x="333098" y="514459"/>
                    <a:pt x="328922" y="493536"/>
                  </a:cubicBezTo>
                  <a:cubicBezTo>
                    <a:pt x="325865" y="478171"/>
                    <a:pt x="302476" y="475229"/>
                    <a:pt x="290140" y="474302"/>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4" name="Google Shape;1904;p28"/>
            <p:cNvSpPr/>
            <p:nvPr/>
          </p:nvSpPr>
          <p:spPr>
            <a:xfrm rot="10800000" flipH="1">
              <a:off x="259755" y="3926208"/>
              <a:ext cx="884420" cy="1057621"/>
            </a:xfrm>
            <a:custGeom>
              <a:avLst/>
              <a:gdLst/>
              <a:ahLst/>
              <a:cxnLst/>
              <a:rect l="l" t="t" r="r" b="b"/>
              <a:pathLst>
                <a:path w="1768839" h="2115242" extrusionOk="0">
                  <a:moveTo>
                    <a:pt x="928407" y="1401798"/>
                  </a:moveTo>
                  <a:cubicBezTo>
                    <a:pt x="929281" y="1402043"/>
                    <a:pt x="930154" y="1402125"/>
                    <a:pt x="931000" y="1402071"/>
                  </a:cubicBezTo>
                  <a:cubicBezTo>
                    <a:pt x="931246" y="1402888"/>
                    <a:pt x="929144" y="1402043"/>
                    <a:pt x="928380" y="1401798"/>
                  </a:cubicBezTo>
                  <a:cubicBezTo>
                    <a:pt x="928380" y="1401798"/>
                    <a:pt x="928380" y="1401798"/>
                    <a:pt x="928407" y="1401798"/>
                  </a:cubicBezTo>
                  <a:close/>
                  <a:moveTo>
                    <a:pt x="39974" y="1328732"/>
                  </a:moveTo>
                  <a:cubicBezTo>
                    <a:pt x="39346" y="1329631"/>
                    <a:pt x="38609" y="1330367"/>
                    <a:pt x="37763" y="1330939"/>
                  </a:cubicBezTo>
                  <a:cubicBezTo>
                    <a:pt x="38227" y="1331838"/>
                    <a:pt x="39456" y="1329522"/>
                    <a:pt x="39974" y="1328732"/>
                  </a:cubicBezTo>
                  <a:close/>
                  <a:moveTo>
                    <a:pt x="1241555" y="543914"/>
                  </a:moveTo>
                  <a:lnTo>
                    <a:pt x="1241555" y="543914"/>
                  </a:lnTo>
                  <a:cubicBezTo>
                    <a:pt x="1241773" y="544023"/>
                    <a:pt x="1241664" y="543533"/>
                    <a:pt x="1241691" y="543342"/>
                  </a:cubicBezTo>
                  <a:lnTo>
                    <a:pt x="1241609" y="543723"/>
                  </a:lnTo>
                  <a:lnTo>
                    <a:pt x="1241555" y="543914"/>
                  </a:lnTo>
                  <a:close/>
                  <a:moveTo>
                    <a:pt x="1760565" y="141915"/>
                  </a:moveTo>
                  <a:cubicBezTo>
                    <a:pt x="1741679" y="140117"/>
                    <a:pt x="1722875" y="137556"/>
                    <a:pt x="1703961" y="137311"/>
                  </a:cubicBezTo>
                  <a:cubicBezTo>
                    <a:pt x="1698776" y="137230"/>
                    <a:pt x="1693590" y="137393"/>
                    <a:pt x="1688432" y="137802"/>
                  </a:cubicBezTo>
                  <a:cubicBezTo>
                    <a:pt x="1680599" y="138374"/>
                    <a:pt x="1672849" y="139600"/>
                    <a:pt x="1665070" y="141153"/>
                  </a:cubicBezTo>
                  <a:cubicBezTo>
                    <a:pt x="1664934" y="141180"/>
                    <a:pt x="1664825" y="141234"/>
                    <a:pt x="1664688" y="141262"/>
                  </a:cubicBezTo>
                  <a:cubicBezTo>
                    <a:pt x="1668782" y="138592"/>
                    <a:pt x="1673094" y="136167"/>
                    <a:pt x="1677215" y="133524"/>
                  </a:cubicBezTo>
                  <a:cubicBezTo>
                    <a:pt x="1677925" y="133061"/>
                    <a:pt x="1678853" y="133089"/>
                    <a:pt x="1679426" y="132408"/>
                  </a:cubicBezTo>
                  <a:cubicBezTo>
                    <a:pt x="1679590" y="132244"/>
                    <a:pt x="1679753" y="132026"/>
                    <a:pt x="1679917" y="131863"/>
                  </a:cubicBezTo>
                  <a:cubicBezTo>
                    <a:pt x="1698476" y="120066"/>
                    <a:pt x="1717007" y="108216"/>
                    <a:pt x="1736220" y="97155"/>
                  </a:cubicBezTo>
                  <a:cubicBezTo>
                    <a:pt x="1740342" y="94785"/>
                    <a:pt x="1741788" y="89554"/>
                    <a:pt x="1739441" y="85440"/>
                  </a:cubicBezTo>
                  <a:cubicBezTo>
                    <a:pt x="1737066" y="81327"/>
                    <a:pt x="1731826" y="79883"/>
                    <a:pt x="1727705" y="82226"/>
                  </a:cubicBezTo>
                  <a:cubicBezTo>
                    <a:pt x="1723120" y="84814"/>
                    <a:pt x="1718835" y="87729"/>
                    <a:pt x="1714278" y="90371"/>
                  </a:cubicBezTo>
                  <a:cubicBezTo>
                    <a:pt x="1717253" y="86094"/>
                    <a:pt x="1720337" y="81844"/>
                    <a:pt x="1722984" y="77404"/>
                  </a:cubicBezTo>
                  <a:cubicBezTo>
                    <a:pt x="1727078" y="70620"/>
                    <a:pt x="1730626" y="63592"/>
                    <a:pt x="1734037" y="56645"/>
                  </a:cubicBezTo>
                  <a:cubicBezTo>
                    <a:pt x="1735920" y="52667"/>
                    <a:pt x="1737667" y="48662"/>
                    <a:pt x="1739277" y="44576"/>
                  </a:cubicBezTo>
                  <a:cubicBezTo>
                    <a:pt x="1741624" y="38664"/>
                    <a:pt x="1743698" y="32698"/>
                    <a:pt x="1745882" y="26732"/>
                  </a:cubicBezTo>
                  <a:lnTo>
                    <a:pt x="1750030" y="14254"/>
                  </a:lnTo>
                  <a:cubicBezTo>
                    <a:pt x="1753387" y="11176"/>
                    <a:pt x="1753578" y="5972"/>
                    <a:pt x="1750494" y="2649"/>
                  </a:cubicBezTo>
                  <a:cubicBezTo>
                    <a:pt x="1747410" y="-702"/>
                    <a:pt x="1742170" y="-893"/>
                    <a:pt x="1738840" y="2186"/>
                  </a:cubicBezTo>
                  <a:cubicBezTo>
                    <a:pt x="1736957" y="3739"/>
                    <a:pt x="1735402" y="5945"/>
                    <a:pt x="1733955" y="8397"/>
                  </a:cubicBezTo>
                  <a:cubicBezTo>
                    <a:pt x="1731854" y="11939"/>
                    <a:pt x="1730353" y="16352"/>
                    <a:pt x="1728797" y="19349"/>
                  </a:cubicBezTo>
                  <a:lnTo>
                    <a:pt x="1714633" y="46428"/>
                  </a:lnTo>
                  <a:cubicBezTo>
                    <a:pt x="1710375" y="54056"/>
                    <a:pt x="1705490" y="61494"/>
                    <a:pt x="1700768" y="69122"/>
                  </a:cubicBezTo>
                  <a:cubicBezTo>
                    <a:pt x="1696101" y="76668"/>
                    <a:pt x="1691462" y="84296"/>
                    <a:pt x="1686604" y="91761"/>
                  </a:cubicBezTo>
                  <a:cubicBezTo>
                    <a:pt x="1680709" y="100833"/>
                    <a:pt x="1674704" y="109660"/>
                    <a:pt x="1668455" y="118159"/>
                  </a:cubicBezTo>
                  <a:cubicBezTo>
                    <a:pt x="1637369" y="137693"/>
                    <a:pt x="1606884" y="157907"/>
                    <a:pt x="1577545" y="179429"/>
                  </a:cubicBezTo>
                  <a:cubicBezTo>
                    <a:pt x="1579210" y="176650"/>
                    <a:pt x="1581039" y="173899"/>
                    <a:pt x="1582512" y="171065"/>
                  </a:cubicBezTo>
                  <a:cubicBezTo>
                    <a:pt x="1587043" y="162402"/>
                    <a:pt x="1590618" y="153575"/>
                    <a:pt x="1593757" y="145239"/>
                  </a:cubicBezTo>
                  <a:cubicBezTo>
                    <a:pt x="1596486" y="137447"/>
                    <a:pt x="1597878" y="125188"/>
                    <a:pt x="1600907" y="115108"/>
                  </a:cubicBezTo>
                  <a:cubicBezTo>
                    <a:pt x="1601917" y="111703"/>
                    <a:pt x="1602845" y="108515"/>
                    <a:pt x="1604646" y="106336"/>
                  </a:cubicBezTo>
                  <a:cubicBezTo>
                    <a:pt x="1607785" y="103039"/>
                    <a:pt x="1607648" y="97836"/>
                    <a:pt x="1604346" y="94703"/>
                  </a:cubicBezTo>
                  <a:cubicBezTo>
                    <a:pt x="1601071" y="91570"/>
                    <a:pt x="1595831" y="91706"/>
                    <a:pt x="1592720" y="95003"/>
                  </a:cubicBezTo>
                  <a:cubicBezTo>
                    <a:pt x="1589090" y="98299"/>
                    <a:pt x="1586251" y="103203"/>
                    <a:pt x="1583768" y="108815"/>
                  </a:cubicBezTo>
                  <a:cubicBezTo>
                    <a:pt x="1579674" y="118105"/>
                    <a:pt x="1577191" y="129819"/>
                    <a:pt x="1573724" y="136984"/>
                  </a:cubicBezTo>
                  <a:cubicBezTo>
                    <a:pt x="1570368" y="144503"/>
                    <a:pt x="1566083" y="152213"/>
                    <a:pt x="1561880" y="160195"/>
                  </a:cubicBezTo>
                  <a:cubicBezTo>
                    <a:pt x="1557840" y="167823"/>
                    <a:pt x="1553774" y="175615"/>
                    <a:pt x="1549380" y="183134"/>
                  </a:cubicBezTo>
                  <a:cubicBezTo>
                    <a:pt x="1543321" y="193514"/>
                    <a:pt x="1537126" y="203512"/>
                    <a:pt x="1530303" y="212039"/>
                  </a:cubicBezTo>
                  <a:cubicBezTo>
                    <a:pt x="1528857" y="213619"/>
                    <a:pt x="1528365" y="215635"/>
                    <a:pt x="1528311" y="217597"/>
                  </a:cubicBezTo>
                  <a:cubicBezTo>
                    <a:pt x="1503284" y="237484"/>
                    <a:pt x="1478858" y="257998"/>
                    <a:pt x="1455114" y="279275"/>
                  </a:cubicBezTo>
                  <a:cubicBezTo>
                    <a:pt x="1455578" y="277804"/>
                    <a:pt x="1456315" y="276469"/>
                    <a:pt x="1456751" y="274970"/>
                  </a:cubicBezTo>
                  <a:cubicBezTo>
                    <a:pt x="1459863" y="264591"/>
                    <a:pt x="1462019" y="253857"/>
                    <a:pt x="1464038" y="243178"/>
                  </a:cubicBezTo>
                  <a:cubicBezTo>
                    <a:pt x="1467013" y="227540"/>
                    <a:pt x="1469196" y="211903"/>
                    <a:pt x="1473427" y="196946"/>
                  </a:cubicBezTo>
                  <a:cubicBezTo>
                    <a:pt x="1474900" y="192669"/>
                    <a:pt x="1472635" y="187983"/>
                    <a:pt x="1468323" y="186485"/>
                  </a:cubicBezTo>
                  <a:cubicBezTo>
                    <a:pt x="1464038" y="185014"/>
                    <a:pt x="1459344" y="187275"/>
                    <a:pt x="1457843" y="191579"/>
                  </a:cubicBezTo>
                  <a:cubicBezTo>
                    <a:pt x="1453613" y="201632"/>
                    <a:pt x="1450038" y="212039"/>
                    <a:pt x="1446872" y="222718"/>
                  </a:cubicBezTo>
                  <a:cubicBezTo>
                    <a:pt x="1443842" y="232934"/>
                    <a:pt x="1441058" y="243287"/>
                    <a:pt x="1438357" y="253666"/>
                  </a:cubicBezTo>
                  <a:cubicBezTo>
                    <a:pt x="1436965" y="259061"/>
                    <a:pt x="1435655" y="264455"/>
                    <a:pt x="1434290" y="269822"/>
                  </a:cubicBezTo>
                  <a:cubicBezTo>
                    <a:pt x="1432243" y="277777"/>
                    <a:pt x="1430224" y="285677"/>
                    <a:pt x="1427604" y="293414"/>
                  </a:cubicBezTo>
                  <a:cubicBezTo>
                    <a:pt x="1425557" y="299380"/>
                    <a:pt x="1423210" y="305238"/>
                    <a:pt x="1420508" y="310986"/>
                  </a:cubicBezTo>
                  <a:cubicBezTo>
                    <a:pt x="1386966" y="342724"/>
                    <a:pt x="1354707" y="375743"/>
                    <a:pt x="1323703" y="409987"/>
                  </a:cubicBezTo>
                  <a:cubicBezTo>
                    <a:pt x="1324768" y="405655"/>
                    <a:pt x="1326241" y="401433"/>
                    <a:pt x="1327006" y="397047"/>
                  </a:cubicBezTo>
                  <a:cubicBezTo>
                    <a:pt x="1328943" y="385959"/>
                    <a:pt x="1329844" y="374707"/>
                    <a:pt x="1330690" y="363456"/>
                  </a:cubicBezTo>
                  <a:cubicBezTo>
                    <a:pt x="1331918" y="347301"/>
                    <a:pt x="1332491" y="331118"/>
                    <a:pt x="1335603" y="314991"/>
                  </a:cubicBezTo>
                  <a:cubicBezTo>
                    <a:pt x="1336694" y="310577"/>
                    <a:pt x="1334020" y="306109"/>
                    <a:pt x="1329598" y="304992"/>
                  </a:cubicBezTo>
                  <a:cubicBezTo>
                    <a:pt x="1325204" y="303903"/>
                    <a:pt x="1320728" y="306572"/>
                    <a:pt x="1319609" y="310986"/>
                  </a:cubicBezTo>
                  <a:cubicBezTo>
                    <a:pt x="1316089" y="322019"/>
                    <a:pt x="1313496" y="333134"/>
                    <a:pt x="1311449" y="344386"/>
                  </a:cubicBezTo>
                  <a:cubicBezTo>
                    <a:pt x="1309457" y="355365"/>
                    <a:pt x="1307847" y="366398"/>
                    <a:pt x="1306346" y="377404"/>
                  </a:cubicBezTo>
                  <a:cubicBezTo>
                    <a:pt x="1305554" y="383125"/>
                    <a:pt x="1304845" y="388846"/>
                    <a:pt x="1304080" y="394568"/>
                  </a:cubicBezTo>
                  <a:cubicBezTo>
                    <a:pt x="1302934" y="402958"/>
                    <a:pt x="1301761" y="411295"/>
                    <a:pt x="1299905" y="419604"/>
                  </a:cubicBezTo>
                  <a:cubicBezTo>
                    <a:pt x="1298022" y="427968"/>
                    <a:pt x="1295784" y="436304"/>
                    <a:pt x="1292372" y="444559"/>
                  </a:cubicBezTo>
                  <a:cubicBezTo>
                    <a:pt x="1292208" y="444913"/>
                    <a:pt x="1292427" y="445267"/>
                    <a:pt x="1292318" y="445621"/>
                  </a:cubicBezTo>
                  <a:cubicBezTo>
                    <a:pt x="1261778" y="481091"/>
                    <a:pt x="1232357" y="517597"/>
                    <a:pt x="1204247" y="555247"/>
                  </a:cubicBezTo>
                  <a:cubicBezTo>
                    <a:pt x="1204165" y="546856"/>
                    <a:pt x="1203455" y="538411"/>
                    <a:pt x="1202418" y="530047"/>
                  </a:cubicBezTo>
                  <a:cubicBezTo>
                    <a:pt x="1200508" y="515363"/>
                    <a:pt x="1197478" y="501088"/>
                    <a:pt x="1196468" y="487575"/>
                  </a:cubicBezTo>
                  <a:cubicBezTo>
                    <a:pt x="1196441" y="483053"/>
                    <a:pt x="1192702" y="479402"/>
                    <a:pt x="1188172" y="479430"/>
                  </a:cubicBezTo>
                  <a:cubicBezTo>
                    <a:pt x="1183614" y="479484"/>
                    <a:pt x="1179957" y="483189"/>
                    <a:pt x="1180011" y="487739"/>
                  </a:cubicBezTo>
                  <a:cubicBezTo>
                    <a:pt x="1179165" y="503839"/>
                    <a:pt x="1180039" y="521411"/>
                    <a:pt x="1180639" y="539065"/>
                  </a:cubicBezTo>
                  <a:cubicBezTo>
                    <a:pt x="1180776" y="543424"/>
                    <a:pt x="1180912" y="547783"/>
                    <a:pt x="1181076" y="552114"/>
                  </a:cubicBezTo>
                  <a:cubicBezTo>
                    <a:pt x="1181321" y="558516"/>
                    <a:pt x="1181567" y="564864"/>
                    <a:pt x="1181376" y="571130"/>
                  </a:cubicBezTo>
                  <a:cubicBezTo>
                    <a:pt x="1181185" y="577423"/>
                    <a:pt x="1180530" y="583580"/>
                    <a:pt x="1179438" y="589601"/>
                  </a:cubicBezTo>
                  <a:cubicBezTo>
                    <a:pt x="1130722" y="657572"/>
                    <a:pt x="1085718" y="728486"/>
                    <a:pt x="1043989" y="801579"/>
                  </a:cubicBezTo>
                  <a:cubicBezTo>
                    <a:pt x="1050020" y="775235"/>
                    <a:pt x="1055779" y="748646"/>
                    <a:pt x="1061128" y="726334"/>
                  </a:cubicBezTo>
                  <a:cubicBezTo>
                    <a:pt x="1079932" y="646947"/>
                    <a:pt x="1094479" y="564564"/>
                    <a:pt x="1093987" y="482808"/>
                  </a:cubicBezTo>
                  <a:cubicBezTo>
                    <a:pt x="1093660" y="427668"/>
                    <a:pt x="1086455" y="372800"/>
                    <a:pt x="1069425" y="319349"/>
                  </a:cubicBezTo>
                  <a:cubicBezTo>
                    <a:pt x="1059409" y="288129"/>
                    <a:pt x="1043716" y="257017"/>
                    <a:pt x="1020326" y="234596"/>
                  </a:cubicBezTo>
                  <a:cubicBezTo>
                    <a:pt x="1004170" y="219095"/>
                    <a:pt x="984356" y="207707"/>
                    <a:pt x="960339" y="202913"/>
                  </a:cubicBezTo>
                  <a:cubicBezTo>
                    <a:pt x="914898" y="193977"/>
                    <a:pt x="875379" y="218659"/>
                    <a:pt x="849752" y="256037"/>
                  </a:cubicBezTo>
                  <a:cubicBezTo>
                    <a:pt x="825353" y="291616"/>
                    <a:pt x="813891" y="338392"/>
                    <a:pt x="821259" y="375116"/>
                  </a:cubicBezTo>
                  <a:cubicBezTo>
                    <a:pt x="823006" y="383888"/>
                    <a:pt x="826254" y="392851"/>
                    <a:pt x="830975" y="400915"/>
                  </a:cubicBezTo>
                  <a:cubicBezTo>
                    <a:pt x="835888" y="409361"/>
                    <a:pt x="842383" y="416798"/>
                    <a:pt x="850325" y="422110"/>
                  </a:cubicBezTo>
                  <a:cubicBezTo>
                    <a:pt x="858131" y="427314"/>
                    <a:pt x="866427" y="430774"/>
                    <a:pt x="875079" y="432626"/>
                  </a:cubicBezTo>
                  <a:cubicBezTo>
                    <a:pt x="883567" y="434424"/>
                    <a:pt x="892409" y="434724"/>
                    <a:pt x="901470" y="433580"/>
                  </a:cubicBezTo>
                  <a:cubicBezTo>
                    <a:pt x="955345" y="426796"/>
                    <a:pt x="978188" y="391162"/>
                    <a:pt x="980726" y="359070"/>
                  </a:cubicBezTo>
                  <a:cubicBezTo>
                    <a:pt x="982609" y="335232"/>
                    <a:pt x="972975" y="313329"/>
                    <a:pt x="957009" y="304311"/>
                  </a:cubicBezTo>
                  <a:cubicBezTo>
                    <a:pt x="942681" y="296247"/>
                    <a:pt x="922294" y="297037"/>
                    <a:pt x="899260" y="318069"/>
                  </a:cubicBezTo>
                  <a:cubicBezTo>
                    <a:pt x="895739" y="321229"/>
                    <a:pt x="895466" y="326651"/>
                    <a:pt x="898632" y="330192"/>
                  </a:cubicBezTo>
                  <a:cubicBezTo>
                    <a:pt x="901798" y="333707"/>
                    <a:pt x="907256" y="333979"/>
                    <a:pt x="910777" y="330819"/>
                  </a:cubicBezTo>
                  <a:cubicBezTo>
                    <a:pt x="926060" y="317306"/>
                    <a:pt x="938751" y="314500"/>
                    <a:pt x="948030" y="319922"/>
                  </a:cubicBezTo>
                  <a:cubicBezTo>
                    <a:pt x="958674" y="326133"/>
                    <a:pt x="963532" y="341471"/>
                    <a:pt x="962031" y="357462"/>
                  </a:cubicBezTo>
                  <a:cubicBezTo>
                    <a:pt x="959711" y="382308"/>
                    <a:pt x="940880" y="408843"/>
                    <a:pt x="899096" y="413556"/>
                  </a:cubicBezTo>
                  <a:cubicBezTo>
                    <a:pt x="892355" y="414319"/>
                    <a:pt x="885777" y="414046"/>
                    <a:pt x="879473" y="412630"/>
                  </a:cubicBezTo>
                  <a:cubicBezTo>
                    <a:pt x="873332" y="411240"/>
                    <a:pt x="867492" y="408707"/>
                    <a:pt x="862006" y="404947"/>
                  </a:cubicBezTo>
                  <a:cubicBezTo>
                    <a:pt x="856684" y="401297"/>
                    <a:pt x="852481" y="396148"/>
                    <a:pt x="849234" y="390427"/>
                  </a:cubicBezTo>
                  <a:cubicBezTo>
                    <a:pt x="845795" y="384351"/>
                    <a:pt x="843475" y="377595"/>
                    <a:pt x="842220" y="371030"/>
                  </a:cubicBezTo>
                  <a:cubicBezTo>
                    <a:pt x="836188" y="339319"/>
                    <a:pt x="847023" y="299299"/>
                    <a:pt x="868283" y="268786"/>
                  </a:cubicBezTo>
                  <a:cubicBezTo>
                    <a:pt x="888889" y="239228"/>
                    <a:pt x="919674" y="218305"/>
                    <a:pt x="955781" y="225633"/>
                  </a:cubicBezTo>
                  <a:cubicBezTo>
                    <a:pt x="980262" y="230510"/>
                    <a:pt x="999203" y="244077"/>
                    <a:pt x="1013886" y="261785"/>
                  </a:cubicBezTo>
                  <a:cubicBezTo>
                    <a:pt x="1029278" y="280310"/>
                    <a:pt x="1040086" y="303358"/>
                    <a:pt x="1047591" y="326378"/>
                  </a:cubicBezTo>
                  <a:cubicBezTo>
                    <a:pt x="1064376" y="377541"/>
                    <a:pt x="1071581" y="430120"/>
                    <a:pt x="1072427" y="483053"/>
                  </a:cubicBezTo>
                  <a:cubicBezTo>
                    <a:pt x="1073737" y="563202"/>
                    <a:pt x="1060473" y="644114"/>
                    <a:pt x="1042952" y="722165"/>
                  </a:cubicBezTo>
                  <a:cubicBezTo>
                    <a:pt x="1036265" y="752105"/>
                    <a:pt x="1028896" y="789619"/>
                    <a:pt x="1021145" y="824082"/>
                  </a:cubicBezTo>
                  <a:cubicBezTo>
                    <a:pt x="1018634" y="835224"/>
                    <a:pt x="1016069" y="845822"/>
                    <a:pt x="1013476" y="855983"/>
                  </a:cubicBezTo>
                  <a:cubicBezTo>
                    <a:pt x="999093" y="882545"/>
                    <a:pt x="984902" y="909216"/>
                    <a:pt x="971338" y="936214"/>
                  </a:cubicBezTo>
                  <a:cubicBezTo>
                    <a:pt x="957200" y="964411"/>
                    <a:pt x="943609" y="992880"/>
                    <a:pt x="930318" y="1021485"/>
                  </a:cubicBezTo>
                  <a:cubicBezTo>
                    <a:pt x="929963" y="1020177"/>
                    <a:pt x="929717" y="1019197"/>
                    <a:pt x="929636" y="1018951"/>
                  </a:cubicBezTo>
                  <a:lnTo>
                    <a:pt x="923276" y="989038"/>
                  </a:lnTo>
                  <a:cubicBezTo>
                    <a:pt x="920056" y="973074"/>
                    <a:pt x="917272" y="956973"/>
                    <a:pt x="914843" y="940818"/>
                  </a:cubicBezTo>
                  <a:cubicBezTo>
                    <a:pt x="912387" y="924690"/>
                    <a:pt x="910313" y="908481"/>
                    <a:pt x="908621" y="892271"/>
                  </a:cubicBezTo>
                  <a:cubicBezTo>
                    <a:pt x="906437" y="872520"/>
                    <a:pt x="905127" y="852278"/>
                    <a:pt x="903872" y="831982"/>
                  </a:cubicBezTo>
                  <a:cubicBezTo>
                    <a:pt x="904527" y="827378"/>
                    <a:pt x="905564" y="822638"/>
                    <a:pt x="906956" y="817734"/>
                  </a:cubicBezTo>
                  <a:cubicBezTo>
                    <a:pt x="913206" y="795967"/>
                    <a:pt x="925187" y="772483"/>
                    <a:pt x="930727" y="755320"/>
                  </a:cubicBezTo>
                  <a:cubicBezTo>
                    <a:pt x="934957" y="741617"/>
                    <a:pt x="939106" y="727914"/>
                    <a:pt x="942626" y="714047"/>
                  </a:cubicBezTo>
                  <a:cubicBezTo>
                    <a:pt x="946174" y="700126"/>
                    <a:pt x="949204" y="686096"/>
                    <a:pt x="951769" y="672011"/>
                  </a:cubicBezTo>
                  <a:cubicBezTo>
                    <a:pt x="956955" y="643787"/>
                    <a:pt x="960230" y="615291"/>
                    <a:pt x="961922" y="586468"/>
                  </a:cubicBezTo>
                  <a:cubicBezTo>
                    <a:pt x="962331" y="581727"/>
                    <a:pt x="958838" y="577559"/>
                    <a:pt x="954089" y="577151"/>
                  </a:cubicBezTo>
                  <a:cubicBezTo>
                    <a:pt x="949368" y="576742"/>
                    <a:pt x="945192" y="580229"/>
                    <a:pt x="944783" y="584942"/>
                  </a:cubicBezTo>
                  <a:cubicBezTo>
                    <a:pt x="942081" y="607281"/>
                    <a:pt x="938069" y="629267"/>
                    <a:pt x="933484" y="651143"/>
                  </a:cubicBezTo>
                  <a:cubicBezTo>
                    <a:pt x="930072" y="667570"/>
                    <a:pt x="926115" y="683889"/>
                    <a:pt x="922076" y="700207"/>
                  </a:cubicBezTo>
                  <a:cubicBezTo>
                    <a:pt x="918064" y="716526"/>
                    <a:pt x="914079" y="732872"/>
                    <a:pt x="909494" y="749136"/>
                  </a:cubicBezTo>
                  <a:cubicBezTo>
                    <a:pt x="907256" y="757690"/>
                    <a:pt x="903517" y="767825"/>
                    <a:pt x="899724" y="778504"/>
                  </a:cubicBezTo>
                  <a:cubicBezTo>
                    <a:pt x="897458" y="753985"/>
                    <a:pt x="894647" y="729548"/>
                    <a:pt x="889762" y="705711"/>
                  </a:cubicBezTo>
                  <a:cubicBezTo>
                    <a:pt x="881165" y="663783"/>
                    <a:pt x="866837" y="623682"/>
                    <a:pt x="841455" y="587612"/>
                  </a:cubicBezTo>
                  <a:cubicBezTo>
                    <a:pt x="838808" y="583689"/>
                    <a:pt x="833459" y="582654"/>
                    <a:pt x="829529" y="585296"/>
                  </a:cubicBezTo>
                  <a:cubicBezTo>
                    <a:pt x="825599" y="587939"/>
                    <a:pt x="824562" y="593278"/>
                    <a:pt x="827209" y="597201"/>
                  </a:cubicBezTo>
                  <a:cubicBezTo>
                    <a:pt x="849779" y="631936"/>
                    <a:pt x="861406" y="670186"/>
                    <a:pt x="868420" y="709770"/>
                  </a:cubicBezTo>
                  <a:cubicBezTo>
                    <a:pt x="873742" y="739764"/>
                    <a:pt x="876171" y="770576"/>
                    <a:pt x="878463" y="801306"/>
                  </a:cubicBezTo>
                  <a:cubicBezTo>
                    <a:pt x="880838" y="832854"/>
                    <a:pt x="883212" y="864292"/>
                    <a:pt x="887115" y="894805"/>
                  </a:cubicBezTo>
                  <a:cubicBezTo>
                    <a:pt x="889325" y="911287"/>
                    <a:pt x="891918" y="927741"/>
                    <a:pt x="894948" y="944115"/>
                  </a:cubicBezTo>
                  <a:cubicBezTo>
                    <a:pt x="897977" y="960515"/>
                    <a:pt x="901416" y="976779"/>
                    <a:pt x="905291" y="992961"/>
                  </a:cubicBezTo>
                  <a:lnTo>
                    <a:pt x="912987" y="1023147"/>
                  </a:lnTo>
                  <a:cubicBezTo>
                    <a:pt x="913260" y="1024127"/>
                    <a:pt x="916563" y="1034698"/>
                    <a:pt x="917927" y="1038920"/>
                  </a:cubicBezTo>
                  <a:lnTo>
                    <a:pt x="918691" y="1041209"/>
                  </a:lnTo>
                  <a:cubicBezTo>
                    <a:pt x="919019" y="1042026"/>
                    <a:pt x="919319" y="1042517"/>
                    <a:pt x="919456" y="1042734"/>
                  </a:cubicBezTo>
                  <a:cubicBezTo>
                    <a:pt x="919729" y="1043116"/>
                    <a:pt x="920001" y="1043170"/>
                    <a:pt x="920274" y="1043497"/>
                  </a:cubicBezTo>
                  <a:cubicBezTo>
                    <a:pt x="845958" y="1206465"/>
                    <a:pt x="784606" y="1374582"/>
                    <a:pt x="732479" y="1539212"/>
                  </a:cubicBezTo>
                  <a:cubicBezTo>
                    <a:pt x="725274" y="1562151"/>
                    <a:pt x="710045" y="1622167"/>
                    <a:pt x="692687" y="1693598"/>
                  </a:cubicBezTo>
                  <a:cubicBezTo>
                    <a:pt x="674675" y="1767645"/>
                    <a:pt x="654315" y="1853788"/>
                    <a:pt x="638022" y="1923394"/>
                  </a:cubicBezTo>
                  <a:cubicBezTo>
                    <a:pt x="642252" y="1850954"/>
                    <a:pt x="644435" y="1778025"/>
                    <a:pt x="643671" y="1705095"/>
                  </a:cubicBezTo>
                  <a:cubicBezTo>
                    <a:pt x="643152" y="1657692"/>
                    <a:pt x="641488" y="1610344"/>
                    <a:pt x="638649" y="1563213"/>
                  </a:cubicBezTo>
                  <a:cubicBezTo>
                    <a:pt x="634337" y="1491864"/>
                    <a:pt x="627269" y="1421032"/>
                    <a:pt x="618071" y="1351262"/>
                  </a:cubicBezTo>
                  <a:cubicBezTo>
                    <a:pt x="610075" y="1292117"/>
                    <a:pt x="592007" y="1186115"/>
                    <a:pt x="581909" y="1139747"/>
                  </a:cubicBezTo>
                  <a:cubicBezTo>
                    <a:pt x="579562" y="1129040"/>
                    <a:pt x="577597" y="1121358"/>
                    <a:pt x="576287" y="1117871"/>
                  </a:cubicBezTo>
                  <a:cubicBezTo>
                    <a:pt x="573831" y="1111441"/>
                    <a:pt x="568973" y="1110515"/>
                    <a:pt x="567472" y="1110488"/>
                  </a:cubicBezTo>
                  <a:cubicBezTo>
                    <a:pt x="562914" y="1110434"/>
                    <a:pt x="559175" y="1114057"/>
                    <a:pt x="559121" y="1118606"/>
                  </a:cubicBezTo>
                  <a:cubicBezTo>
                    <a:pt x="559066" y="1120541"/>
                    <a:pt x="559721" y="1122339"/>
                    <a:pt x="560840" y="1123755"/>
                  </a:cubicBezTo>
                  <a:cubicBezTo>
                    <a:pt x="561959" y="1126970"/>
                    <a:pt x="563460" y="1133781"/>
                    <a:pt x="565316" y="1143180"/>
                  </a:cubicBezTo>
                  <a:cubicBezTo>
                    <a:pt x="574513" y="1189411"/>
                    <a:pt x="590588" y="1294978"/>
                    <a:pt x="597466" y="1353850"/>
                  </a:cubicBezTo>
                  <a:cubicBezTo>
                    <a:pt x="605817" y="1423238"/>
                    <a:pt x="611603" y="1493662"/>
                    <a:pt x="615533" y="1564548"/>
                  </a:cubicBezTo>
                  <a:cubicBezTo>
                    <a:pt x="618153" y="1611379"/>
                    <a:pt x="619900" y="1658373"/>
                    <a:pt x="620828" y="1705449"/>
                  </a:cubicBezTo>
                  <a:cubicBezTo>
                    <a:pt x="621810" y="1755604"/>
                    <a:pt x="621592" y="1805758"/>
                    <a:pt x="620555" y="1855777"/>
                  </a:cubicBezTo>
                  <a:cubicBezTo>
                    <a:pt x="605899" y="1779387"/>
                    <a:pt x="584175" y="1704278"/>
                    <a:pt x="545638" y="1640284"/>
                  </a:cubicBezTo>
                  <a:cubicBezTo>
                    <a:pt x="508385" y="1578388"/>
                    <a:pt x="455657" y="1526817"/>
                    <a:pt x="379567" y="1493798"/>
                  </a:cubicBezTo>
                  <a:cubicBezTo>
                    <a:pt x="369278" y="1489385"/>
                    <a:pt x="358634" y="1485598"/>
                    <a:pt x="347854" y="1482274"/>
                  </a:cubicBezTo>
                  <a:cubicBezTo>
                    <a:pt x="347718" y="1482138"/>
                    <a:pt x="347745" y="1481947"/>
                    <a:pt x="347581" y="1481811"/>
                  </a:cubicBezTo>
                  <a:cubicBezTo>
                    <a:pt x="342423" y="1477724"/>
                    <a:pt x="337756" y="1472412"/>
                    <a:pt x="333253" y="1466691"/>
                  </a:cubicBezTo>
                  <a:cubicBezTo>
                    <a:pt x="322063" y="1452497"/>
                    <a:pt x="312047" y="1435525"/>
                    <a:pt x="301130" y="1423375"/>
                  </a:cubicBezTo>
                  <a:cubicBezTo>
                    <a:pt x="292806" y="1414248"/>
                    <a:pt x="283991" y="1405421"/>
                    <a:pt x="274957" y="1396813"/>
                  </a:cubicBezTo>
                  <a:cubicBezTo>
                    <a:pt x="274657" y="1394797"/>
                    <a:pt x="273757" y="1391991"/>
                    <a:pt x="271600" y="1388612"/>
                  </a:cubicBezTo>
                  <a:cubicBezTo>
                    <a:pt x="267834" y="1382782"/>
                    <a:pt x="260411" y="1374065"/>
                    <a:pt x="259128" y="1371776"/>
                  </a:cubicBezTo>
                  <a:cubicBezTo>
                    <a:pt x="254598" y="1363740"/>
                    <a:pt x="250477" y="1355485"/>
                    <a:pt x="246574" y="1347094"/>
                  </a:cubicBezTo>
                  <a:cubicBezTo>
                    <a:pt x="240624" y="1334344"/>
                    <a:pt x="235275" y="1321322"/>
                    <a:pt x="230062" y="1308354"/>
                  </a:cubicBezTo>
                  <a:cubicBezTo>
                    <a:pt x="221984" y="1288685"/>
                    <a:pt x="215134" y="1268607"/>
                    <a:pt x="208583" y="1248447"/>
                  </a:cubicBezTo>
                  <a:cubicBezTo>
                    <a:pt x="204189" y="1234962"/>
                    <a:pt x="199959" y="1221422"/>
                    <a:pt x="195893" y="1207800"/>
                  </a:cubicBezTo>
                  <a:cubicBezTo>
                    <a:pt x="185686" y="1173583"/>
                    <a:pt x="176543" y="1139011"/>
                    <a:pt x="168110" y="1104358"/>
                  </a:cubicBezTo>
                  <a:cubicBezTo>
                    <a:pt x="167100" y="1099727"/>
                    <a:pt x="162515" y="1096785"/>
                    <a:pt x="157902" y="1097793"/>
                  </a:cubicBezTo>
                  <a:cubicBezTo>
                    <a:pt x="153263" y="1098773"/>
                    <a:pt x="150288" y="1103350"/>
                    <a:pt x="151298" y="1107982"/>
                  </a:cubicBezTo>
                  <a:cubicBezTo>
                    <a:pt x="156101" y="1133481"/>
                    <a:pt x="161014" y="1159008"/>
                    <a:pt x="166881" y="1184344"/>
                  </a:cubicBezTo>
                  <a:cubicBezTo>
                    <a:pt x="170784" y="1201289"/>
                    <a:pt x="175069" y="1218153"/>
                    <a:pt x="179982" y="1234853"/>
                  </a:cubicBezTo>
                  <a:cubicBezTo>
                    <a:pt x="184075" y="1248801"/>
                    <a:pt x="188633" y="1262641"/>
                    <a:pt x="193655" y="1276289"/>
                  </a:cubicBezTo>
                  <a:cubicBezTo>
                    <a:pt x="198676" y="1289993"/>
                    <a:pt x="204299" y="1303451"/>
                    <a:pt x="210276" y="1316773"/>
                  </a:cubicBezTo>
                  <a:cubicBezTo>
                    <a:pt x="216225" y="1329849"/>
                    <a:pt x="222311" y="1342980"/>
                    <a:pt x="229052" y="1355757"/>
                  </a:cubicBezTo>
                  <a:cubicBezTo>
                    <a:pt x="230062" y="1357664"/>
                    <a:pt x="231236" y="1359435"/>
                    <a:pt x="232273" y="1361342"/>
                  </a:cubicBezTo>
                  <a:cubicBezTo>
                    <a:pt x="228998" y="1358999"/>
                    <a:pt x="225859" y="1356520"/>
                    <a:pt x="222502" y="1354313"/>
                  </a:cubicBezTo>
                  <a:cubicBezTo>
                    <a:pt x="210658" y="1346467"/>
                    <a:pt x="198294" y="1339493"/>
                    <a:pt x="185467" y="1333554"/>
                  </a:cubicBezTo>
                  <a:cubicBezTo>
                    <a:pt x="173704" y="1328078"/>
                    <a:pt x="161396" y="1323801"/>
                    <a:pt x="148896" y="1320151"/>
                  </a:cubicBezTo>
                  <a:cubicBezTo>
                    <a:pt x="148896" y="1319524"/>
                    <a:pt x="149333" y="1318979"/>
                    <a:pt x="149169" y="1318325"/>
                  </a:cubicBezTo>
                  <a:cubicBezTo>
                    <a:pt x="144884" y="1297048"/>
                    <a:pt x="132275" y="1274001"/>
                    <a:pt x="116364" y="1253187"/>
                  </a:cubicBezTo>
                  <a:cubicBezTo>
                    <a:pt x="110496" y="1245532"/>
                    <a:pt x="104192" y="1238203"/>
                    <a:pt x="97669" y="1231474"/>
                  </a:cubicBezTo>
                  <a:cubicBezTo>
                    <a:pt x="86862" y="1220278"/>
                    <a:pt x="75535" y="1210688"/>
                    <a:pt x="65683" y="1202951"/>
                  </a:cubicBezTo>
                  <a:cubicBezTo>
                    <a:pt x="60061" y="1198619"/>
                    <a:pt x="54302" y="1194424"/>
                    <a:pt x="48380" y="1190446"/>
                  </a:cubicBezTo>
                  <a:cubicBezTo>
                    <a:pt x="42458" y="1186469"/>
                    <a:pt x="36372" y="1182682"/>
                    <a:pt x="30149" y="1179168"/>
                  </a:cubicBezTo>
                  <a:cubicBezTo>
                    <a:pt x="29439" y="1178786"/>
                    <a:pt x="17868" y="1172384"/>
                    <a:pt x="13310" y="1169687"/>
                  </a:cubicBezTo>
                  <a:cubicBezTo>
                    <a:pt x="13010" y="1169524"/>
                    <a:pt x="12737" y="1169388"/>
                    <a:pt x="12491" y="1169279"/>
                  </a:cubicBezTo>
                  <a:cubicBezTo>
                    <a:pt x="9516" y="1166636"/>
                    <a:pt x="4959" y="1166472"/>
                    <a:pt x="1765" y="1169061"/>
                  </a:cubicBezTo>
                  <a:cubicBezTo>
                    <a:pt x="1438" y="1169306"/>
                    <a:pt x="-3284" y="1178269"/>
                    <a:pt x="4222" y="1183636"/>
                  </a:cubicBezTo>
                  <a:cubicBezTo>
                    <a:pt x="8588" y="1186769"/>
                    <a:pt x="19751" y="1194342"/>
                    <a:pt x="20433" y="1194805"/>
                  </a:cubicBezTo>
                  <a:cubicBezTo>
                    <a:pt x="25973" y="1198538"/>
                    <a:pt x="31295" y="1202542"/>
                    <a:pt x="36563" y="1206683"/>
                  </a:cubicBezTo>
                  <a:cubicBezTo>
                    <a:pt x="41830" y="1210824"/>
                    <a:pt x="46988" y="1215101"/>
                    <a:pt x="52010" y="1219542"/>
                  </a:cubicBezTo>
                  <a:cubicBezTo>
                    <a:pt x="60934" y="1227197"/>
                    <a:pt x="70759" y="1237005"/>
                    <a:pt x="80830" y="1247548"/>
                  </a:cubicBezTo>
                  <a:cubicBezTo>
                    <a:pt x="89864" y="1257001"/>
                    <a:pt x="99061" y="1267081"/>
                    <a:pt x="107167" y="1277624"/>
                  </a:cubicBezTo>
                  <a:cubicBezTo>
                    <a:pt x="116719" y="1289993"/>
                    <a:pt x="124879" y="1302715"/>
                    <a:pt x="129846" y="1315329"/>
                  </a:cubicBezTo>
                  <a:cubicBezTo>
                    <a:pt x="128072" y="1314947"/>
                    <a:pt x="126353" y="1314321"/>
                    <a:pt x="124552" y="1313994"/>
                  </a:cubicBezTo>
                  <a:cubicBezTo>
                    <a:pt x="112953" y="1311923"/>
                    <a:pt x="101190" y="1310752"/>
                    <a:pt x="89372" y="1310425"/>
                  </a:cubicBezTo>
                  <a:cubicBezTo>
                    <a:pt x="77691" y="1310125"/>
                    <a:pt x="65983" y="1310588"/>
                    <a:pt x="54411" y="1311733"/>
                  </a:cubicBezTo>
                  <a:cubicBezTo>
                    <a:pt x="52010" y="1311978"/>
                    <a:pt x="41448" y="1312087"/>
                    <a:pt x="35280" y="1313503"/>
                  </a:cubicBezTo>
                  <a:cubicBezTo>
                    <a:pt x="30313" y="1314647"/>
                    <a:pt x="27065" y="1317018"/>
                    <a:pt x="25782" y="1319061"/>
                  </a:cubicBezTo>
                  <a:cubicBezTo>
                    <a:pt x="23162" y="1322984"/>
                    <a:pt x="24227" y="1328324"/>
                    <a:pt x="28184" y="1330966"/>
                  </a:cubicBezTo>
                  <a:cubicBezTo>
                    <a:pt x="31186" y="1332955"/>
                    <a:pt x="35007" y="1332819"/>
                    <a:pt x="37818" y="1330884"/>
                  </a:cubicBezTo>
                  <a:lnTo>
                    <a:pt x="37763" y="1330748"/>
                  </a:lnTo>
                  <a:cubicBezTo>
                    <a:pt x="37354" y="1329522"/>
                    <a:pt x="38337" y="1328923"/>
                    <a:pt x="40029" y="1328678"/>
                  </a:cubicBezTo>
                  <a:cubicBezTo>
                    <a:pt x="44532" y="1328051"/>
                    <a:pt x="54111" y="1330094"/>
                    <a:pt x="55776" y="1330013"/>
                  </a:cubicBezTo>
                  <a:cubicBezTo>
                    <a:pt x="66611" y="1329468"/>
                    <a:pt x="77528" y="1329549"/>
                    <a:pt x="88417" y="1330312"/>
                  </a:cubicBezTo>
                  <a:cubicBezTo>
                    <a:pt x="99170" y="1331075"/>
                    <a:pt x="109841" y="1332573"/>
                    <a:pt x="120349" y="1334916"/>
                  </a:cubicBezTo>
                  <a:cubicBezTo>
                    <a:pt x="139671" y="1339085"/>
                    <a:pt x="158012" y="1345923"/>
                    <a:pt x="175560" y="1354395"/>
                  </a:cubicBezTo>
                  <a:cubicBezTo>
                    <a:pt x="187378" y="1360089"/>
                    <a:pt x="198786" y="1366600"/>
                    <a:pt x="209866" y="1373683"/>
                  </a:cubicBezTo>
                  <a:cubicBezTo>
                    <a:pt x="237840" y="1391582"/>
                    <a:pt x="263604" y="1413404"/>
                    <a:pt x="286529" y="1437051"/>
                  </a:cubicBezTo>
                  <a:cubicBezTo>
                    <a:pt x="296818" y="1447485"/>
                    <a:pt x="306507" y="1461924"/>
                    <a:pt x="316932" y="1474510"/>
                  </a:cubicBezTo>
                  <a:cubicBezTo>
                    <a:pt x="299165" y="1471023"/>
                    <a:pt x="281125" y="1468952"/>
                    <a:pt x="263195" y="1469116"/>
                  </a:cubicBezTo>
                  <a:cubicBezTo>
                    <a:pt x="222693" y="1469470"/>
                    <a:pt x="182847" y="1479931"/>
                    <a:pt x="148241" y="1503578"/>
                  </a:cubicBezTo>
                  <a:cubicBezTo>
                    <a:pt x="96032" y="1539403"/>
                    <a:pt x="52583" y="1626771"/>
                    <a:pt x="58396" y="1696514"/>
                  </a:cubicBezTo>
                  <a:cubicBezTo>
                    <a:pt x="62544" y="1746559"/>
                    <a:pt x="90628" y="1788105"/>
                    <a:pt x="156592" y="1797122"/>
                  </a:cubicBezTo>
                  <a:cubicBezTo>
                    <a:pt x="179299" y="1800201"/>
                    <a:pt x="201924" y="1793608"/>
                    <a:pt x="218572" y="1780667"/>
                  </a:cubicBezTo>
                  <a:cubicBezTo>
                    <a:pt x="236421" y="1766801"/>
                    <a:pt x="247556" y="1745878"/>
                    <a:pt x="245318" y="1721931"/>
                  </a:cubicBezTo>
                  <a:cubicBezTo>
                    <a:pt x="240706" y="1672485"/>
                    <a:pt x="216143" y="1655758"/>
                    <a:pt x="193764" y="1655295"/>
                  </a:cubicBezTo>
                  <a:cubicBezTo>
                    <a:pt x="160168" y="1654586"/>
                    <a:pt x="128591" y="1691337"/>
                    <a:pt x="153208" y="1722994"/>
                  </a:cubicBezTo>
                  <a:cubicBezTo>
                    <a:pt x="155965" y="1726590"/>
                    <a:pt x="161150" y="1727271"/>
                    <a:pt x="164753" y="1724519"/>
                  </a:cubicBezTo>
                  <a:cubicBezTo>
                    <a:pt x="168355" y="1721768"/>
                    <a:pt x="169037" y="1716592"/>
                    <a:pt x="166281" y="1712995"/>
                  </a:cubicBezTo>
                  <a:cubicBezTo>
                    <a:pt x="151434" y="1693381"/>
                    <a:pt x="172667" y="1672077"/>
                    <a:pt x="193273" y="1672758"/>
                  </a:cubicBezTo>
                  <a:cubicBezTo>
                    <a:pt x="209429" y="1673302"/>
                    <a:pt x="223976" y="1687769"/>
                    <a:pt x="226842" y="1723511"/>
                  </a:cubicBezTo>
                  <a:cubicBezTo>
                    <a:pt x="228261" y="1740784"/>
                    <a:pt x="219828" y="1755631"/>
                    <a:pt x="206864" y="1765466"/>
                  </a:cubicBezTo>
                  <a:cubicBezTo>
                    <a:pt x="194037" y="1775192"/>
                    <a:pt x="176707" y="1780014"/>
                    <a:pt x="159403" y="1777453"/>
                  </a:cubicBezTo>
                  <a:cubicBezTo>
                    <a:pt x="105611" y="1769552"/>
                    <a:pt x="82686" y="1735744"/>
                    <a:pt x="79656" y="1694852"/>
                  </a:cubicBezTo>
                  <a:cubicBezTo>
                    <a:pt x="75017" y="1632329"/>
                    <a:pt x="114181" y="1554250"/>
                    <a:pt x="161177" y="1522512"/>
                  </a:cubicBezTo>
                  <a:cubicBezTo>
                    <a:pt x="191963" y="1501617"/>
                    <a:pt x="227442" y="1492708"/>
                    <a:pt x="263413" y="1492409"/>
                  </a:cubicBezTo>
                  <a:cubicBezTo>
                    <a:pt x="299902" y="1492082"/>
                    <a:pt x="336965" y="1500554"/>
                    <a:pt x="370479" y="1514884"/>
                  </a:cubicBezTo>
                  <a:cubicBezTo>
                    <a:pt x="442202" y="1545315"/>
                    <a:pt x="491928" y="1593507"/>
                    <a:pt x="527517" y="1651290"/>
                  </a:cubicBezTo>
                  <a:cubicBezTo>
                    <a:pt x="580190" y="1736833"/>
                    <a:pt x="602160" y="1843163"/>
                    <a:pt x="617525" y="1945188"/>
                  </a:cubicBezTo>
                  <a:cubicBezTo>
                    <a:pt x="616106" y="1975265"/>
                    <a:pt x="614305" y="2005232"/>
                    <a:pt x="612040" y="2035063"/>
                  </a:cubicBezTo>
                  <a:cubicBezTo>
                    <a:pt x="609229" y="2047214"/>
                    <a:pt x="607618" y="2054215"/>
                    <a:pt x="607618" y="2054215"/>
                  </a:cubicBezTo>
                  <a:cubicBezTo>
                    <a:pt x="606745" y="2057920"/>
                    <a:pt x="608874" y="2061162"/>
                    <a:pt x="612067" y="2062878"/>
                  </a:cubicBezTo>
                  <a:cubicBezTo>
                    <a:pt x="613432" y="2065112"/>
                    <a:pt x="615451" y="2066883"/>
                    <a:pt x="618262" y="2067128"/>
                  </a:cubicBezTo>
                  <a:cubicBezTo>
                    <a:pt x="622984" y="2067537"/>
                    <a:pt x="627187" y="2064050"/>
                    <a:pt x="627623" y="2059337"/>
                  </a:cubicBezTo>
                  <a:cubicBezTo>
                    <a:pt x="628551" y="2050074"/>
                    <a:pt x="629179" y="2040675"/>
                    <a:pt x="630025" y="2031385"/>
                  </a:cubicBezTo>
                  <a:cubicBezTo>
                    <a:pt x="630462" y="2029533"/>
                    <a:pt x="630898" y="2027789"/>
                    <a:pt x="631362" y="2025773"/>
                  </a:cubicBezTo>
                  <a:cubicBezTo>
                    <a:pt x="639632" y="1995043"/>
                    <a:pt x="649102" y="1966165"/>
                    <a:pt x="659582" y="1938977"/>
                  </a:cubicBezTo>
                  <a:cubicBezTo>
                    <a:pt x="715203" y="1869997"/>
                    <a:pt x="819540" y="1821069"/>
                    <a:pt x="923195" y="1804587"/>
                  </a:cubicBezTo>
                  <a:cubicBezTo>
                    <a:pt x="992898" y="1793499"/>
                    <a:pt x="1062110" y="1797041"/>
                    <a:pt x="1115493" y="1819679"/>
                  </a:cubicBezTo>
                  <a:cubicBezTo>
                    <a:pt x="1155449" y="1836625"/>
                    <a:pt x="1186343" y="1864385"/>
                    <a:pt x="1200726" y="1905332"/>
                  </a:cubicBezTo>
                  <a:cubicBezTo>
                    <a:pt x="1219039" y="1956821"/>
                    <a:pt x="1211452" y="2012152"/>
                    <a:pt x="1184269" y="2049693"/>
                  </a:cubicBezTo>
                  <a:cubicBezTo>
                    <a:pt x="1157305" y="2086907"/>
                    <a:pt x="1110745" y="2105841"/>
                    <a:pt x="1051494" y="2085408"/>
                  </a:cubicBezTo>
                  <a:cubicBezTo>
                    <a:pt x="1002014" y="2068436"/>
                    <a:pt x="989105" y="2030704"/>
                    <a:pt x="998548" y="2001009"/>
                  </a:cubicBezTo>
                  <a:cubicBezTo>
                    <a:pt x="1004170" y="1983383"/>
                    <a:pt x="1017324" y="1968726"/>
                    <a:pt x="1034900" y="1963986"/>
                  </a:cubicBezTo>
                  <a:cubicBezTo>
                    <a:pt x="1049938" y="1959927"/>
                    <a:pt x="1067924" y="1963223"/>
                    <a:pt x="1086864" y="1977090"/>
                  </a:cubicBezTo>
                  <a:cubicBezTo>
                    <a:pt x="1090685" y="1979923"/>
                    <a:pt x="1096062" y="1979133"/>
                    <a:pt x="1098900" y="1975319"/>
                  </a:cubicBezTo>
                  <a:cubicBezTo>
                    <a:pt x="1101738" y="1971532"/>
                    <a:pt x="1100947" y="1966138"/>
                    <a:pt x="1097126" y="1963305"/>
                  </a:cubicBezTo>
                  <a:cubicBezTo>
                    <a:pt x="1073027" y="1945106"/>
                    <a:pt x="1049720" y="1941483"/>
                    <a:pt x="1030288" y="1946414"/>
                  </a:cubicBezTo>
                  <a:cubicBezTo>
                    <a:pt x="1006599" y="1952435"/>
                    <a:pt x="988286" y="1971560"/>
                    <a:pt x="980426" y="1995125"/>
                  </a:cubicBezTo>
                  <a:cubicBezTo>
                    <a:pt x="967844" y="2032856"/>
                    <a:pt x="981708" y="2082466"/>
                    <a:pt x="1044616" y="2104969"/>
                  </a:cubicBezTo>
                  <a:cubicBezTo>
                    <a:pt x="1114729" y="2129951"/>
                    <a:pt x="1170050" y="2106849"/>
                    <a:pt x="1202418" y="2062905"/>
                  </a:cubicBezTo>
                  <a:cubicBezTo>
                    <a:pt x="1233940" y="2020134"/>
                    <a:pt x="1243383" y="1956739"/>
                    <a:pt x="1222696" y="1897622"/>
                  </a:cubicBezTo>
                  <a:cubicBezTo>
                    <a:pt x="1209186" y="1859454"/>
                    <a:pt x="1183532" y="1830958"/>
                    <a:pt x="1149772" y="1811261"/>
                  </a:cubicBezTo>
                  <a:cubicBezTo>
                    <a:pt x="1106269" y="1785871"/>
                    <a:pt x="1049092" y="1775110"/>
                    <a:pt x="988013" y="1776990"/>
                  </a:cubicBezTo>
                  <a:cubicBezTo>
                    <a:pt x="877754" y="1780395"/>
                    <a:pt x="755049" y="1824910"/>
                    <a:pt x="678741" y="1893726"/>
                  </a:cubicBezTo>
                  <a:cubicBezTo>
                    <a:pt x="683817" y="1882638"/>
                    <a:pt x="688976" y="1871714"/>
                    <a:pt x="694325" y="1861225"/>
                  </a:cubicBezTo>
                  <a:cubicBezTo>
                    <a:pt x="723718" y="1804042"/>
                    <a:pt x="757778" y="1756203"/>
                    <a:pt x="793776" y="1715965"/>
                  </a:cubicBezTo>
                  <a:cubicBezTo>
                    <a:pt x="827536" y="1678206"/>
                    <a:pt x="862961" y="1647149"/>
                    <a:pt x="898359" y="1621786"/>
                  </a:cubicBezTo>
                  <a:cubicBezTo>
                    <a:pt x="967189" y="1572449"/>
                    <a:pt x="1035473" y="1544361"/>
                    <a:pt x="1088229" y="1529868"/>
                  </a:cubicBezTo>
                  <a:cubicBezTo>
                    <a:pt x="1092814" y="1528669"/>
                    <a:pt x="1095543" y="1523983"/>
                    <a:pt x="1094342" y="1519379"/>
                  </a:cubicBezTo>
                  <a:cubicBezTo>
                    <a:pt x="1093141" y="1514802"/>
                    <a:pt x="1088420" y="1512051"/>
                    <a:pt x="1083835" y="1513277"/>
                  </a:cubicBezTo>
                  <a:cubicBezTo>
                    <a:pt x="1029333" y="1526925"/>
                    <a:pt x="958292" y="1553651"/>
                    <a:pt x="886815" y="1602988"/>
                  </a:cubicBezTo>
                  <a:cubicBezTo>
                    <a:pt x="908211" y="1572067"/>
                    <a:pt x="930482" y="1540983"/>
                    <a:pt x="950023" y="1508618"/>
                  </a:cubicBezTo>
                  <a:cubicBezTo>
                    <a:pt x="969373" y="1476553"/>
                    <a:pt x="985884" y="1443208"/>
                    <a:pt x="996801" y="1407928"/>
                  </a:cubicBezTo>
                  <a:cubicBezTo>
                    <a:pt x="1005016" y="1380222"/>
                    <a:pt x="1002887" y="1345923"/>
                    <a:pt x="987467" y="1322058"/>
                  </a:cubicBezTo>
                  <a:cubicBezTo>
                    <a:pt x="976605" y="1305249"/>
                    <a:pt x="959520" y="1293207"/>
                    <a:pt x="935121" y="1291491"/>
                  </a:cubicBezTo>
                  <a:cubicBezTo>
                    <a:pt x="909985" y="1289747"/>
                    <a:pt x="886323" y="1307455"/>
                    <a:pt x="874315" y="1331266"/>
                  </a:cubicBezTo>
                  <a:cubicBezTo>
                    <a:pt x="862334" y="1354967"/>
                    <a:pt x="861952" y="1383736"/>
                    <a:pt x="880701" y="1402452"/>
                  </a:cubicBezTo>
                  <a:cubicBezTo>
                    <a:pt x="886187" y="1407900"/>
                    <a:pt x="892982" y="1411033"/>
                    <a:pt x="900187" y="1411933"/>
                  </a:cubicBezTo>
                  <a:cubicBezTo>
                    <a:pt x="906956" y="1412750"/>
                    <a:pt x="914052" y="1411687"/>
                    <a:pt x="920547" y="1408827"/>
                  </a:cubicBezTo>
                  <a:cubicBezTo>
                    <a:pt x="922021" y="1408173"/>
                    <a:pt x="937496" y="1399482"/>
                    <a:pt x="938478" y="1396023"/>
                  </a:cubicBezTo>
                  <a:cubicBezTo>
                    <a:pt x="939706" y="1391664"/>
                    <a:pt x="937168" y="1387114"/>
                    <a:pt x="932801" y="1385861"/>
                  </a:cubicBezTo>
                  <a:cubicBezTo>
                    <a:pt x="930563" y="1385207"/>
                    <a:pt x="927507" y="1385343"/>
                    <a:pt x="924150" y="1386814"/>
                  </a:cubicBezTo>
                  <a:cubicBezTo>
                    <a:pt x="920629" y="1388367"/>
                    <a:pt x="915962" y="1392399"/>
                    <a:pt x="913915" y="1393244"/>
                  </a:cubicBezTo>
                  <a:cubicBezTo>
                    <a:pt x="910258" y="1394715"/>
                    <a:pt x="906301" y="1395232"/>
                    <a:pt x="902562" y="1394633"/>
                  </a:cubicBezTo>
                  <a:cubicBezTo>
                    <a:pt x="899205" y="1394143"/>
                    <a:pt x="896066" y="1392590"/>
                    <a:pt x="893583" y="1389947"/>
                  </a:cubicBezTo>
                  <a:cubicBezTo>
                    <a:pt x="880974" y="1376598"/>
                    <a:pt x="883157" y="1356629"/>
                    <a:pt x="891891" y="1340419"/>
                  </a:cubicBezTo>
                  <a:cubicBezTo>
                    <a:pt x="900570" y="1324319"/>
                    <a:pt x="916181" y="1311215"/>
                    <a:pt x="933375" y="1312822"/>
                  </a:cubicBezTo>
                  <a:cubicBezTo>
                    <a:pt x="954280" y="1314729"/>
                    <a:pt x="966971" y="1327615"/>
                    <a:pt x="973303" y="1344016"/>
                  </a:cubicBezTo>
                  <a:cubicBezTo>
                    <a:pt x="980153" y="1361642"/>
                    <a:pt x="979962" y="1383218"/>
                    <a:pt x="974449" y="1401226"/>
                  </a:cubicBezTo>
                  <a:cubicBezTo>
                    <a:pt x="964542" y="1434898"/>
                    <a:pt x="948958" y="1466664"/>
                    <a:pt x="931191" y="1497557"/>
                  </a:cubicBezTo>
                  <a:cubicBezTo>
                    <a:pt x="904090" y="1544715"/>
                    <a:pt x="871804" y="1589748"/>
                    <a:pt x="844512" y="1635080"/>
                  </a:cubicBezTo>
                  <a:cubicBezTo>
                    <a:pt x="844485" y="1635135"/>
                    <a:pt x="844512" y="1635217"/>
                    <a:pt x="844485" y="1635271"/>
                  </a:cubicBezTo>
                  <a:cubicBezTo>
                    <a:pt x="821287" y="1654423"/>
                    <a:pt x="798361" y="1675863"/>
                    <a:pt x="776419" y="1700546"/>
                  </a:cubicBezTo>
                  <a:cubicBezTo>
                    <a:pt x="739384" y="1742227"/>
                    <a:pt x="705023" y="1792327"/>
                    <a:pt x="675794" y="1851962"/>
                  </a:cubicBezTo>
                  <a:cubicBezTo>
                    <a:pt x="674020" y="1855586"/>
                    <a:pt x="672409" y="1859536"/>
                    <a:pt x="670663" y="1863214"/>
                  </a:cubicBezTo>
                  <a:cubicBezTo>
                    <a:pt x="683899" y="1808864"/>
                    <a:pt x="698255" y="1750509"/>
                    <a:pt x="711409" y="1698175"/>
                  </a:cubicBezTo>
                  <a:cubicBezTo>
                    <a:pt x="729149" y="1627480"/>
                    <a:pt x="744596" y="1568035"/>
                    <a:pt x="751911" y="1545369"/>
                  </a:cubicBezTo>
                  <a:cubicBezTo>
                    <a:pt x="783214" y="1447975"/>
                    <a:pt x="817930" y="1349437"/>
                    <a:pt x="856548" y="1251444"/>
                  </a:cubicBezTo>
                  <a:cubicBezTo>
                    <a:pt x="875188" y="1225535"/>
                    <a:pt x="896994" y="1200635"/>
                    <a:pt x="919265" y="1178432"/>
                  </a:cubicBezTo>
                  <a:cubicBezTo>
                    <a:pt x="933975" y="1163775"/>
                    <a:pt x="948713" y="1150454"/>
                    <a:pt x="962795" y="1138603"/>
                  </a:cubicBezTo>
                  <a:cubicBezTo>
                    <a:pt x="963750" y="1138576"/>
                    <a:pt x="964651" y="1139011"/>
                    <a:pt x="965579" y="1138657"/>
                  </a:cubicBezTo>
                  <a:cubicBezTo>
                    <a:pt x="973521" y="1135661"/>
                    <a:pt x="991725" y="1128278"/>
                    <a:pt x="1006571" y="1122720"/>
                  </a:cubicBezTo>
                  <a:cubicBezTo>
                    <a:pt x="1013558" y="1120078"/>
                    <a:pt x="1019753" y="1117871"/>
                    <a:pt x="1023602" y="1116808"/>
                  </a:cubicBezTo>
                  <a:cubicBezTo>
                    <a:pt x="1041259" y="1111877"/>
                    <a:pt x="1059190" y="1107873"/>
                    <a:pt x="1077230" y="1104576"/>
                  </a:cubicBezTo>
                  <a:cubicBezTo>
                    <a:pt x="1095297" y="1101280"/>
                    <a:pt x="1113474" y="1098746"/>
                    <a:pt x="1131732" y="1097003"/>
                  </a:cubicBezTo>
                  <a:cubicBezTo>
                    <a:pt x="1159843" y="1094169"/>
                    <a:pt x="1187271" y="1093924"/>
                    <a:pt x="1214263" y="1095341"/>
                  </a:cubicBezTo>
                  <a:cubicBezTo>
                    <a:pt x="1242019" y="1096785"/>
                    <a:pt x="1269311" y="1100217"/>
                    <a:pt x="1296302" y="1105339"/>
                  </a:cubicBezTo>
                  <a:cubicBezTo>
                    <a:pt x="1350095" y="1115555"/>
                    <a:pt x="1402795" y="1132337"/>
                    <a:pt x="1455578" y="1153804"/>
                  </a:cubicBezTo>
                  <a:cubicBezTo>
                    <a:pt x="1459944" y="1155657"/>
                    <a:pt x="1464994" y="1153614"/>
                    <a:pt x="1466877" y="1149255"/>
                  </a:cubicBezTo>
                  <a:cubicBezTo>
                    <a:pt x="1468732" y="1144896"/>
                    <a:pt x="1466686" y="1139856"/>
                    <a:pt x="1462319" y="1138004"/>
                  </a:cubicBezTo>
                  <a:cubicBezTo>
                    <a:pt x="1408936" y="1114329"/>
                    <a:pt x="1355607" y="1094959"/>
                    <a:pt x="1300724" y="1083381"/>
                  </a:cubicBezTo>
                  <a:cubicBezTo>
                    <a:pt x="1272722" y="1077469"/>
                    <a:pt x="1244338" y="1073574"/>
                    <a:pt x="1215436" y="1072157"/>
                  </a:cubicBezTo>
                  <a:cubicBezTo>
                    <a:pt x="1187271" y="1070768"/>
                    <a:pt x="1158642" y="1071857"/>
                    <a:pt x="1129358" y="1075290"/>
                  </a:cubicBezTo>
                  <a:cubicBezTo>
                    <a:pt x="1110554" y="1077578"/>
                    <a:pt x="1091831" y="1080602"/>
                    <a:pt x="1073273" y="1084525"/>
                  </a:cubicBezTo>
                  <a:cubicBezTo>
                    <a:pt x="1054742" y="1088476"/>
                    <a:pt x="1036374" y="1093270"/>
                    <a:pt x="1018280" y="1098937"/>
                  </a:cubicBezTo>
                  <a:cubicBezTo>
                    <a:pt x="1017352" y="1099237"/>
                    <a:pt x="1015878" y="1099809"/>
                    <a:pt x="1014704" y="1100217"/>
                  </a:cubicBezTo>
                  <a:cubicBezTo>
                    <a:pt x="1052204" y="1076135"/>
                    <a:pt x="1091804" y="1056819"/>
                    <a:pt x="1132851" y="1041400"/>
                  </a:cubicBezTo>
                  <a:cubicBezTo>
                    <a:pt x="1162272" y="1030339"/>
                    <a:pt x="1192375" y="1021158"/>
                    <a:pt x="1222996" y="1013748"/>
                  </a:cubicBezTo>
                  <a:cubicBezTo>
                    <a:pt x="1299632" y="995195"/>
                    <a:pt x="1379352" y="987431"/>
                    <a:pt x="1458225" y="987159"/>
                  </a:cubicBezTo>
                  <a:cubicBezTo>
                    <a:pt x="1462974" y="987186"/>
                    <a:pt x="1466849" y="983372"/>
                    <a:pt x="1466904" y="978632"/>
                  </a:cubicBezTo>
                  <a:cubicBezTo>
                    <a:pt x="1466931" y="973918"/>
                    <a:pt x="1463110" y="970023"/>
                    <a:pt x="1458362" y="969996"/>
                  </a:cubicBezTo>
                  <a:cubicBezTo>
                    <a:pt x="1377905" y="968497"/>
                    <a:pt x="1296330" y="974164"/>
                    <a:pt x="1217865" y="991872"/>
                  </a:cubicBezTo>
                  <a:cubicBezTo>
                    <a:pt x="1191529" y="997811"/>
                    <a:pt x="1165683" y="1005493"/>
                    <a:pt x="1140274" y="1014347"/>
                  </a:cubicBezTo>
                  <a:cubicBezTo>
                    <a:pt x="1156349" y="1003178"/>
                    <a:pt x="1172670" y="992335"/>
                    <a:pt x="1189209" y="981765"/>
                  </a:cubicBezTo>
                  <a:cubicBezTo>
                    <a:pt x="1205748" y="971194"/>
                    <a:pt x="1222478" y="960951"/>
                    <a:pt x="1239481" y="951116"/>
                  </a:cubicBezTo>
                  <a:cubicBezTo>
                    <a:pt x="1269747" y="933435"/>
                    <a:pt x="1302279" y="918479"/>
                    <a:pt x="1336012" y="905838"/>
                  </a:cubicBezTo>
                  <a:cubicBezTo>
                    <a:pt x="1358146" y="897529"/>
                    <a:pt x="1380825" y="890228"/>
                    <a:pt x="1403832" y="884153"/>
                  </a:cubicBezTo>
                  <a:cubicBezTo>
                    <a:pt x="1461800" y="868842"/>
                    <a:pt x="1521843" y="861051"/>
                    <a:pt x="1580302" y="863012"/>
                  </a:cubicBezTo>
                  <a:cubicBezTo>
                    <a:pt x="1585051" y="863257"/>
                    <a:pt x="1589062" y="859579"/>
                    <a:pt x="1589308" y="854866"/>
                  </a:cubicBezTo>
                  <a:cubicBezTo>
                    <a:pt x="1589526" y="850126"/>
                    <a:pt x="1585869" y="846094"/>
                    <a:pt x="1581120" y="845876"/>
                  </a:cubicBezTo>
                  <a:cubicBezTo>
                    <a:pt x="1520833" y="842089"/>
                    <a:pt x="1458471" y="847810"/>
                    <a:pt x="1398292" y="862413"/>
                  </a:cubicBezTo>
                  <a:cubicBezTo>
                    <a:pt x="1374330" y="868215"/>
                    <a:pt x="1350722" y="875408"/>
                    <a:pt x="1327797" y="884044"/>
                  </a:cubicBezTo>
                  <a:cubicBezTo>
                    <a:pt x="1292836" y="897202"/>
                    <a:pt x="1259458" y="913657"/>
                    <a:pt x="1228345" y="932455"/>
                  </a:cubicBezTo>
                  <a:cubicBezTo>
                    <a:pt x="1211315" y="942834"/>
                    <a:pt x="1194531" y="953622"/>
                    <a:pt x="1178019" y="964819"/>
                  </a:cubicBezTo>
                  <a:cubicBezTo>
                    <a:pt x="1161507" y="976016"/>
                    <a:pt x="1145296" y="987595"/>
                    <a:pt x="1129276" y="999418"/>
                  </a:cubicBezTo>
                  <a:lnTo>
                    <a:pt x="1096607" y="1024536"/>
                  </a:lnTo>
                  <a:cubicBezTo>
                    <a:pt x="1096034" y="1024999"/>
                    <a:pt x="1086646" y="1033227"/>
                    <a:pt x="1082497" y="1037504"/>
                  </a:cubicBezTo>
                  <a:cubicBezTo>
                    <a:pt x="1052285" y="1051507"/>
                    <a:pt x="1023001" y="1067825"/>
                    <a:pt x="995000" y="1086923"/>
                  </a:cubicBezTo>
                  <a:cubicBezTo>
                    <a:pt x="970328" y="1103895"/>
                    <a:pt x="937441" y="1131547"/>
                    <a:pt x="905428" y="1164920"/>
                  </a:cubicBezTo>
                  <a:cubicBezTo>
                    <a:pt x="896912" y="1173801"/>
                    <a:pt x="888534" y="1183200"/>
                    <a:pt x="880292" y="1192789"/>
                  </a:cubicBezTo>
                  <a:cubicBezTo>
                    <a:pt x="914516" y="1109698"/>
                    <a:pt x="951551" y="1027233"/>
                    <a:pt x="992134" y="946566"/>
                  </a:cubicBezTo>
                  <a:cubicBezTo>
                    <a:pt x="1036320" y="858762"/>
                    <a:pt x="1084845" y="773246"/>
                    <a:pt x="1137736" y="690999"/>
                  </a:cubicBezTo>
                  <a:lnTo>
                    <a:pt x="1142540" y="688084"/>
                  </a:lnTo>
                  <a:lnTo>
                    <a:pt x="1166802" y="675280"/>
                  </a:lnTo>
                  <a:lnTo>
                    <a:pt x="1245567" y="640899"/>
                  </a:lnTo>
                  <a:cubicBezTo>
                    <a:pt x="1250042" y="639292"/>
                    <a:pt x="1252362" y="634388"/>
                    <a:pt x="1250752" y="629920"/>
                  </a:cubicBezTo>
                  <a:cubicBezTo>
                    <a:pt x="1249142" y="625452"/>
                    <a:pt x="1244202" y="623137"/>
                    <a:pt x="1239753" y="624744"/>
                  </a:cubicBezTo>
                  <a:cubicBezTo>
                    <a:pt x="1229519" y="627686"/>
                    <a:pt x="1219366" y="630356"/>
                    <a:pt x="1209296" y="633435"/>
                  </a:cubicBezTo>
                  <a:cubicBezTo>
                    <a:pt x="1202473" y="635532"/>
                    <a:pt x="1195677" y="637712"/>
                    <a:pt x="1188990" y="640245"/>
                  </a:cubicBezTo>
                  <a:cubicBezTo>
                    <a:pt x="1183368" y="642398"/>
                    <a:pt x="1177828" y="644768"/>
                    <a:pt x="1172397" y="647410"/>
                  </a:cubicBezTo>
                  <a:cubicBezTo>
                    <a:pt x="1169149" y="648991"/>
                    <a:pt x="1165983" y="650870"/>
                    <a:pt x="1162790" y="652641"/>
                  </a:cubicBezTo>
                  <a:cubicBezTo>
                    <a:pt x="1179466" y="627768"/>
                    <a:pt x="1196332" y="603031"/>
                    <a:pt x="1213963" y="578894"/>
                  </a:cubicBezTo>
                  <a:cubicBezTo>
                    <a:pt x="1221386" y="568732"/>
                    <a:pt x="1229246" y="558925"/>
                    <a:pt x="1236833" y="548900"/>
                  </a:cubicBezTo>
                  <a:cubicBezTo>
                    <a:pt x="1239071" y="547919"/>
                    <a:pt x="1240954" y="546311"/>
                    <a:pt x="1241609" y="543832"/>
                  </a:cubicBezTo>
                  <a:cubicBezTo>
                    <a:pt x="1241391" y="543669"/>
                    <a:pt x="1241473" y="543478"/>
                    <a:pt x="1241746" y="543260"/>
                  </a:cubicBezTo>
                  <a:cubicBezTo>
                    <a:pt x="1242237" y="542797"/>
                    <a:pt x="1243356" y="542225"/>
                    <a:pt x="1244011" y="541707"/>
                  </a:cubicBezTo>
                  <a:cubicBezTo>
                    <a:pt x="1246331" y="539800"/>
                    <a:pt x="1249442" y="537921"/>
                    <a:pt x="1252744" y="536013"/>
                  </a:cubicBezTo>
                  <a:cubicBezTo>
                    <a:pt x="1262979" y="530102"/>
                    <a:pt x="1275369" y="524680"/>
                    <a:pt x="1279299" y="522474"/>
                  </a:cubicBezTo>
                  <a:cubicBezTo>
                    <a:pt x="1293573" y="514083"/>
                    <a:pt x="1308147" y="506618"/>
                    <a:pt x="1322666" y="499263"/>
                  </a:cubicBezTo>
                  <a:cubicBezTo>
                    <a:pt x="1332382" y="494332"/>
                    <a:pt x="1342043" y="489455"/>
                    <a:pt x="1351923" y="484960"/>
                  </a:cubicBezTo>
                  <a:cubicBezTo>
                    <a:pt x="1368298" y="477495"/>
                    <a:pt x="1384974" y="470712"/>
                    <a:pt x="1402577" y="465508"/>
                  </a:cubicBezTo>
                  <a:cubicBezTo>
                    <a:pt x="1407189" y="464364"/>
                    <a:pt x="1410000" y="459678"/>
                    <a:pt x="1408827" y="455102"/>
                  </a:cubicBezTo>
                  <a:cubicBezTo>
                    <a:pt x="1407680" y="450498"/>
                    <a:pt x="1403014" y="447692"/>
                    <a:pt x="1398401" y="448836"/>
                  </a:cubicBezTo>
                  <a:cubicBezTo>
                    <a:pt x="1374657" y="453794"/>
                    <a:pt x="1351978" y="460714"/>
                    <a:pt x="1330171" y="470058"/>
                  </a:cubicBezTo>
                  <a:cubicBezTo>
                    <a:pt x="1321465" y="473790"/>
                    <a:pt x="1312896" y="477959"/>
                    <a:pt x="1304517" y="482508"/>
                  </a:cubicBezTo>
                  <a:cubicBezTo>
                    <a:pt x="1293846" y="488311"/>
                    <a:pt x="1283584" y="494958"/>
                    <a:pt x="1273268" y="501687"/>
                  </a:cubicBezTo>
                  <a:cubicBezTo>
                    <a:pt x="1309675" y="456355"/>
                    <a:pt x="1347911" y="412657"/>
                    <a:pt x="1388194" y="371002"/>
                  </a:cubicBezTo>
                  <a:cubicBezTo>
                    <a:pt x="1390459" y="372364"/>
                    <a:pt x="1393052" y="373018"/>
                    <a:pt x="1395699" y="371956"/>
                  </a:cubicBezTo>
                  <a:cubicBezTo>
                    <a:pt x="1459289" y="346783"/>
                    <a:pt x="1548616" y="314854"/>
                    <a:pt x="1621867" y="322918"/>
                  </a:cubicBezTo>
                  <a:cubicBezTo>
                    <a:pt x="1669601" y="328176"/>
                    <a:pt x="1710184" y="351251"/>
                    <a:pt x="1730489" y="407508"/>
                  </a:cubicBezTo>
                  <a:cubicBezTo>
                    <a:pt x="1740642" y="434915"/>
                    <a:pt x="1737148" y="471012"/>
                    <a:pt x="1722547" y="498908"/>
                  </a:cubicBezTo>
                  <a:cubicBezTo>
                    <a:pt x="1708383" y="526015"/>
                    <a:pt x="1683356" y="545467"/>
                    <a:pt x="1648914" y="539555"/>
                  </a:cubicBezTo>
                  <a:cubicBezTo>
                    <a:pt x="1637042" y="537539"/>
                    <a:pt x="1622959" y="530837"/>
                    <a:pt x="1612370" y="521248"/>
                  </a:cubicBezTo>
                  <a:cubicBezTo>
                    <a:pt x="1602599" y="512367"/>
                    <a:pt x="1595476" y="501033"/>
                    <a:pt x="1597632" y="488284"/>
                  </a:cubicBezTo>
                  <a:cubicBezTo>
                    <a:pt x="1598642" y="482372"/>
                    <a:pt x="1601289" y="477386"/>
                    <a:pt x="1605028" y="473273"/>
                  </a:cubicBezTo>
                  <a:cubicBezTo>
                    <a:pt x="1609122" y="468750"/>
                    <a:pt x="1614417" y="465182"/>
                    <a:pt x="1620148" y="462430"/>
                  </a:cubicBezTo>
                  <a:cubicBezTo>
                    <a:pt x="1623150" y="461013"/>
                    <a:pt x="1631747" y="461095"/>
                    <a:pt x="1635404" y="461095"/>
                  </a:cubicBezTo>
                  <a:cubicBezTo>
                    <a:pt x="1635732" y="461122"/>
                    <a:pt x="1636005" y="461095"/>
                    <a:pt x="1636305" y="461068"/>
                  </a:cubicBezTo>
                  <a:cubicBezTo>
                    <a:pt x="1637806" y="461313"/>
                    <a:pt x="1639416" y="461150"/>
                    <a:pt x="1640944" y="460496"/>
                  </a:cubicBezTo>
                  <a:cubicBezTo>
                    <a:pt x="1641545" y="460223"/>
                    <a:pt x="1646457" y="444885"/>
                    <a:pt x="1635622" y="444613"/>
                  </a:cubicBezTo>
                  <a:cubicBezTo>
                    <a:pt x="1630164" y="444477"/>
                    <a:pt x="1617501" y="445049"/>
                    <a:pt x="1612997" y="447065"/>
                  </a:cubicBezTo>
                  <a:cubicBezTo>
                    <a:pt x="1605110" y="450607"/>
                    <a:pt x="1597905" y="455374"/>
                    <a:pt x="1592201" y="461367"/>
                  </a:cubicBezTo>
                  <a:cubicBezTo>
                    <a:pt x="1586088" y="467824"/>
                    <a:pt x="1581694" y="475697"/>
                    <a:pt x="1579892" y="485096"/>
                  </a:cubicBezTo>
                  <a:cubicBezTo>
                    <a:pt x="1576918" y="500570"/>
                    <a:pt x="1582267" y="515173"/>
                    <a:pt x="1592146" y="527377"/>
                  </a:cubicBezTo>
                  <a:cubicBezTo>
                    <a:pt x="1605465" y="543941"/>
                    <a:pt x="1627353" y="555819"/>
                    <a:pt x="1645338" y="559279"/>
                  </a:cubicBezTo>
                  <a:cubicBezTo>
                    <a:pt x="1689742" y="567724"/>
                    <a:pt x="1723066" y="543941"/>
                    <a:pt x="1741924" y="509206"/>
                  </a:cubicBezTo>
                  <a:cubicBezTo>
                    <a:pt x="1759937" y="475970"/>
                    <a:pt x="1764058" y="432626"/>
                    <a:pt x="1752268" y="399607"/>
                  </a:cubicBezTo>
                  <a:cubicBezTo>
                    <a:pt x="1728033" y="333652"/>
                    <a:pt x="1680299" y="306273"/>
                    <a:pt x="1624160" y="300851"/>
                  </a:cubicBezTo>
                  <a:cubicBezTo>
                    <a:pt x="1556612" y="294340"/>
                    <a:pt x="1476511" y="320793"/>
                    <a:pt x="1413412" y="346129"/>
                  </a:cubicBezTo>
                  <a:cubicBezTo>
                    <a:pt x="1437674" y="322019"/>
                    <a:pt x="1462646" y="298672"/>
                    <a:pt x="1488355" y="276060"/>
                  </a:cubicBezTo>
                  <a:cubicBezTo>
                    <a:pt x="1488437" y="276060"/>
                    <a:pt x="1488601" y="276060"/>
                    <a:pt x="1488683" y="276033"/>
                  </a:cubicBezTo>
                  <a:lnTo>
                    <a:pt x="1497962" y="273418"/>
                  </a:lnTo>
                  <a:lnTo>
                    <a:pt x="1526919" y="265217"/>
                  </a:lnTo>
                  <a:cubicBezTo>
                    <a:pt x="1535434" y="262738"/>
                    <a:pt x="1544003" y="261077"/>
                    <a:pt x="1552519" y="259496"/>
                  </a:cubicBezTo>
                  <a:cubicBezTo>
                    <a:pt x="1558277" y="258434"/>
                    <a:pt x="1564008" y="257399"/>
                    <a:pt x="1569767" y="256554"/>
                  </a:cubicBezTo>
                  <a:cubicBezTo>
                    <a:pt x="1584314" y="254402"/>
                    <a:pt x="1598915" y="253122"/>
                    <a:pt x="1613980" y="253367"/>
                  </a:cubicBezTo>
                  <a:cubicBezTo>
                    <a:pt x="1618702" y="253721"/>
                    <a:pt x="1622823" y="250179"/>
                    <a:pt x="1623177" y="245439"/>
                  </a:cubicBezTo>
                  <a:cubicBezTo>
                    <a:pt x="1623532" y="240726"/>
                    <a:pt x="1619984" y="236612"/>
                    <a:pt x="1615263" y="236258"/>
                  </a:cubicBezTo>
                  <a:cubicBezTo>
                    <a:pt x="1599106" y="234106"/>
                    <a:pt x="1583222" y="233180"/>
                    <a:pt x="1567393" y="234215"/>
                  </a:cubicBezTo>
                  <a:cubicBezTo>
                    <a:pt x="1560952" y="234651"/>
                    <a:pt x="1554538" y="235414"/>
                    <a:pt x="1548179" y="236639"/>
                  </a:cubicBezTo>
                  <a:cubicBezTo>
                    <a:pt x="1541411" y="237947"/>
                    <a:pt x="1534697" y="239881"/>
                    <a:pt x="1528010" y="242034"/>
                  </a:cubicBezTo>
                  <a:cubicBezTo>
                    <a:pt x="1557022" y="218141"/>
                    <a:pt x="1587097" y="195448"/>
                    <a:pt x="1617965" y="173599"/>
                  </a:cubicBezTo>
                  <a:cubicBezTo>
                    <a:pt x="1619193" y="173735"/>
                    <a:pt x="1620421" y="173926"/>
                    <a:pt x="1622195" y="173354"/>
                  </a:cubicBezTo>
                  <a:cubicBezTo>
                    <a:pt x="1623095" y="173081"/>
                    <a:pt x="1625415" y="171801"/>
                    <a:pt x="1626452" y="171229"/>
                  </a:cubicBezTo>
                  <a:lnTo>
                    <a:pt x="1637260" y="168695"/>
                  </a:lnTo>
                  <a:cubicBezTo>
                    <a:pt x="1643592" y="167224"/>
                    <a:pt x="1649923" y="165944"/>
                    <a:pt x="1656310" y="164772"/>
                  </a:cubicBezTo>
                  <a:cubicBezTo>
                    <a:pt x="1660513" y="164037"/>
                    <a:pt x="1664688" y="163356"/>
                    <a:pt x="1668891" y="162811"/>
                  </a:cubicBezTo>
                  <a:cubicBezTo>
                    <a:pt x="1674759" y="161966"/>
                    <a:pt x="1680654" y="161558"/>
                    <a:pt x="1686522" y="161149"/>
                  </a:cubicBezTo>
                  <a:cubicBezTo>
                    <a:pt x="1692471" y="160740"/>
                    <a:pt x="1698448" y="160468"/>
                    <a:pt x="1704398" y="160195"/>
                  </a:cubicBezTo>
                  <a:cubicBezTo>
                    <a:pt x="1722875" y="159351"/>
                    <a:pt x="1741324" y="159187"/>
                    <a:pt x="1759855" y="159051"/>
                  </a:cubicBezTo>
                  <a:cubicBezTo>
                    <a:pt x="1764604" y="159269"/>
                    <a:pt x="1768616" y="155591"/>
                    <a:pt x="1768834" y="150851"/>
                  </a:cubicBezTo>
                  <a:cubicBezTo>
                    <a:pt x="1768998" y="146165"/>
                    <a:pt x="1765314" y="142133"/>
                    <a:pt x="1760565" y="141915"/>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5" name="Google Shape;1905;p28"/>
            <p:cNvSpPr/>
            <p:nvPr/>
          </p:nvSpPr>
          <p:spPr>
            <a:xfrm rot="10800000" flipH="1">
              <a:off x="397433" y="4114216"/>
              <a:ext cx="548192" cy="339422"/>
            </a:xfrm>
            <a:custGeom>
              <a:avLst/>
              <a:gdLst/>
              <a:ahLst/>
              <a:cxnLst/>
              <a:rect l="l" t="t" r="r" b="b"/>
              <a:pathLst>
                <a:path w="1096384" h="678845" extrusionOk="0">
                  <a:moveTo>
                    <a:pt x="344927" y="458398"/>
                  </a:moveTo>
                  <a:cubicBezTo>
                    <a:pt x="348093" y="459624"/>
                    <a:pt x="338159" y="457908"/>
                    <a:pt x="334829" y="457336"/>
                  </a:cubicBezTo>
                  <a:cubicBezTo>
                    <a:pt x="328143" y="456164"/>
                    <a:pt x="321675" y="454203"/>
                    <a:pt x="315316" y="451751"/>
                  </a:cubicBezTo>
                  <a:cubicBezTo>
                    <a:pt x="293209" y="443142"/>
                    <a:pt x="272767" y="431400"/>
                    <a:pt x="253909" y="417070"/>
                  </a:cubicBezTo>
                  <a:cubicBezTo>
                    <a:pt x="198779" y="375171"/>
                    <a:pt x="148562" y="318369"/>
                    <a:pt x="117313" y="256418"/>
                  </a:cubicBezTo>
                  <a:cubicBezTo>
                    <a:pt x="113874" y="249607"/>
                    <a:pt x="88329" y="203675"/>
                    <a:pt x="94087" y="195584"/>
                  </a:cubicBezTo>
                  <a:cubicBezTo>
                    <a:pt x="96353" y="192397"/>
                    <a:pt x="111418" y="198063"/>
                    <a:pt x="114010" y="198717"/>
                  </a:cubicBezTo>
                  <a:cubicBezTo>
                    <a:pt x="138328" y="204656"/>
                    <a:pt x="161880" y="213183"/>
                    <a:pt x="184505" y="223754"/>
                  </a:cubicBezTo>
                  <a:cubicBezTo>
                    <a:pt x="240890" y="250152"/>
                    <a:pt x="303744" y="295212"/>
                    <a:pt x="326642" y="355828"/>
                  </a:cubicBezTo>
                  <a:cubicBezTo>
                    <a:pt x="337067" y="383425"/>
                    <a:pt x="334447" y="413583"/>
                    <a:pt x="342908" y="441644"/>
                  </a:cubicBezTo>
                  <a:lnTo>
                    <a:pt x="344927" y="458398"/>
                  </a:lnTo>
                  <a:close/>
                  <a:moveTo>
                    <a:pt x="500764" y="6"/>
                  </a:moveTo>
                  <a:cubicBezTo>
                    <a:pt x="499918" y="-538"/>
                    <a:pt x="461191" y="34387"/>
                    <a:pt x="459062" y="36076"/>
                  </a:cubicBezTo>
                  <a:cubicBezTo>
                    <a:pt x="414685" y="71492"/>
                    <a:pt x="368562" y="110531"/>
                    <a:pt x="343672" y="162756"/>
                  </a:cubicBezTo>
                  <a:cubicBezTo>
                    <a:pt x="335730" y="179429"/>
                    <a:pt x="329153" y="197873"/>
                    <a:pt x="327706" y="216453"/>
                  </a:cubicBezTo>
                  <a:cubicBezTo>
                    <a:pt x="327215" y="222419"/>
                    <a:pt x="327460" y="228521"/>
                    <a:pt x="328088" y="234487"/>
                  </a:cubicBezTo>
                  <a:cubicBezTo>
                    <a:pt x="328361" y="237157"/>
                    <a:pt x="331991" y="244431"/>
                    <a:pt x="330463" y="242224"/>
                  </a:cubicBezTo>
                  <a:lnTo>
                    <a:pt x="338459" y="266144"/>
                  </a:lnTo>
                  <a:cubicBezTo>
                    <a:pt x="424319" y="248490"/>
                    <a:pt x="490366" y="166298"/>
                    <a:pt x="500819" y="82253"/>
                  </a:cubicBezTo>
                  <a:cubicBezTo>
                    <a:pt x="503548" y="60295"/>
                    <a:pt x="500928" y="38773"/>
                    <a:pt x="499563" y="16870"/>
                  </a:cubicBezTo>
                  <a:cubicBezTo>
                    <a:pt x="499481" y="15671"/>
                    <a:pt x="501091" y="197"/>
                    <a:pt x="500764" y="6"/>
                  </a:cubicBezTo>
                  <a:close/>
                  <a:moveTo>
                    <a:pt x="185406" y="548300"/>
                  </a:moveTo>
                  <a:cubicBezTo>
                    <a:pt x="147170" y="551025"/>
                    <a:pt x="78722" y="574835"/>
                    <a:pt x="35710" y="607527"/>
                  </a:cubicBezTo>
                  <a:cubicBezTo>
                    <a:pt x="32244" y="610169"/>
                    <a:pt x="-725" y="631610"/>
                    <a:pt x="12" y="637058"/>
                  </a:cubicBezTo>
                  <a:cubicBezTo>
                    <a:pt x="885" y="643379"/>
                    <a:pt x="44362" y="659452"/>
                    <a:pt x="49247" y="661550"/>
                  </a:cubicBezTo>
                  <a:cubicBezTo>
                    <a:pt x="106915" y="686205"/>
                    <a:pt x="166247" y="686096"/>
                    <a:pt x="219903" y="650843"/>
                  </a:cubicBezTo>
                  <a:cubicBezTo>
                    <a:pt x="233003" y="642234"/>
                    <a:pt x="279809" y="612512"/>
                    <a:pt x="265208" y="591126"/>
                  </a:cubicBezTo>
                  <a:cubicBezTo>
                    <a:pt x="265208" y="591126"/>
                    <a:pt x="215536" y="546148"/>
                    <a:pt x="185406" y="548300"/>
                  </a:cubicBezTo>
                  <a:close/>
                  <a:moveTo>
                    <a:pt x="766014" y="616544"/>
                  </a:moveTo>
                  <a:cubicBezTo>
                    <a:pt x="752095" y="607935"/>
                    <a:pt x="737439" y="600335"/>
                    <a:pt x="722429" y="593878"/>
                  </a:cubicBezTo>
                  <a:cubicBezTo>
                    <a:pt x="683238" y="577014"/>
                    <a:pt x="640499" y="572138"/>
                    <a:pt x="599124" y="583716"/>
                  </a:cubicBezTo>
                  <a:cubicBezTo>
                    <a:pt x="586788" y="587149"/>
                    <a:pt x="564682" y="592788"/>
                    <a:pt x="558486" y="605402"/>
                  </a:cubicBezTo>
                  <a:lnTo>
                    <a:pt x="551090" y="610006"/>
                  </a:lnTo>
                  <a:cubicBezTo>
                    <a:pt x="567875" y="638039"/>
                    <a:pt x="593393" y="653676"/>
                    <a:pt x="625570" y="660433"/>
                  </a:cubicBezTo>
                  <a:cubicBezTo>
                    <a:pt x="647840" y="665119"/>
                    <a:pt x="671502" y="665554"/>
                    <a:pt x="693963" y="661958"/>
                  </a:cubicBezTo>
                  <a:cubicBezTo>
                    <a:pt x="706217" y="660024"/>
                    <a:pt x="718199" y="656646"/>
                    <a:pt x="729798" y="652205"/>
                  </a:cubicBezTo>
                  <a:cubicBezTo>
                    <a:pt x="737767" y="649154"/>
                    <a:pt x="745572" y="645721"/>
                    <a:pt x="753105" y="641717"/>
                  </a:cubicBezTo>
                  <a:cubicBezTo>
                    <a:pt x="760146" y="637984"/>
                    <a:pt x="766942" y="633735"/>
                    <a:pt x="773465" y="629185"/>
                  </a:cubicBezTo>
                  <a:cubicBezTo>
                    <a:pt x="774147" y="628695"/>
                    <a:pt x="778596" y="626624"/>
                    <a:pt x="778596" y="625562"/>
                  </a:cubicBezTo>
                  <a:cubicBezTo>
                    <a:pt x="778568" y="622756"/>
                    <a:pt x="767815" y="617661"/>
                    <a:pt x="766014" y="616544"/>
                  </a:cubicBezTo>
                  <a:close/>
                  <a:moveTo>
                    <a:pt x="1084811" y="188774"/>
                  </a:moveTo>
                  <a:cubicBezTo>
                    <a:pt x="1071056" y="167905"/>
                    <a:pt x="1055827" y="147909"/>
                    <a:pt x="1039588" y="128948"/>
                  </a:cubicBezTo>
                  <a:cubicBezTo>
                    <a:pt x="1009349" y="93668"/>
                    <a:pt x="974797" y="61004"/>
                    <a:pt x="931758" y="42097"/>
                  </a:cubicBezTo>
                  <a:cubicBezTo>
                    <a:pt x="916201" y="35286"/>
                    <a:pt x="899799" y="30546"/>
                    <a:pt x="882905" y="28830"/>
                  </a:cubicBezTo>
                  <a:cubicBezTo>
                    <a:pt x="877938" y="28339"/>
                    <a:pt x="846061" y="33161"/>
                    <a:pt x="843550" y="28857"/>
                  </a:cubicBezTo>
                  <a:cubicBezTo>
                    <a:pt x="831378" y="121837"/>
                    <a:pt x="944721" y="193160"/>
                    <a:pt x="1022858" y="205310"/>
                  </a:cubicBezTo>
                  <a:cubicBezTo>
                    <a:pt x="1040516" y="208062"/>
                    <a:pt x="1078725" y="215662"/>
                    <a:pt x="1096383" y="207980"/>
                  </a:cubicBezTo>
                  <a:cubicBezTo>
                    <a:pt x="1096546" y="207925"/>
                    <a:pt x="1085247" y="189427"/>
                    <a:pt x="1084811" y="18877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6" name="Google Shape;1906;p28"/>
            <p:cNvSpPr/>
            <p:nvPr/>
          </p:nvSpPr>
          <p:spPr>
            <a:xfrm rot="10800000" flipH="1">
              <a:off x="426433" y="4137692"/>
              <a:ext cx="491024" cy="305371"/>
            </a:xfrm>
            <a:custGeom>
              <a:avLst/>
              <a:gdLst/>
              <a:ahLst/>
              <a:cxnLst/>
              <a:rect l="l" t="t" r="r" b="b"/>
              <a:pathLst>
                <a:path w="982048" h="610741" extrusionOk="0">
                  <a:moveTo>
                    <a:pt x="264274" y="265016"/>
                  </a:moveTo>
                  <a:cubicBezTo>
                    <a:pt x="264165" y="265261"/>
                    <a:pt x="264083" y="265506"/>
                    <a:pt x="264001" y="265778"/>
                  </a:cubicBezTo>
                  <a:cubicBezTo>
                    <a:pt x="263782" y="265424"/>
                    <a:pt x="264083" y="264879"/>
                    <a:pt x="264656" y="264280"/>
                  </a:cubicBezTo>
                  <a:cubicBezTo>
                    <a:pt x="264519" y="264525"/>
                    <a:pt x="264383" y="264770"/>
                    <a:pt x="264274" y="265016"/>
                  </a:cubicBezTo>
                  <a:close/>
                  <a:moveTo>
                    <a:pt x="404036" y="43284"/>
                  </a:moveTo>
                  <a:cubicBezTo>
                    <a:pt x="396203" y="50286"/>
                    <a:pt x="389189" y="58268"/>
                    <a:pt x="382611" y="66659"/>
                  </a:cubicBezTo>
                  <a:cubicBezTo>
                    <a:pt x="373250" y="78619"/>
                    <a:pt x="364817" y="91477"/>
                    <a:pt x="355920" y="103410"/>
                  </a:cubicBezTo>
                  <a:cubicBezTo>
                    <a:pt x="349670" y="111964"/>
                    <a:pt x="343229" y="120355"/>
                    <a:pt x="336952" y="128882"/>
                  </a:cubicBezTo>
                  <a:cubicBezTo>
                    <a:pt x="330620" y="137518"/>
                    <a:pt x="324343" y="146181"/>
                    <a:pt x="318312" y="155008"/>
                  </a:cubicBezTo>
                  <a:cubicBezTo>
                    <a:pt x="310151" y="166913"/>
                    <a:pt x="302482" y="179118"/>
                    <a:pt x="295250" y="191596"/>
                  </a:cubicBezTo>
                  <a:cubicBezTo>
                    <a:pt x="290665" y="199632"/>
                    <a:pt x="286162" y="207723"/>
                    <a:pt x="282041" y="216033"/>
                  </a:cubicBezTo>
                  <a:cubicBezTo>
                    <a:pt x="277865" y="224478"/>
                    <a:pt x="274044" y="233059"/>
                    <a:pt x="270824" y="241913"/>
                  </a:cubicBezTo>
                  <a:lnTo>
                    <a:pt x="265365" y="258668"/>
                  </a:lnTo>
                  <a:cubicBezTo>
                    <a:pt x="265120" y="259540"/>
                    <a:pt x="265502" y="261283"/>
                    <a:pt x="265693" y="262863"/>
                  </a:cubicBezTo>
                  <a:cubicBezTo>
                    <a:pt x="265311" y="263299"/>
                    <a:pt x="264956" y="263762"/>
                    <a:pt x="264656" y="264280"/>
                  </a:cubicBezTo>
                  <a:cubicBezTo>
                    <a:pt x="264956" y="263953"/>
                    <a:pt x="265338" y="263599"/>
                    <a:pt x="265747" y="263245"/>
                  </a:cubicBezTo>
                  <a:cubicBezTo>
                    <a:pt x="265966" y="264852"/>
                    <a:pt x="265938" y="266187"/>
                    <a:pt x="264847" y="266105"/>
                  </a:cubicBezTo>
                  <a:cubicBezTo>
                    <a:pt x="264383" y="266078"/>
                    <a:pt x="264110" y="265969"/>
                    <a:pt x="264001" y="265778"/>
                  </a:cubicBezTo>
                  <a:cubicBezTo>
                    <a:pt x="262636" y="269729"/>
                    <a:pt x="264519" y="274142"/>
                    <a:pt x="268422" y="275913"/>
                  </a:cubicBezTo>
                  <a:cubicBezTo>
                    <a:pt x="271970" y="277656"/>
                    <a:pt x="274754" y="276676"/>
                    <a:pt x="276910" y="275450"/>
                  </a:cubicBezTo>
                  <a:cubicBezTo>
                    <a:pt x="278547" y="274523"/>
                    <a:pt x="279939" y="272862"/>
                    <a:pt x="280840" y="270382"/>
                  </a:cubicBezTo>
                  <a:cubicBezTo>
                    <a:pt x="281331" y="269102"/>
                    <a:pt x="281604" y="265043"/>
                    <a:pt x="281686" y="263708"/>
                  </a:cubicBezTo>
                  <a:lnTo>
                    <a:pt x="287745" y="248670"/>
                  </a:lnTo>
                  <a:cubicBezTo>
                    <a:pt x="290528" y="242295"/>
                    <a:pt x="293722" y="236083"/>
                    <a:pt x="297079" y="229981"/>
                  </a:cubicBezTo>
                  <a:cubicBezTo>
                    <a:pt x="302182" y="220637"/>
                    <a:pt x="307804" y="211592"/>
                    <a:pt x="313563" y="202683"/>
                  </a:cubicBezTo>
                  <a:cubicBezTo>
                    <a:pt x="317329" y="196826"/>
                    <a:pt x="321232" y="191078"/>
                    <a:pt x="325162" y="185357"/>
                  </a:cubicBezTo>
                  <a:cubicBezTo>
                    <a:pt x="333104" y="173779"/>
                    <a:pt x="341401" y="162473"/>
                    <a:pt x="349561" y="151058"/>
                  </a:cubicBezTo>
                  <a:cubicBezTo>
                    <a:pt x="357830" y="139479"/>
                    <a:pt x="365909" y="127738"/>
                    <a:pt x="373878" y="115996"/>
                  </a:cubicBezTo>
                  <a:cubicBezTo>
                    <a:pt x="382011" y="103655"/>
                    <a:pt x="389680" y="90497"/>
                    <a:pt x="398195" y="78046"/>
                  </a:cubicBezTo>
                  <a:cubicBezTo>
                    <a:pt x="403626" y="70119"/>
                    <a:pt x="409357" y="62463"/>
                    <a:pt x="415962" y="55653"/>
                  </a:cubicBezTo>
                  <a:cubicBezTo>
                    <a:pt x="419374" y="52383"/>
                    <a:pt x="419483" y="46935"/>
                    <a:pt x="416208" y="43529"/>
                  </a:cubicBezTo>
                  <a:cubicBezTo>
                    <a:pt x="412905" y="40097"/>
                    <a:pt x="407447" y="39988"/>
                    <a:pt x="404036" y="43284"/>
                  </a:cubicBezTo>
                  <a:close/>
                  <a:moveTo>
                    <a:pt x="235890" y="347099"/>
                  </a:moveTo>
                  <a:cubicBezTo>
                    <a:pt x="223936" y="333069"/>
                    <a:pt x="211409" y="320292"/>
                    <a:pt x="199892" y="308768"/>
                  </a:cubicBezTo>
                  <a:cubicBezTo>
                    <a:pt x="194106" y="303101"/>
                    <a:pt x="188157" y="297680"/>
                    <a:pt x="181989" y="292477"/>
                  </a:cubicBezTo>
                  <a:cubicBezTo>
                    <a:pt x="172900" y="284767"/>
                    <a:pt x="163457" y="277493"/>
                    <a:pt x="153878" y="270328"/>
                  </a:cubicBezTo>
                  <a:lnTo>
                    <a:pt x="139441" y="259976"/>
                  </a:lnTo>
                  <a:cubicBezTo>
                    <a:pt x="137830" y="258913"/>
                    <a:pt x="135401" y="255617"/>
                    <a:pt x="133900" y="254527"/>
                  </a:cubicBezTo>
                  <a:cubicBezTo>
                    <a:pt x="131799" y="252974"/>
                    <a:pt x="129834" y="252402"/>
                    <a:pt x="128415" y="252375"/>
                  </a:cubicBezTo>
                  <a:cubicBezTo>
                    <a:pt x="126040" y="252320"/>
                    <a:pt x="123966" y="252920"/>
                    <a:pt x="122301" y="254445"/>
                  </a:cubicBezTo>
                  <a:cubicBezTo>
                    <a:pt x="121128" y="255535"/>
                    <a:pt x="119490" y="257197"/>
                    <a:pt x="119245" y="260412"/>
                  </a:cubicBezTo>
                  <a:cubicBezTo>
                    <a:pt x="118862" y="263681"/>
                    <a:pt x="120445" y="266732"/>
                    <a:pt x="123093" y="268339"/>
                  </a:cubicBezTo>
                  <a:cubicBezTo>
                    <a:pt x="123093" y="268121"/>
                    <a:pt x="123256" y="267849"/>
                    <a:pt x="123557" y="267495"/>
                  </a:cubicBezTo>
                  <a:cubicBezTo>
                    <a:pt x="124184" y="266786"/>
                    <a:pt x="125112" y="267767"/>
                    <a:pt x="126067" y="269157"/>
                  </a:cubicBezTo>
                  <a:cubicBezTo>
                    <a:pt x="125658" y="269184"/>
                    <a:pt x="125276" y="269211"/>
                    <a:pt x="124921" y="269184"/>
                  </a:cubicBezTo>
                  <a:cubicBezTo>
                    <a:pt x="125358" y="269320"/>
                    <a:pt x="125822" y="269429"/>
                    <a:pt x="126286" y="269511"/>
                  </a:cubicBezTo>
                  <a:cubicBezTo>
                    <a:pt x="127378" y="271145"/>
                    <a:pt x="128524" y="273243"/>
                    <a:pt x="129370" y="273897"/>
                  </a:cubicBezTo>
                  <a:lnTo>
                    <a:pt x="142388" y="284685"/>
                  </a:lnTo>
                  <a:cubicBezTo>
                    <a:pt x="149730" y="290951"/>
                    <a:pt x="156962" y="297299"/>
                    <a:pt x="164058" y="303864"/>
                  </a:cubicBezTo>
                  <a:cubicBezTo>
                    <a:pt x="171017" y="310294"/>
                    <a:pt x="177813" y="316914"/>
                    <a:pt x="184254" y="323915"/>
                  </a:cubicBezTo>
                  <a:cubicBezTo>
                    <a:pt x="195116" y="335439"/>
                    <a:pt x="206497" y="348516"/>
                    <a:pt x="218096" y="362164"/>
                  </a:cubicBezTo>
                  <a:cubicBezTo>
                    <a:pt x="228903" y="374887"/>
                    <a:pt x="239847" y="388100"/>
                    <a:pt x="249864" y="401749"/>
                  </a:cubicBezTo>
                  <a:cubicBezTo>
                    <a:pt x="263619" y="420492"/>
                    <a:pt x="275982" y="439725"/>
                    <a:pt x="284197" y="458932"/>
                  </a:cubicBezTo>
                  <a:cubicBezTo>
                    <a:pt x="285943" y="463345"/>
                    <a:pt x="290911" y="465525"/>
                    <a:pt x="295332" y="463808"/>
                  </a:cubicBezTo>
                  <a:cubicBezTo>
                    <a:pt x="299780" y="462065"/>
                    <a:pt x="301964" y="457106"/>
                    <a:pt x="300217" y="452693"/>
                  </a:cubicBezTo>
                  <a:cubicBezTo>
                    <a:pt x="290992" y="426730"/>
                    <a:pt x="275627" y="399869"/>
                    <a:pt x="257587" y="374832"/>
                  </a:cubicBezTo>
                  <a:cubicBezTo>
                    <a:pt x="250682" y="365243"/>
                    <a:pt x="243395" y="355926"/>
                    <a:pt x="235890" y="347099"/>
                  </a:cubicBezTo>
                  <a:close/>
                  <a:moveTo>
                    <a:pt x="225983" y="585122"/>
                  </a:moveTo>
                  <a:cubicBezTo>
                    <a:pt x="227484" y="583296"/>
                    <a:pt x="225164" y="583106"/>
                    <a:pt x="222735" y="583324"/>
                  </a:cubicBezTo>
                  <a:lnTo>
                    <a:pt x="222926" y="583514"/>
                  </a:lnTo>
                  <a:cubicBezTo>
                    <a:pt x="224018" y="583814"/>
                    <a:pt x="225055" y="584359"/>
                    <a:pt x="225983" y="585122"/>
                  </a:cubicBezTo>
                  <a:close/>
                  <a:moveTo>
                    <a:pt x="225983" y="585122"/>
                  </a:moveTo>
                  <a:lnTo>
                    <a:pt x="225901" y="585203"/>
                  </a:lnTo>
                  <a:cubicBezTo>
                    <a:pt x="225410" y="585748"/>
                    <a:pt x="224236" y="584822"/>
                    <a:pt x="222926" y="583514"/>
                  </a:cubicBezTo>
                  <a:cubicBezTo>
                    <a:pt x="222708" y="583460"/>
                    <a:pt x="222490" y="583405"/>
                    <a:pt x="222271" y="583351"/>
                  </a:cubicBezTo>
                  <a:lnTo>
                    <a:pt x="222735" y="583324"/>
                  </a:lnTo>
                  <a:cubicBezTo>
                    <a:pt x="221125" y="581743"/>
                    <a:pt x="219351" y="579727"/>
                    <a:pt x="218260" y="579155"/>
                  </a:cubicBezTo>
                  <a:cubicBezTo>
                    <a:pt x="216349" y="578147"/>
                    <a:pt x="214357" y="577303"/>
                    <a:pt x="212337" y="576485"/>
                  </a:cubicBezTo>
                  <a:cubicBezTo>
                    <a:pt x="209581" y="575396"/>
                    <a:pt x="206742" y="574470"/>
                    <a:pt x="203931" y="573543"/>
                  </a:cubicBezTo>
                  <a:cubicBezTo>
                    <a:pt x="196180" y="571037"/>
                    <a:pt x="188348" y="569130"/>
                    <a:pt x="180406" y="567740"/>
                  </a:cubicBezTo>
                  <a:cubicBezTo>
                    <a:pt x="172464" y="566378"/>
                    <a:pt x="164440" y="565616"/>
                    <a:pt x="156280" y="565261"/>
                  </a:cubicBezTo>
                  <a:cubicBezTo>
                    <a:pt x="144735" y="564853"/>
                    <a:pt x="133136" y="565207"/>
                    <a:pt x="121592" y="566433"/>
                  </a:cubicBezTo>
                  <a:cubicBezTo>
                    <a:pt x="104807" y="568204"/>
                    <a:pt x="88159" y="571636"/>
                    <a:pt x="71620" y="574551"/>
                  </a:cubicBezTo>
                  <a:cubicBezTo>
                    <a:pt x="58465" y="577221"/>
                    <a:pt x="44601" y="579564"/>
                    <a:pt x="31365" y="583487"/>
                  </a:cubicBezTo>
                  <a:cubicBezTo>
                    <a:pt x="22031" y="586266"/>
                    <a:pt x="12997" y="589753"/>
                    <a:pt x="4646" y="594520"/>
                  </a:cubicBezTo>
                  <a:cubicBezTo>
                    <a:pt x="443" y="596700"/>
                    <a:pt x="-1222" y="601903"/>
                    <a:pt x="961" y="606099"/>
                  </a:cubicBezTo>
                  <a:cubicBezTo>
                    <a:pt x="3145" y="610321"/>
                    <a:pt x="8357" y="611956"/>
                    <a:pt x="12560" y="609777"/>
                  </a:cubicBezTo>
                  <a:cubicBezTo>
                    <a:pt x="20038" y="606289"/>
                    <a:pt x="28035" y="604055"/>
                    <a:pt x="36223" y="602285"/>
                  </a:cubicBezTo>
                  <a:cubicBezTo>
                    <a:pt x="49159" y="599479"/>
                    <a:pt x="62532" y="598089"/>
                    <a:pt x="75277" y="596400"/>
                  </a:cubicBezTo>
                  <a:cubicBezTo>
                    <a:pt x="86685" y="594657"/>
                    <a:pt x="98202" y="592995"/>
                    <a:pt x="109692" y="591360"/>
                  </a:cubicBezTo>
                  <a:cubicBezTo>
                    <a:pt x="117198" y="590270"/>
                    <a:pt x="124676" y="589208"/>
                    <a:pt x="132208" y="588391"/>
                  </a:cubicBezTo>
                  <a:cubicBezTo>
                    <a:pt x="140150" y="587546"/>
                    <a:pt x="148092" y="586865"/>
                    <a:pt x="156061" y="586729"/>
                  </a:cubicBezTo>
                  <a:cubicBezTo>
                    <a:pt x="163321" y="586593"/>
                    <a:pt x="170499" y="586838"/>
                    <a:pt x="177649" y="587601"/>
                  </a:cubicBezTo>
                  <a:cubicBezTo>
                    <a:pt x="184772" y="588336"/>
                    <a:pt x="191868" y="589453"/>
                    <a:pt x="198937" y="591170"/>
                  </a:cubicBezTo>
                  <a:lnTo>
                    <a:pt x="210891" y="594657"/>
                  </a:lnTo>
                  <a:cubicBezTo>
                    <a:pt x="212173" y="595201"/>
                    <a:pt x="214739" y="597490"/>
                    <a:pt x="215530" y="598062"/>
                  </a:cubicBezTo>
                  <a:cubicBezTo>
                    <a:pt x="219433" y="600950"/>
                    <a:pt x="222926" y="599887"/>
                    <a:pt x="223418" y="599724"/>
                  </a:cubicBezTo>
                  <a:cubicBezTo>
                    <a:pt x="224127" y="599451"/>
                    <a:pt x="233898" y="593376"/>
                    <a:pt x="226911" y="586021"/>
                  </a:cubicBezTo>
                  <a:cubicBezTo>
                    <a:pt x="226611" y="585694"/>
                    <a:pt x="226311" y="585394"/>
                    <a:pt x="225983" y="585122"/>
                  </a:cubicBezTo>
                  <a:close/>
                  <a:moveTo>
                    <a:pt x="659351" y="586565"/>
                  </a:moveTo>
                  <a:cubicBezTo>
                    <a:pt x="657550" y="587437"/>
                    <a:pt x="654657" y="586920"/>
                    <a:pt x="651600" y="586783"/>
                  </a:cubicBezTo>
                  <a:cubicBezTo>
                    <a:pt x="644832" y="586429"/>
                    <a:pt x="637463" y="585176"/>
                    <a:pt x="633315" y="584985"/>
                  </a:cubicBezTo>
                  <a:cubicBezTo>
                    <a:pt x="617704" y="584495"/>
                    <a:pt x="602093" y="582806"/>
                    <a:pt x="586455" y="581662"/>
                  </a:cubicBezTo>
                  <a:cubicBezTo>
                    <a:pt x="575920" y="580899"/>
                    <a:pt x="565331" y="580572"/>
                    <a:pt x="554851" y="579945"/>
                  </a:cubicBezTo>
                  <a:lnTo>
                    <a:pt x="516342" y="578474"/>
                  </a:lnTo>
                  <a:cubicBezTo>
                    <a:pt x="516096" y="578474"/>
                    <a:pt x="510010" y="578284"/>
                    <a:pt x="506462" y="577248"/>
                  </a:cubicBezTo>
                  <a:cubicBezTo>
                    <a:pt x="506134" y="576704"/>
                    <a:pt x="505725" y="576186"/>
                    <a:pt x="505288" y="575723"/>
                  </a:cubicBezTo>
                  <a:cubicBezTo>
                    <a:pt x="505589" y="576213"/>
                    <a:pt x="505834" y="576785"/>
                    <a:pt x="506025" y="577112"/>
                  </a:cubicBezTo>
                  <a:cubicBezTo>
                    <a:pt x="504552" y="576649"/>
                    <a:pt x="503651" y="575995"/>
                    <a:pt x="504033" y="575123"/>
                  </a:cubicBezTo>
                  <a:cubicBezTo>
                    <a:pt x="504115" y="574960"/>
                    <a:pt x="504197" y="574878"/>
                    <a:pt x="504279" y="574824"/>
                  </a:cubicBezTo>
                  <a:cubicBezTo>
                    <a:pt x="502068" y="573162"/>
                    <a:pt x="499039" y="572671"/>
                    <a:pt x="496282" y="573788"/>
                  </a:cubicBezTo>
                  <a:cubicBezTo>
                    <a:pt x="491315" y="575450"/>
                    <a:pt x="490824" y="579264"/>
                    <a:pt x="490906" y="582261"/>
                  </a:cubicBezTo>
                  <a:cubicBezTo>
                    <a:pt x="490933" y="583759"/>
                    <a:pt x="491970" y="587301"/>
                    <a:pt x="496364" y="589889"/>
                  </a:cubicBezTo>
                  <a:cubicBezTo>
                    <a:pt x="500430" y="592287"/>
                    <a:pt x="513394" y="596591"/>
                    <a:pt x="513940" y="596700"/>
                  </a:cubicBezTo>
                  <a:cubicBezTo>
                    <a:pt x="519207" y="597653"/>
                    <a:pt x="524529" y="598416"/>
                    <a:pt x="529851" y="599070"/>
                  </a:cubicBezTo>
                  <a:cubicBezTo>
                    <a:pt x="537602" y="600024"/>
                    <a:pt x="545353" y="600732"/>
                    <a:pt x="553049" y="601685"/>
                  </a:cubicBezTo>
                  <a:cubicBezTo>
                    <a:pt x="566259" y="602993"/>
                    <a:pt x="579522" y="604655"/>
                    <a:pt x="592868" y="605363"/>
                  </a:cubicBezTo>
                  <a:cubicBezTo>
                    <a:pt x="606350" y="606072"/>
                    <a:pt x="619860" y="605854"/>
                    <a:pt x="633315" y="605390"/>
                  </a:cubicBezTo>
                  <a:cubicBezTo>
                    <a:pt x="638200" y="605145"/>
                    <a:pt x="647561" y="605881"/>
                    <a:pt x="655148" y="605063"/>
                  </a:cubicBezTo>
                  <a:cubicBezTo>
                    <a:pt x="660279" y="604519"/>
                    <a:pt x="664810" y="603429"/>
                    <a:pt x="667757" y="601549"/>
                  </a:cubicBezTo>
                  <a:cubicBezTo>
                    <a:pt x="671906" y="599206"/>
                    <a:pt x="673379" y="593976"/>
                    <a:pt x="671059" y="589835"/>
                  </a:cubicBezTo>
                  <a:cubicBezTo>
                    <a:pt x="668740" y="585721"/>
                    <a:pt x="663472" y="584250"/>
                    <a:pt x="659351" y="586565"/>
                  </a:cubicBezTo>
                  <a:close/>
                  <a:moveTo>
                    <a:pt x="979731" y="145854"/>
                  </a:moveTo>
                  <a:cubicBezTo>
                    <a:pt x="959180" y="122425"/>
                    <a:pt x="937292" y="99650"/>
                    <a:pt x="913330" y="79163"/>
                  </a:cubicBezTo>
                  <a:cubicBezTo>
                    <a:pt x="903750" y="70963"/>
                    <a:pt x="893789" y="63199"/>
                    <a:pt x="883527" y="55871"/>
                  </a:cubicBezTo>
                  <a:cubicBezTo>
                    <a:pt x="868052" y="44810"/>
                    <a:pt x="851814" y="34948"/>
                    <a:pt x="835248" y="25876"/>
                  </a:cubicBezTo>
                  <a:cubicBezTo>
                    <a:pt x="828234" y="22116"/>
                    <a:pt x="821138" y="18520"/>
                    <a:pt x="813933" y="15142"/>
                  </a:cubicBezTo>
                  <a:cubicBezTo>
                    <a:pt x="806728" y="11737"/>
                    <a:pt x="799441" y="8549"/>
                    <a:pt x="792045" y="5580"/>
                  </a:cubicBezTo>
                  <a:cubicBezTo>
                    <a:pt x="789752" y="4654"/>
                    <a:pt x="784348" y="1602"/>
                    <a:pt x="780364" y="594"/>
                  </a:cubicBezTo>
                  <a:cubicBezTo>
                    <a:pt x="777662" y="-59"/>
                    <a:pt x="775260" y="-196"/>
                    <a:pt x="773404" y="295"/>
                  </a:cubicBezTo>
                  <a:cubicBezTo>
                    <a:pt x="768983" y="1248"/>
                    <a:pt x="766144" y="5634"/>
                    <a:pt x="767127" y="10075"/>
                  </a:cubicBezTo>
                  <a:cubicBezTo>
                    <a:pt x="768000" y="14053"/>
                    <a:pt x="771603" y="16722"/>
                    <a:pt x="775533" y="16532"/>
                  </a:cubicBezTo>
                  <a:lnTo>
                    <a:pt x="775533" y="16504"/>
                  </a:lnTo>
                  <a:cubicBezTo>
                    <a:pt x="775615" y="16123"/>
                    <a:pt x="775942" y="16177"/>
                    <a:pt x="776379" y="16450"/>
                  </a:cubicBezTo>
                  <a:cubicBezTo>
                    <a:pt x="776570" y="16423"/>
                    <a:pt x="776761" y="16395"/>
                    <a:pt x="776925" y="16341"/>
                  </a:cubicBezTo>
                  <a:cubicBezTo>
                    <a:pt x="776816" y="16368"/>
                    <a:pt x="776652" y="16423"/>
                    <a:pt x="776461" y="16504"/>
                  </a:cubicBezTo>
                  <a:cubicBezTo>
                    <a:pt x="777198" y="16913"/>
                    <a:pt x="778153" y="17785"/>
                    <a:pt x="778862" y="18166"/>
                  </a:cubicBezTo>
                  <a:cubicBezTo>
                    <a:pt x="781319" y="19528"/>
                    <a:pt x="783639" y="20972"/>
                    <a:pt x="784921" y="21599"/>
                  </a:cubicBezTo>
                  <a:cubicBezTo>
                    <a:pt x="791772" y="24922"/>
                    <a:pt x="798513" y="28464"/>
                    <a:pt x="805172" y="32169"/>
                  </a:cubicBezTo>
                  <a:cubicBezTo>
                    <a:pt x="811858" y="35874"/>
                    <a:pt x="818408" y="39743"/>
                    <a:pt x="824877" y="43775"/>
                  </a:cubicBezTo>
                  <a:cubicBezTo>
                    <a:pt x="840378" y="53173"/>
                    <a:pt x="855253" y="63662"/>
                    <a:pt x="869908" y="74532"/>
                  </a:cubicBezTo>
                  <a:cubicBezTo>
                    <a:pt x="879651" y="81751"/>
                    <a:pt x="889258" y="89189"/>
                    <a:pt x="898783" y="96762"/>
                  </a:cubicBezTo>
                  <a:cubicBezTo>
                    <a:pt x="922718" y="115860"/>
                    <a:pt x="945807" y="136047"/>
                    <a:pt x="967149" y="157542"/>
                  </a:cubicBezTo>
                  <a:cubicBezTo>
                    <a:pt x="970397" y="161002"/>
                    <a:pt x="975855" y="161192"/>
                    <a:pt x="979322" y="157978"/>
                  </a:cubicBezTo>
                  <a:cubicBezTo>
                    <a:pt x="982788" y="154736"/>
                    <a:pt x="982979" y="149314"/>
                    <a:pt x="979731" y="145854"/>
                  </a:cubicBezTo>
                  <a:close/>
                  <a:moveTo>
                    <a:pt x="775533" y="16532"/>
                  </a:moveTo>
                  <a:cubicBezTo>
                    <a:pt x="775533" y="16613"/>
                    <a:pt x="775697" y="16504"/>
                    <a:pt x="775751" y="16532"/>
                  </a:cubicBezTo>
                  <a:cubicBezTo>
                    <a:pt x="775724" y="16532"/>
                    <a:pt x="775724" y="16532"/>
                    <a:pt x="775697" y="16532"/>
                  </a:cubicBezTo>
                  <a:lnTo>
                    <a:pt x="775533" y="16532"/>
                  </a:lnTo>
                  <a:close/>
                  <a:moveTo>
                    <a:pt x="776106" y="16477"/>
                  </a:moveTo>
                  <a:cubicBezTo>
                    <a:pt x="775997" y="16504"/>
                    <a:pt x="775860" y="16504"/>
                    <a:pt x="775751" y="16532"/>
                  </a:cubicBezTo>
                  <a:cubicBezTo>
                    <a:pt x="775888" y="16613"/>
                    <a:pt x="776133" y="16641"/>
                    <a:pt x="776461" y="16504"/>
                  </a:cubicBezTo>
                  <a:lnTo>
                    <a:pt x="776379" y="16450"/>
                  </a:lnTo>
                  <a:lnTo>
                    <a:pt x="776106" y="16477"/>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7" name="Google Shape;1907;p28"/>
            <p:cNvSpPr/>
            <p:nvPr/>
          </p:nvSpPr>
          <p:spPr>
            <a:xfrm rot="10800000" flipH="1">
              <a:off x="226319" y="4306700"/>
              <a:ext cx="862233" cy="417104"/>
            </a:xfrm>
            <a:custGeom>
              <a:avLst/>
              <a:gdLst/>
              <a:ahLst/>
              <a:cxnLst/>
              <a:rect l="l" t="t" r="r" b="b"/>
              <a:pathLst>
                <a:path w="1724466" h="834209" extrusionOk="0">
                  <a:moveTo>
                    <a:pt x="238504" y="522222"/>
                  </a:moveTo>
                  <a:cubicBezTo>
                    <a:pt x="238504" y="533555"/>
                    <a:pt x="229170" y="542764"/>
                    <a:pt x="217680" y="542764"/>
                  </a:cubicBezTo>
                  <a:cubicBezTo>
                    <a:pt x="206190" y="542764"/>
                    <a:pt x="196884" y="533555"/>
                    <a:pt x="196884" y="522222"/>
                  </a:cubicBezTo>
                  <a:cubicBezTo>
                    <a:pt x="196884" y="510889"/>
                    <a:pt x="206190" y="501654"/>
                    <a:pt x="217680" y="501654"/>
                  </a:cubicBezTo>
                  <a:cubicBezTo>
                    <a:pt x="229170" y="501654"/>
                    <a:pt x="238504" y="510889"/>
                    <a:pt x="238504" y="522222"/>
                  </a:cubicBezTo>
                  <a:close/>
                  <a:moveTo>
                    <a:pt x="20824" y="612751"/>
                  </a:moveTo>
                  <a:cubicBezTo>
                    <a:pt x="9334" y="612751"/>
                    <a:pt x="0" y="621959"/>
                    <a:pt x="0" y="633319"/>
                  </a:cubicBezTo>
                  <a:cubicBezTo>
                    <a:pt x="0" y="644653"/>
                    <a:pt x="9334" y="653861"/>
                    <a:pt x="20824" y="653861"/>
                  </a:cubicBezTo>
                  <a:cubicBezTo>
                    <a:pt x="32314" y="653861"/>
                    <a:pt x="41647" y="644653"/>
                    <a:pt x="41647" y="633319"/>
                  </a:cubicBezTo>
                  <a:cubicBezTo>
                    <a:pt x="41647" y="621959"/>
                    <a:pt x="32314" y="612751"/>
                    <a:pt x="20824" y="612751"/>
                  </a:cubicBezTo>
                  <a:close/>
                  <a:moveTo>
                    <a:pt x="20824" y="793100"/>
                  </a:moveTo>
                  <a:cubicBezTo>
                    <a:pt x="9334" y="793100"/>
                    <a:pt x="0" y="802308"/>
                    <a:pt x="0" y="813641"/>
                  </a:cubicBezTo>
                  <a:cubicBezTo>
                    <a:pt x="0" y="824974"/>
                    <a:pt x="9334" y="834210"/>
                    <a:pt x="20824" y="834210"/>
                  </a:cubicBezTo>
                  <a:cubicBezTo>
                    <a:pt x="32314" y="834210"/>
                    <a:pt x="41647" y="824974"/>
                    <a:pt x="41647" y="813641"/>
                  </a:cubicBezTo>
                  <a:cubicBezTo>
                    <a:pt x="41647" y="802308"/>
                    <a:pt x="32314" y="793100"/>
                    <a:pt x="20824" y="793100"/>
                  </a:cubicBezTo>
                  <a:close/>
                  <a:moveTo>
                    <a:pt x="878144" y="10897"/>
                  </a:moveTo>
                  <a:cubicBezTo>
                    <a:pt x="866654" y="10897"/>
                    <a:pt x="857321" y="20105"/>
                    <a:pt x="857321" y="31438"/>
                  </a:cubicBezTo>
                  <a:cubicBezTo>
                    <a:pt x="857321" y="42799"/>
                    <a:pt x="866654" y="52007"/>
                    <a:pt x="878144" y="52007"/>
                  </a:cubicBezTo>
                  <a:cubicBezTo>
                    <a:pt x="889634" y="52007"/>
                    <a:pt x="898941" y="42799"/>
                    <a:pt x="898941" y="31438"/>
                  </a:cubicBezTo>
                  <a:cubicBezTo>
                    <a:pt x="898941" y="20105"/>
                    <a:pt x="889634" y="10897"/>
                    <a:pt x="878144" y="10897"/>
                  </a:cubicBezTo>
                  <a:close/>
                  <a:moveTo>
                    <a:pt x="1038239" y="0"/>
                  </a:moveTo>
                  <a:cubicBezTo>
                    <a:pt x="1026749" y="0"/>
                    <a:pt x="1017415" y="9208"/>
                    <a:pt x="1017415" y="20568"/>
                  </a:cubicBezTo>
                  <a:cubicBezTo>
                    <a:pt x="1017415" y="31902"/>
                    <a:pt x="1026749" y="41110"/>
                    <a:pt x="1038239" y="41110"/>
                  </a:cubicBezTo>
                  <a:cubicBezTo>
                    <a:pt x="1049729" y="41110"/>
                    <a:pt x="1059062" y="31902"/>
                    <a:pt x="1059062" y="20568"/>
                  </a:cubicBezTo>
                  <a:cubicBezTo>
                    <a:pt x="1059062" y="9208"/>
                    <a:pt x="1049729" y="0"/>
                    <a:pt x="1038239" y="0"/>
                  </a:cubicBezTo>
                  <a:close/>
                  <a:moveTo>
                    <a:pt x="1703642" y="316428"/>
                  </a:moveTo>
                  <a:cubicBezTo>
                    <a:pt x="1692153" y="316428"/>
                    <a:pt x="1682819" y="325636"/>
                    <a:pt x="1682819" y="336997"/>
                  </a:cubicBezTo>
                  <a:cubicBezTo>
                    <a:pt x="1682819" y="348330"/>
                    <a:pt x="1692153" y="357538"/>
                    <a:pt x="1703642" y="357538"/>
                  </a:cubicBezTo>
                  <a:cubicBezTo>
                    <a:pt x="1715132" y="357538"/>
                    <a:pt x="1724466" y="348330"/>
                    <a:pt x="1724466" y="336997"/>
                  </a:cubicBezTo>
                  <a:cubicBezTo>
                    <a:pt x="1724466" y="325636"/>
                    <a:pt x="1715132" y="316428"/>
                    <a:pt x="1703642" y="316428"/>
                  </a:cubicBezTo>
                  <a:close/>
                  <a:moveTo>
                    <a:pt x="1591691" y="461388"/>
                  </a:moveTo>
                  <a:cubicBezTo>
                    <a:pt x="1580174" y="461388"/>
                    <a:pt x="1570867" y="470597"/>
                    <a:pt x="1570867" y="481957"/>
                  </a:cubicBezTo>
                  <a:cubicBezTo>
                    <a:pt x="1570867" y="493290"/>
                    <a:pt x="1580174" y="502498"/>
                    <a:pt x="1591691" y="502498"/>
                  </a:cubicBezTo>
                  <a:cubicBezTo>
                    <a:pt x="1603181" y="502498"/>
                    <a:pt x="1612487" y="493290"/>
                    <a:pt x="1612487" y="481957"/>
                  </a:cubicBezTo>
                  <a:cubicBezTo>
                    <a:pt x="1612487" y="470597"/>
                    <a:pt x="1603181" y="461388"/>
                    <a:pt x="1591691" y="461388"/>
                  </a:cubicBezTo>
                  <a:close/>
                  <a:moveTo>
                    <a:pt x="1579819" y="616592"/>
                  </a:moveTo>
                  <a:cubicBezTo>
                    <a:pt x="1568329" y="616592"/>
                    <a:pt x="1558995" y="625800"/>
                    <a:pt x="1558995" y="637161"/>
                  </a:cubicBezTo>
                  <a:cubicBezTo>
                    <a:pt x="1558995" y="648494"/>
                    <a:pt x="1568329" y="657702"/>
                    <a:pt x="1579819" y="657702"/>
                  </a:cubicBezTo>
                  <a:cubicBezTo>
                    <a:pt x="1591309" y="657702"/>
                    <a:pt x="1600643" y="648494"/>
                    <a:pt x="1600643" y="637161"/>
                  </a:cubicBezTo>
                  <a:cubicBezTo>
                    <a:pt x="1600643" y="625800"/>
                    <a:pt x="1591309" y="616592"/>
                    <a:pt x="1579819" y="616592"/>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8" name="Google Shape;1908;p28"/>
            <p:cNvSpPr/>
            <p:nvPr/>
          </p:nvSpPr>
          <p:spPr>
            <a:xfrm rot="10800000" flipH="1">
              <a:off x="397395" y="4140472"/>
              <a:ext cx="545592" cy="504079"/>
            </a:xfrm>
            <a:custGeom>
              <a:avLst/>
              <a:gdLst/>
              <a:ahLst/>
              <a:cxnLst/>
              <a:rect l="l" t="t" r="r" b="b"/>
              <a:pathLst>
                <a:path w="1091184" h="1008158" extrusionOk="0">
                  <a:moveTo>
                    <a:pt x="1002712" y="809058"/>
                  </a:moveTo>
                  <a:cubicBezTo>
                    <a:pt x="1044387" y="785029"/>
                    <a:pt x="1078829" y="750540"/>
                    <a:pt x="1044032" y="724195"/>
                  </a:cubicBezTo>
                  <a:cubicBezTo>
                    <a:pt x="1010135" y="698478"/>
                    <a:pt x="975420" y="732014"/>
                    <a:pt x="952003" y="765251"/>
                  </a:cubicBezTo>
                  <a:cubicBezTo>
                    <a:pt x="972909" y="719237"/>
                    <a:pt x="982461" y="660038"/>
                    <a:pt x="927932" y="662490"/>
                  </a:cubicBezTo>
                  <a:cubicBezTo>
                    <a:pt x="879407" y="664642"/>
                    <a:pt x="878670" y="712999"/>
                    <a:pt x="885984" y="751656"/>
                  </a:cubicBezTo>
                  <a:cubicBezTo>
                    <a:pt x="862049" y="710111"/>
                    <a:pt x="826242" y="674259"/>
                    <a:pt x="797040" y="707141"/>
                  </a:cubicBezTo>
                  <a:cubicBezTo>
                    <a:pt x="768793" y="739016"/>
                    <a:pt x="803972" y="773669"/>
                    <a:pt x="838442" y="797125"/>
                  </a:cubicBezTo>
                  <a:cubicBezTo>
                    <a:pt x="789426" y="778219"/>
                    <a:pt x="729602" y="772852"/>
                    <a:pt x="735224" y="830198"/>
                  </a:cubicBezTo>
                  <a:cubicBezTo>
                    <a:pt x="740409" y="882859"/>
                    <a:pt x="792100" y="880380"/>
                    <a:pt x="832438" y="870082"/>
                  </a:cubicBezTo>
                  <a:cubicBezTo>
                    <a:pt x="788962" y="900976"/>
                    <a:pt x="746905" y="948515"/>
                    <a:pt x="790927" y="971889"/>
                  </a:cubicBezTo>
                  <a:cubicBezTo>
                    <a:pt x="830118" y="992703"/>
                    <a:pt x="859320" y="950640"/>
                    <a:pt x="876541" y="913126"/>
                  </a:cubicBezTo>
                  <a:cubicBezTo>
                    <a:pt x="866225" y="951866"/>
                    <a:pt x="862704" y="1002483"/>
                    <a:pt x="912021" y="1007769"/>
                  </a:cubicBezTo>
                  <a:cubicBezTo>
                    <a:pt x="959208" y="1012808"/>
                    <a:pt x="961037" y="968048"/>
                    <a:pt x="948947" y="925059"/>
                  </a:cubicBezTo>
                  <a:cubicBezTo>
                    <a:pt x="971490" y="965188"/>
                    <a:pt x="1004677" y="998234"/>
                    <a:pt x="1033797" y="967422"/>
                  </a:cubicBezTo>
                  <a:cubicBezTo>
                    <a:pt x="1061362" y="938244"/>
                    <a:pt x="1032815" y="904899"/>
                    <a:pt x="1001238" y="880652"/>
                  </a:cubicBezTo>
                  <a:cubicBezTo>
                    <a:pt x="1036608" y="893048"/>
                    <a:pt x="1076837" y="896835"/>
                    <a:pt x="1088845" y="857523"/>
                  </a:cubicBezTo>
                  <a:cubicBezTo>
                    <a:pt x="1102846" y="811836"/>
                    <a:pt x="1051455" y="803636"/>
                    <a:pt x="1002712" y="809058"/>
                  </a:cubicBezTo>
                  <a:close/>
                  <a:moveTo>
                    <a:pt x="926022" y="870845"/>
                  </a:moveTo>
                  <a:cubicBezTo>
                    <a:pt x="926103" y="871063"/>
                    <a:pt x="926158" y="871308"/>
                    <a:pt x="926240" y="871553"/>
                  </a:cubicBezTo>
                  <a:cubicBezTo>
                    <a:pt x="914859" y="855235"/>
                    <a:pt x="896437" y="870218"/>
                    <a:pt x="893026" y="869074"/>
                  </a:cubicBezTo>
                  <a:cubicBezTo>
                    <a:pt x="893981" y="865887"/>
                    <a:pt x="894445" y="864089"/>
                    <a:pt x="894445" y="864089"/>
                  </a:cubicBezTo>
                  <a:cubicBezTo>
                    <a:pt x="891934" y="866758"/>
                    <a:pt x="889614" y="853437"/>
                    <a:pt x="880826" y="848914"/>
                  </a:cubicBezTo>
                  <a:cubicBezTo>
                    <a:pt x="883064" y="843166"/>
                    <a:pt x="888577" y="832378"/>
                    <a:pt x="883528" y="823115"/>
                  </a:cubicBezTo>
                  <a:cubicBezTo>
                    <a:pt x="886312" y="824477"/>
                    <a:pt x="887895" y="825186"/>
                    <a:pt x="887895" y="825186"/>
                  </a:cubicBezTo>
                  <a:cubicBezTo>
                    <a:pt x="884702" y="821154"/>
                    <a:pt x="913849" y="823605"/>
                    <a:pt x="908364" y="802083"/>
                  </a:cubicBezTo>
                  <a:cubicBezTo>
                    <a:pt x="914368" y="804780"/>
                    <a:pt x="922474" y="807369"/>
                    <a:pt x="929624" y="802056"/>
                  </a:cubicBezTo>
                  <a:cubicBezTo>
                    <a:pt x="925667" y="809603"/>
                    <a:pt x="923456" y="814425"/>
                    <a:pt x="923456" y="814425"/>
                  </a:cubicBezTo>
                  <a:cubicBezTo>
                    <a:pt x="927004" y="811700"/>
                    <a:pt x="926322" y="831860"/>
                    <a:pt x="940213" y="833903"/>
                  </a:cubicBezTo>
                  <a:cubicBezTo>
                    <a:pt x="939722" y="840006"/>
                    <a:pt x="942124" y="846190"/>
                    <a:pt x="942588" y="849350"/>
                  </a:cubicBezTo>
                  <a:cubicBezTo>
                    <a:pt x="935137" y="851230"/>
                    <a:pt x="921409" y="854336"/>
                    <a:pt x="926022" y="870845"/>
                  </a:cubicBezTo>
                  <a:close/>
                  <a:moveTo>
                    <a:pt x="379447" y="207776"/>
                  </a:moveTo>
                  <a:cubicBezTo>
                    <a:pt x="438506" y="173722"/>
                    <a:pt x="487304" y="124875"/>
                    <a:pt x="438015" y="87525"/>
                  </a:cubicBezTo>
                  <a:cubicBezTo>
                    <a:pt x="389981" y="51128"/>
                    <a:pt x="340801" y="98640"/>
                    <a:pt x="307614" y="145716"/>
                  </a:cubicBezTo>
                  <a:cubicBezTo>
                    <a:pt x="337253" y="80496"/>
                    <a:pt x="350790" y="-3331"/>
                    <a:pt x="273527" y="102"/>
                  </a:cubicBezTo>
                  <a:cubicBezTo>
                    <a:pt x="204778" y="3181"/>
                    <a:pt x="203741" y="71697"/>
                    <a:pt x="214112" y="126428"/>
                  </a:cubicBezTo>
                  <a:cubicBezTo>
                    <a:pt x="180216" y="67610"/>
                    <a:pt x="129453" y="16802"/>
                    <a:pt x="88106" y="63388"/>
                  </a:cubicBezTo>
                  <a:cubicBezTo>
                    <a:pt x="48068" y="108530"/>
                    <a:pt x="97903" y="157621"/>
                    <a:pt x="146756" y="190858"/>
                  </a:cubicBezTo>
                  <a:cubicBezTo>
                    <a:pt x="77325" y="164078"/>
                    <a:pt x="-7471" y="156477"/>
                    <a:pt x="526" y="237716"/>
                  </a:cubicBezTo>
                  <a:cubicBezTo>
                    <a:pt x="7840" y="312308"/>
                    <a:pt x="81092" y="308821"/>
                    <a:pt x="138268" y="294245"/>
                  </a:cubicBezTo>
                  <a:cubicBezTo>
                    <a:pt x="76643" y="337998"/>
                    <a:pt x="17065" y="405343"/>
                    <a:pt x="79427" y="438443"/>
                  </a:cubicBezTo>
                  <a:cubicBezTo>
                    <a:pt x="134966" y="467947"/>
                    <a:pt x="176313" y="408367"/>
                    <a:pt x="200712" y="355215"/>
                  </a:cubicBezTo>
                  <a:cubicBezTo>
                    <a:pt x="186138" y="410083"/>
                    <a:pt x="181116" y="481787"/>
                    <a:pt x="250984" y="489279"/>
                  </a:cubicBezTo>
                  <a:cubicBezTo>
                    <a:pt x="317849" y="496416"/>
                    <a:pt x="320442" y="433022"/>
                    <a:pt x="303275" y="372079"/>
                  </a:cubicBezTo>
                  <a:cubicBezTo>
                    <a:pt x="335261" y="428990"/>
                    <a:pt x="382258" y="475766"/>
                    <a:pt x="423496" y="432123"/>
                  </a:cubicBezTo>
                  <a:cubicBezTo>
                    <a:pt x="462578" y="390768"/>
                    <a:pt x="422104" y="343528"/>
                    <a:pt x="377372" y="309202"/>
                  </a:cubicBezTo>
                  <a:cubicBezTo>
                    <a:pt x="427480" y="326746"/>
                    <a:pt x="484466" y="332113"/>
                    <a:pt x="501496" y="276456"/>
                  </a:cubicBezTo>
                  <a:cubicBezTo>
                    <a:pt x="521337" y="211699"/>
                    <a:pt x="448522" y="200066"/>
                    <a:pt x="379447" y="207776"/>
                  </a:cubicBezTo>
                  <a:close/>
                  <a:moveTo>
                    <a:pt x="270825" y="295281"/>
                  </a:moveTo>
                  <a:cubicBezTo>
                    <a:pt x="270934" y="295635"/>
                    <a:pt x="271016" y="295962"/>
                    <a:pt x="271125" y="296316"/>
                  </a:cubicBezTo>
                  <a:cubicBezTo>
                    <a:pt x="255023" y="273187"/>
                    <a:pt x="228904" y="294409"/>
                    <a:pt x="224074" y="292802"/>
                  </a:cubicBezTo>
                  <a:cubicBezTo>
                    <a:pt x="225411" y="288279"/>
                    <a:pt x="226093" y="285718"/>
                    <a:pt x="226093" y="285718"/>
                  </a:cubicBezTo>
                  <a:cubicBezTo>
                    <a:pt x="222545" y="289532"/>
                    <a:pt x="219216" y="270626"/>
                    <a:pt x="206798" y="264251"/>
                  </a:cubicBezTo>
                  <a:cubicBezTo>
                    <a:pt x="209937" y="256078"/>
                    <a:pt x="217769" y="240822"/>
                    <a:pt x="210619" y="227691"/>
                  </a:cubicBezTo>
                  <a:cubicBezTo>
                    <a:pt x="214576" y="229598"/>
                    <a:pt x="216814" y="230606"/>
                    <a:pt x="216814" y="230606"/>
                  </a:cubicBezTo>
                  <a:cubicBezTo>
                    <a:pt x="212284" y="224885"/>
                    <a:pt x="253549" y="228372"/>
                    <a:pt x="245798" y="197887"/>
                  </a:cubicBezTo>
                  <a:cubicBezTo>
                    <a:pt x="254286" y="201701"/>
                    <a:pt x="265776" y="205351"/>
                    <a:pt x="275928" y="197832"/>
                  </a:cubicBezTo>
                  <a:cubicBezTo>
                    <a:pt x="270306" y="208512"/>
                    <a:pt x="267195" y="215377"/>
                    <a:pt x="267195" y="215377"/>
                  </a:cubicBezTo>
                  <a:cubicBezTo>
                    <a:pt x="272217" y="211536"/>
                    <a:pt x="271234" y="240086"/>
                    <a:pt x="290912" y="242947"/>
                  </a:cubicBezTo>
                  <a:cubicBezTo>
                    <a:pt x="290229" y="251610"/>
                    <a:pt x="293641" y="260382"/>
                    <a:pt x="294296" y="264877"/>
                  </a:cubicBezTo>
                  <a:cubicBezTo>
                    <a:pt x="283734" y="267520"/>
                    <a:pt x="264275" y="271933"/>
                    <a:pt x="270825" y="29528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9" name="Google Shape;1909;p28"/>
            <p:cNvSpPr/>
            <p:nvPr/>
          </p:nvSpPr>
          <p:spPr>
            <a:xfrm rot="10800000" flipH="1">
              <a:off x="493735" y="4205523"/>
              <a:ext cx="382620" cy="349131"/>
            </a:xfrm>
            <a:custGeom>
              <a:avLst/>
              <a:gdLst/>
              <a:ahLst/>
              <a:cxnLst/>
              <a:rect l="l" t="t" r="r" b="b"/>
              <a:pathLst>
                <a:path w="765240" h="698262" extrusionOk="0">
                  <a:moveTo>
                    <a:pt x="765217" y="655226"/>
                  </a:moveTo>
                  <a:cubicBezTo>
                    <a:pt x="764425" y="679690"/>
                    <a:pt x="744311" y="698978"/>
                    <a:pt x="720294" y="698242"/>
                  </a:cubicBezTo>
                  <a:cubicBezTo>
                    <a:pt x="696278" y="697507"/>
                    <a:pt x="677419" y="677020"/>
                    <a:pt x="678210" y="652556"/>
                  </a:cubicBezTo>
                  <a:cubicBezTo>
                    <a:pt x="679002" y="628064"/>
                    <a:pt x="699116" y="608803"/>
                    <a:pt x="723133" y="609539"/>
                  </a:cubicBezTo>
                  <a:cubicBezTo>
                    <a:pt x="747150" y="610275"/>
                    <a:pt x="766008" y="630734"/>
                    <a:pt x="765217" y="655226"/>
                  </a:cubicBezTo>
                  <a:close/>
                  <a:moveTo>
                    <a:pt x="63679" y="30"/>
                  </a:moveTo>
                  <a:cubicBezTo>
                    <a:pt x="29673" y="-1033"/>
                    <a:pt x="1153" y="26292"/>
                    <a:pt x="34" y="60973"/>
                  </a:cubicBezTo>
                  <a:cubicBezTo>
                    <a:pt x="-1085" y="95626"/>
                    <a:pt x="25634" y="124640"/>
                    <a:pt x="59667" y="125675"/>
                  </a:cubicBezTo>
                  <a:cubicBezTo>
                    <a:pt x="93672" y="126737"/>
                    <a:pt x="122192" y="99413"/>
                    <a:pt x="123311" y="64732"/>
                  </a:cubicBezTo>
                  <a:cubicBezTo>
                    <a:pt x="124430" y="30052"/>
                    <a:pt x="97712" y="1065"/>
                    <a:pt x="63679" y="3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0" name="Google Shape;1910;p28"/>
            <p:cNvSpPr/>
            <p:nvPr/>
          </p:nvSpPr>
          <p:spPr>
            <a:xfrm rot="5400000">
              <a:off x="471047" y="2502865"/>
              <a:ext cx="228554" cy="138898"/>
            </a:xfrm>
            <a:custGeom>
              <a:avLst/>
              <a:gdLst/>
              <a:ahLst/>
              <a:cxnLst/>
              <a:rect l="l" t="t" r="r" b="b"/>
              <a:pathLst>
                <a:path w="457109" h="277795" extrusionOk="0">
                  <a:moveTo>
                    <a:pt x="233397" y="277279"/>
                  </a:moveTo>
                  <a:cubicBezTo>
                    <a:pt x="236156" y="283326"/>
                    <a:pt x="149427" y="234708"/>
                    <a:pt x="108657" y="210769"/>
                  </a:cubicBezTo>
                  <a:cubicBezTo>
                    <a:pt x="45031" y="173380"/>
                    <a:pt x="-14311" y="130192"/>
                    <a:pt x="3067" y="106952"/>
                  </a:cubicBezTo>
                  <a:cubicBezTo>
                    <a:pt x="18881" y="85769"/>
                    <a:pt x="66034" y="115960"/>
                    <a:pt x="114134" y="156681"/>
                  </a:cubicBezTo>
                  <a:cubicBezTo>
                    <a:pt x="75423" y="109544"/>
                    <a:pt x="47502" y="64340"/>
                    <a:pt x="67928" y="50067"/>
                  </a:cubicBezTo>
                  <a:cubicBezTo>
                    <a:pt x="87531" y="36370"/>
                    <a:pt x="117717" y="69605"/>
                    <a:pt x="147286" y="115096"/>
                  </a:cubicBezTo>
                  <a:cubicBezTo>
                    <a:pt x="129042" y="64669"/>
                    <a:pt x="120765" y="21316"/>
                    <a:pt x="142632" y="14529"/>
                  </a:cubicBezTo>
                  <a:cubicBezTo>
                    <a:pt x="169483" y="6179"/>
                    <a:pt x="189868" y="63435"/>
                    <a:pt x="204116" y="127930"/>
                  </a:cubicBezTo>
                  <a:cubicBezTo>
                    <a:pt x="197157" y="62078"/>
                    <a:pt x="198022" y="873"/>
                    <a:pt x="225078" y="10"/>
                  </a:cubicBezTo>
                  <a:cubicBezTo>
                    <a:pt x="252588" y="-854"/>
                    <a:pt x="256747" y="56772"/>
                    <a:pt x="252917" y="120773"/>
                  </a:cubicBezTo>
                  <a:cubicBezTo>
                    <a:pt x="269101" y="58417"/>
                    <a:pt x="290722" y="4041"/>
                    <a:pt x="315884" y="11979"/>
                  </a:cubicBezTo>
                  <a:cubicBezTo>
                    <a:pt x="339934" y="19588"/>
                    <a:pt x="328321" y="67096"/>
                    <a:pt x="306247" y="120485"/>
                  </a:cubicBezTo>
                  <a:cubicBezTo>
                    <a:pt x="336104" y="69399"/>
                    <a:pt x="367773" y="29337"/>
                    <a:pt x="388528" y="42252"/>
                  </a:cubicBezTo>
                  <a:cubicBezTo>
                    <a:pt x="411590" y="56566"/>
                    <a:pt x="382187" y="105924"/>
                    <a:pt x="342364" y="156352"/>
                  </a:cubicBezTo>
                  <a:cubicBezTo>
                    <a:pt x="390382" y="113863"/>
                    <a:pt x="438029" y="81245"/>
                    <a:pt x="454296" y="101112"/>
                  </a:cubicBezTo>
                  <a:cubicBezTo>
                    <a:pt x="486088" y="139940"/>
                    <a:pt x="238050" y="278719"/>
                    <a:pt x="233932" y="276745"/>
                  </a:cubicBezTo>
                  <a:lnTo>
                    <a:pt x="233397" y="277279"/>
                  </a:lnTo>
                  <a:lnTo>
                    <a:pt x="233397" y="277279"/>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1" name="Google Shape;1911;p28"/>
            <p:cNvSpPr/>
            <p:nvPr/>
          </p:nvSpPr>
          <p:spPr>
            <a:xfrm rot="5400000">
              <a:off x="390901" y="2492201"/>
              <a:ext cx="12554" cy="171565"/>
            </a:xfrm>
            <a:custGeom>
              <a:avLst/>
              <a:gdLst/>
              <a:ahLst/>
              <a:cxnLst/>
              <a:rect l="l" t="t" r="r" b="b"/>
              <a:pathLst>
                <a:path w="25108" h="343131" extrusionOk="0">
                  <a:moveTo>
                    <a:pt x="3255" y="8884"/>
                  </a:moveTo>
                  <a:cubicBezTo>
                    <a:pt x="3296" y="3990"/>
                    <a:pt x="7250" y="0"/>
                    <a:pt x="12150" y="0"/>
                  </a:cubicBezTo>
                  <a:cubicBezTo>
                    <a:pt x="17051" y="0"/>
                    <a:pt x="21005" y="3990"/>
                    <a:pt x="21005" y="8884"/>
                  </a:cubicBezTo>
                  <a:cubicBezTo>
                    <a:pt x="21005" y="8884"/>
                    <a:pt x="22240" y="43394"/>
                    <a:pt x="23393" y="90120"/>
                  </a:cubicBezTo>
                  <a:cubicBezTo>
                    <a:pt x="24011" y="114881"/>
                    <a:pt x="24752" y="143098"/>
                    <a:pt x="25040" y="171355"/>
                  </a:cubicBezTo>
                  <a:cubicBezTo>
                    <a:pt x="25205" y="193484"/>
                    <a:pt x="25040" y="215695"/>
                    <a:pt x="24876" y="236302"/>
                  </a:cubicBezTo>
                  <a:cubicBezTo>
                    <a:pt x="24505" y="283398"/>
                    <a:pt x="23682" y="322145"/>
                    <a:pt x="24505" y="332962"/>
                  </a:cubicBezTo>
                  <a:cubicBezTo>
                    <a:pt x="24999" y="338021"/>
                    <a:pt x="21293" y="342587"/>
                    <a:pt x="16227" y="343081"/>
                  </a:cubicBezTo>
                  <a:cubicBezTo>
                    <a:pt x="11162" y="343615"/>
                    <a:pt x="6591" y="339913"/>
                    <a:pt x="6097" y="334813"/>
                  </a:cubicBezTo>
                  <a:cubicBezTo>
                    <a:pt x="4655" y="323872"/>
                    <a:pt x="2473" y="284468"/>
                    <a:pt x="1114" y="236549"/>
                  </a:cubicBezTo>
                  <a:cubicBezTo>
                    <a:pt x="537" y="215901"/>
                    <a:pt x="43" y="193649"/>
                    <a:pt x="2" y="171479"/>
                  </a:cubicBezTo>
                  <a:cubicBezTo>
                    <a:pt x="-39" y="143180"/>
                    <a:pt x="578" y="114963"/>
                    <a:pt x="1073" y="90161"/>
                  </a:cubicBezTo>
                  <a:cubicBezTo>
                    <a:pt x="2020" y="43435"/>
                    <a:pt x="3255" y="8884"/>
                    <a:pt x="3255" y="8884"/>
                  </a:cubicBezTo>
                  <a:lnTo>
                    <a:pt x="3255" y="8884"/>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2" name="Google Shape;1912;p28"/>
            <p:cNvSpPr/>
            <p:nvPr/>
          </p:nvSpPr>
          <p:spPr>
            <a:xfrm rot="5400000">
              <a:off x="466972" y="2537016"/>
              <a:ext cx="56458" cy="81994"/>
            </a:xfrm>
            <a:custGeom>
              <a:avLst/>
              <a:gdLst/>
              <a:ahLst/>
              <a:cxnLst/>
              <a:rect l="l" t="t" r="r" b="b"/>
              <a:pathLst>
                <a:path w="112915" h="163989" extrusionOk="0">
                  <a:moveTo>
                    <a:pt x="60733" y="163977"/>
                  </a:moveTo>
                  <a:cubicBezTo>
                    <a:pt x="42695" y="165211"/>
                    <a:pt x="10203" y="75585"/>
                    <a:pt x="3161" y="50741"/>
                  </a:cubicBezTo>
                  <a:cubicBezTo>
                    <a:pt x="-134" y="39142"/>
                    <a:pt x="-2852" y="22113"/>
                    <a:pt x="5796" y="11789"/>
                  </a:cubicBezTo>
                  <a:cubicBezTo>
                    <a:pt x="13992" y="2041"/>
                    <a:pt x="39112" y="12982"/>
                    <a:pt x="45825" y="19933"/>
                  </a:cubicBezTo>
                  <a:cubicBezTo>
                    <a:pt x="46896" y="21044"/>
                    <a:pt x="55132" y="33219"/>
                    <a:pt x="55544" y="33096"/>
                  </a:cubicBezTo>
                  <a:cubicBezTo>
                    <a:pt x="57603" y="32520"/>
                    <a:pt x="61104" y="23594"/>
                    <a:pt x="62421" y="21825"/>
                  </a:cubicBezTo>
                  <a:cubicBezTo>
                    <a:pt x="70164" y="11542"/>
                    <a:pt x="81406" y="-633"/>
                    <a:pt x="95614" y="26"/>
                  </a:cubicBezTo>
                  <a:cubicBezTo>
                    <a:pt x="115752" y="1013"/>
                    <a:pt x="113940" y="29928"/>
                    <a:pt x="111386" y="43379"/>
                  </a:cubicBezTo>
                  <a:cubicBezTo>
                    <a:pt x="103438" y="85292"/>
                    <a:pt x="78771" y="162784"/>
                    <a:pt x="60733" y="163977"/>
                  </a:cubicBezTo>
                  <a:lnTo>
                    <a:pt x="60733" y="163977"/>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3" name="Google Shape;1913;p28"/>
            <p:cNvSpPr/>
            <p:nvPr/>
          </p:nvSpPr>
          <p:spPr>
            <a:xfrm rot="5400000">
              <a:off x="507971" y="2544390"/>
              <a:ext cx="114529" cy="57582"/>
            </a:xfrm>
            <a:custGeom>
              <a:avLst/>
              <a:gdLst/>
              <a:ahLst/>
              <a:cxnLst/>
              <a:rect l="l" t="t" r="r" b="b"/>
              <a:pathLst>
                <a:path w="229059" h="115165" extrusionOk="0">
                  <a:moveTo>
                    <a:pt x="226810" y="41562"/>
                  </a:moveTo>
                  <a:cubicBezTo>
                    <a:pt x="223063" y="46991"/>
                    <a:pt x="219727" y="52503"/>
                    <a:pt x="216144" y="57973"/>
                  </a:cubicBezTo>
                  <a:cubicBezTo>
                    <a:pt x="213756" y="61675"/>
                    <a:pt x="211408" y="65336"/>
                    <a:pt x="208896" y="68873"/>
                  </a:cubicBezTo>
                  <a:cubicBezTo>
                    <a:pt x="206796" y="71876"/>
                    <a:pt x="204572" y="74796"/>
                    <a:pt x="202307" y="77634"/>
                  </a:cubicBezTo>
                  <a:cubicBezTo>
                    <a:pt x="199960" y="80513"/>
                    <a:pt x="197489" y="83228"/>
                    <a:pt x="195059" y="86025"/>
                  </a:cubicBezTo>
                  <a:lnTo>
                    <a:pt x="183940" y="98365"/>
                  </a:lnTo>
                  <a:cubicBezTo>
                    <a:pt x="183199" y="99187"/>
                    <a:pt x="180769" y="100627"/>
                    <a:pt x="179204" y="101943"/>
                  </a:cubicBezTo>
                  <a:cubicBezTo>
                    <a:pt x="179081" y="102560"/>
                    <a:pt x="178875" y="103177"/>
                    <a:pt x="178628" y="103794"/>
                  </a:cubicBezTo>
                  <a:cubicBezTo>
                    <a:pt x="178669" y="103259"/>
                    <a:pt x="178628" y="102642"/>
                    <a:pt x="178669" y="102478"/>
                  </a:cubicBezTo>
                  <a:cubicBezTo>
                    <a:pt x="177887" y="103259"/>
                    <a:pt x="177516" y="103959"/>
                    <a:pt x="178092" y="104452"/>
                  </a:cubicBezTo>
                  <a:cubicBezTo>
                    <a:pt x="178175" y="104493"/>
                    <a:pt x="178216" y="104534"/>
                    <a:pt x="178257" y="104576"/>
                  </a:cubicBezTo>
                  <a:cubicBezTo>
                    <a:pt x="177681" y="105563"/>
                    <a:pt x="176898" y="106468"/>
                    <a:pt x="175951" y="107249"/>
                  </a:cubicBezTo>
                  <a:cubicBezTo>
                    <a:pt x="173315" y="109840"/>
                    <a:pt x="170844" y="109429"/>
                    <a:pt x="170021" y="109511"/>
                  </a:cubicBezTo>
                  <a:cubicBezTo>
                    <a:pt x="167262" y="109882"/>
                    <a:pt x="165450" y="108360"/>
                    <a:pt x="163802" y="107208"/>
                  </a:cubicBezTo>
                  <a:cubicBezTo>
                    <a:pt x="162361" y="106180"/>
                    <a:pt x="159478" y="102272"/>
                    <a:pt x="161908" y="95938"/>
                  </a:cubicBezTo>
                  <a:cubicBezTo>
                    <a:pt x="162526" y="94375"/>
                    <a:pt x="166067" y="88863"/>
                    <a:pt x="167344" y="86519"/>
                  </a:cubicBezTo>
                  <a:lnTo>
                    <a:pt x="176198" y="71876"/>
                  </a:lnTo>
                  <a:cubicBezTo>
                    <a:pt x="178216" y="68750"/>
                    <a:pt x="180110" y="65624"/>
                    <a:pt x="182252" y="62580"/>
                  </a:cubicBezTo>
                  <a:cubicBezTo>
                    <a:pt x="184393" y="59536"/>
                    <a:pt x="186576" y="56534"/>
                    <a:pt x="188964" y="53696"/>
                  </a:cubicBezTo>
                  <a:cubicBezTo>
                    <a:pt x="196295" y="45017"/>
                    <a:pt x="204407" y="37284"/>
                    <a:pt x="212644" y="29387"/>
                  </a:cubicBezTo>
                  <a:cubicBezTo>
                    <a:pt x="216021" y="25479"/>
                    <a:pt x="221910" y="25068"/>
                    <a:pt x="225822" y="28399"/>
                  </a:cubicBezTo>
                  <a:cubicBezTo>
                    <a:pt x="229734" y="31772"/>
                    <a:pt x="230146" y="37654"/>
                    <a:pt x="226810" y="41562"/>
                  </a:cubicBezTo>
                  <a:close/>
                  <a:moveTo>
                    <a:pt x="178257" y="104576"/>
                  </a:moveTo>
                  <a:cubicBezTo>
                    <a:pt x="178545" y="104699"/>
                    <a:pt x="178628" y="104288"/>
                    <a:pt x="178628" y="103794"/>
                  </a:cubicBezTo>
                  <a:lnTo>
                    <a:pt x="178463" y="104164"/>
                  </a:lnTo>
                  <a:lnTo>
                    <a:pt x="178257" y="104576"/>
                  </a:lnTo>
                  <a:close/>
                  <a:moveTo>
                    <a:pt x="178916" y="59248"/>
                  </a:moveTo>
                  <a:cubicBezTo>
                    <a:pt x="180810" y="55546"/>
                    <a:pt x="182499" y="51762"/>
                    <a:pt x="184146" y="47978"/>
                  </a:cubicBezTo>
                  <a:cubicBezTo>
                    <a:pt x="188305" y="38148"/>
                    <a:pt x="191806" y="28235"/>
                    <a:pt x="195018" y="18075"/>
                  </a:cubicBezTo>
                  <a:cubicBezTo>
                    <a:pt x="196995" y="13345"/>
                    <a:pt x="194771" y="7875"/>
                    <a:pt x="189994" y="5900"/>
                  </a:cubicBezTo>
                  <a:cubicBezTo>
                    <a:pt x="185258" y="3885"/>
                    <a:pt x="179781" y="6147"/>
                    <a:pt x="177804" y="10877"/>
                  </a:cubicBezTo>
                  <a:cubicBezTo>
                    <a:pt x="174304" y="17294"/>
                    <a:pt x="170474" y="23381"/>
                    <a:pt x="166726" y="29633"/>
                  </a:cubicBezTo>
                  <a:cubicBezTo>
                    <a:pt x="164214" y="33870"/>
                    <a:pt x="161661" y="38024"/>
                    <a:pt x="159314" y="42302"/>
                  </a:cubicBezTo>
                  <a:cubicBezTo>
                    <a:pt x="157296" y="45922"/>
                    <a:pt x="155401" y="49623"/>
                    <a:pt x="153630" y="53325"/>
                  </a:cubicBezTo>
                  <a:cubicBezTo>
                    <a:pt x="151818" y="57109"/>
                    <a:pt x="150254" y="61017"/>
                    <a:pt x="148647" y="64883"/>
                  </a:cubicBezTo>
                  <a:lnTo>
                    <a:pt x="141111" y="83516"/>
                  </a:lnTo>
                  <a:cubicBezTo>
                    <a:pt x="140658" y="84586"/>
                    <a:pt x="140452" y="87424"/>
                    <a:pt x="139917" y="89480"/>
                  </a:cubicBezTo>
                  <a:cubicBezTo>
                    <a:pt x="139340" y="89892"/>
                    <a:pt x="138805" y="90385"/>
                    <a:pt x="138311" y="90961"/>
                  </a:cubicBezTo>
                  <a:cubicBezTo>
                    <a:pt x="138805" y="90673"/>
                    <a:pt x="139505" y="90385"/>
                    <a:pt x="139670" y="90262"/>
                  </a:cubicBezTo>
                  <a:cubicBezTo>
                    <a:pt x="139299" y="91331"/>
                    <a:pt x="138805" y="91989"/>
                    <a:pt x="138064" y="91701"/>
                  </a:cubicBezTo>
                  <a:cubicBezTo>
                    <a:pt x="137940" y="91660"/>
                    <a:pt x="137899" y="91619"/>
                    <a:pt x="137858" y="91537"/>
                  </a:cubicBezTo>
                  <a:cubicBezTo>
                    <a:pt x="137158" y="92565"/>
                    <a:pt x="136622" y="93758"/>
                    <a:pt x="136416" y="95074"/>
                  </a:cubicBezTo>
                  <a:cubicBezTo>
                    <a:pt x="135181" y="99146"/>
                    <a:pt x="137199" y="101408"/>
                    <a:pt x="137611" y="102231"/>
                  </a:cubicBezTo>
                  <a:cubicBezTo>
                    <a:pt x="139217" y="105439"/>
                    <a:pt x="145765" y="110128"/>
                    <a:pt x="152766" y="102478"/>
                  </a:cubicBezTo>
                  <a:cubicBezTo>
                    <a:pt x="154001" y="101162"/>
                    <a:pt x="157419" y="95239"/>
                    <a:pt x="158984" y="92894"/>
                  </a:cubicBezTo>
                  <a:lnTo>
                    <a:pt x="169938" y="75290"/>
                  </a:lnTo>
                  <a:cubicBezTo>
                    <a:pt x="172862" y="69901"/>
                    <a:pt x="176074" y="64719"/>
                    <a:pt x="178916" y="59248"/>
                  </a:cubicBezTo>
                  <a:close/>
                  <a:moveTo>
                    <a:pt x="136293" y="89275"/>
                  </a:moveTo>
                  <a:cubicBezTo>
                    <a:pt x="136087" y="90632"/>
                    <a:pt x="134522" y="93388"/>
                    <a:pt x="133616" y="95650"/>
                  </a:cubicBezTo>
                  <a:cubicBezTo>
                    <a:pt x="135346" y="99146"/>
                    <a:pt x="134604" y="103465"/>
                    <a:pt x="131598" y="106221"/>
                  </a:cubicBezTo>
                  <a:cubicBezTo>
                    <a:pt x="128592" y="109553"/>
                    <a:pt x="125339" y="108977"/>
                    <a:pt x="123526" y="108894"/>
                  </a:cubicBezTo>
                  <a:cubicBezTo>
                    <a:pt x="120438" y="108771"/>
                    <a:pt x="118173" y="106714"/>
                    <a:pt x="116279" y="103342"/>
                  </a:cubicBezTo>
                  <a:cubicBezTo>
                    <a:pt x="115661" y="102313"/>
                    <a:pt x="115455" y="100504"/>
                    <a:pt x="115290" y="98159"/>
                  </a:cubicBezTo>
                  <a:cubicBezTo>
                    <a:pt x="115167" y="95815"/>
                    <a:pt x="115990" y="90838"/>
                    <a:pt x="115826" y="88493"/>
                  </a:cubicBezTo>
                  <a:lnTo>
                    <a:pt x="114837" y="67721"/>
                  </a:lnTo>
                  <a:cubicBezTo>
                    <a:pt x="114796" y="62786"/>
                    <a:pt x="114755" y="57850"/>
                    <a:pt x="115125" y="52955"/>
                  </a:cubicBezTo>
                  <a:cubicBezTo>
                    <a:pt x="115373" y="49706"/>
                    <a:pt x="115743" y="46497"/>
                    <a:pt x="116237" y="43289"/>
                  </a:cubicBezTo>
                  <a:cubicBezTo>
                    <a:pt x="118132" y="31484"/>
                    <a:pt x="121138" y="20009"/>
                    <a:pt x="123526" y="8245"/>
                  </a:cubicBezTo>
                  <a:cubicBezTo>
                    <a:pt x="124103" y="3145"/>
                    <a:pt x="128757" y="-516"/>
                    <a:pt x="133863" y="60"/>
                  </a:cubicBezTo>
                  <a:cubicBezTo>
                    <a:pt x="138970" y="635"/>
                    <a:pt x="142676" y="5242"/>
                    <a:pt x="142099" y="10384"/>
                  </a:cubicBezTo>
                  <a:cubicBezTo>
                    <a:pt x="141770" y="22271"/>
                    <a:pt x="141605" y="34035"/>
                    <a:pt x="140988" y="45880"/>
                  </a:cubicBezTo>
                  <a:cubicBezTo>
                    <a:pt x="140823" y="48965"/>
                    <a:pt x="140617" y="52009"/>
                    <a:pt x="140288" y="55094"/>
                  </a:cubicBezTo>
                  <a:cubicBezTo>
                    <a:pt x="139834" y="59619"/>
                    <a:pt x="139176" y="64143"/>
                    <a:pt x="138764" y="68668"/>
                  </a:cubicBezTo>
                  <a:lnTo>
                    <a:pt x="136293" y="89275"/>
                  </a:lnTo>
                  <a:close/>
                  <a:moveTo>
                    <a:pt x="133204" y="96802"/>
                  </a:moveTo>
                  <a:cubicBezTo>
                    <a:pt x="132792" y="98077"/>
                    <a:pt x="132834" y="98982"/>
                    <a:pt x="133698" y="99146"/>
                  </a:cubicBezTo>
                  <a:cubicBezTo>
                    <a:pt x="134687" y="99311"/>
                    <a:pt x="133534" y="97583"/>
                    <a:pt x="133204" y="96802"/>
                  </a:cubicBezTo>
                  <a:close/>
                  <a:moveTo>
                    <a:pt x="106560" y="41603"/>
                  </a:moveTo>
                  <a:cubicBezTo>
                    <a:pt x="105118" y="32801"/>
                    <a:pt x="103100" y="24245"/>
                    <a:pt x="101165" y="15566"/>
                  </a:cubicBezTo>
                  <a:cubicBezTo>
                    <a:pt x="100547" y="10425"/>
                    <a:pt x="95894" y="6805"/>
                    <a:pt x="90787" y="7381"/>
                  </a:cubicBezTo>
                  <a:cubicBezTo>
                    <a:pt x="85680" y="7998"/>
                    <a:pt x="82015" y="12646"/>
                    <a:pt x="82633" y="17746"/>
                  </a:cubicBezTo>
                  <a:cubicBezTo>
                    <a:pt x="82798" y="26507"/>
                    <a:pt x="82468" y="35104"/>
                    <a:pt x="82715" y="43824"/>
                  </a:cubicBezTo>
                  <a:cubicBezTo>
                    <a:pt x="82839" y="49623"/>
                    <a:pt x="83045" y="55382"/>
                    <a:pt x="83621" y="61140"/>
                  </a:cubicBezTo>
                  <a:cubicBezTo>
                    <a:pt x="84280" y="68380"/>
                    <a:pt x="85516" y="75537"/>
                    <a:pt x="86669" y="82735"/>
                  </a:cubicBezTo>
                  <a:cubicBezTo>
                    <a:pt x="87822" y="90015"/>
                    <a:pt x="89305" y="97090"/>
                    <a:pt x="90622" y="104329"/>
                  </a:cubicBezTo>
                  <a:cubicBezTo>
                    <a:pt x="91034" y="109265"/>
                    <a:pt x="95317" y="112925"/>
                    <a:pt x="100259" y="112555"/>
                  </a:cubicBezTo>
                  <a:cubicBezTo>
                    <a:pt x="105159" y="112185"/>
                    <a:pt x="108866" y="107866"/>
                    <a:pt x="108454" y="102930"/>
                  </a:cubicBezTo>
                  <a:cubicBezTo>
                    <a:pt x="108660" y="95609"/>
                    <a:pt x="109072" y="88370"/>
                    <a:pt x="109113" y="81007"/>
                  </a:cubicBezTo>
                  <a:cubicBezTo>
                    <a:pt x="109154" y="73686"/>
                    <a:pt x="109237" y="66405"/>
                    <a:pt x="108742" y="59084"/>
                  </a:cubicBezTo>
                  <a:cubicBezTo>
                    <a:pt x="108330" y="53202"/>
                    <a:pt x="107507" y="47402"/>
                    <a:pt x="106560" y="41603"/>
                  </a:cubicBezTo>
                  <a:close/>
                  <a:moveTo>
                    <a:pt x="86175" y="99146"/>
                  </a:moveTo>
                  <a:lnTo>
                    <a:pt x="86216" y="99146"/>
                  </a:lnTo>
                  <a:cubicBezTo>
                    <a:pt x="86710" y="98982"/>
                    <a:pt x="86257" y="98611"/>
                    <a:pt x="85804" y="98324"/>
                  </a:cubicBezTo>
                  <a:lnTo>
                    <a:pt x="85886" y="98694"/>
                  </a:lnTo>
                  <a:cubicBezTo>
                    <a:pt x="85722" y="98447"/>
                    <a:pt x="85557" y="98200"/>
                    <a:pt x="85351" y="97995"/>
                  </a:cubicBezTo>
                  <a:lnTo>
                    <a:pt x="85392" y="98036"/>
                  </a:lnTo>
                  <a:lnTo>
                    <a:pt x="85804" y="98324"/>
                  </a:lnTo>
                  <a:cubicBezTo>
                    <a:pt x="85763" y="97912"/>
                    <a:pt x="85680" y="97419"/>
                    <a:pt x="85557" y="97007"/>
                  </a:cubicBezTo>
                  <a:cubicBezTo>
                    <a:pt x="82963" y="89233"/>
                    <a:pt x="76991" y="69614"/>
                    <a:pt x="76538" y="68092"/>
                  </a:cubicBezTo>
                  <a:cubicBezTo>
                    <a:pt x="74850" y="63238"/>
                    <a:pt x="73079" y="58467"/>
                    <a:pt x="70979" y="53778"/>
                  </a:cubicBezTo>
                  <a:cubicBezTo>
                    <a:pt x="69578" y="50775"/>
                    <a:pt x="68055" y="47773"/>
                    <a:pt x="66407" y="44893"/>
                  </a:cubicBezTo>
                  <a:cubicBezTo>
                    <a:pt x="60436" y="34322"/>
                    <a:pt x="53435" y="24533"/>
                    <a:pt x="47423" y="14003"/>
                  </a:cubicBezTo>
                  <a:cubicBezTo>
                    <a:pt x="45240" y="9355"/>
                    <a:pt x="39722" y="7299"/>
                    <a:pt x="35027" y="9479"/>
                  </a:cubicBezTo>
                  <a:cubicBezTo>
                    <a:pt x="30373" y="11618"/>
                    <a:pt x="28314" y="17170"/>
                    <a:pt x="30497" y="21859"/>
                  </a:cubicBezTo>
                  <a:cubicBezTo>
                    <a:pt x="33956" y="31567"/>
                    <a:pt x="37621" y="41068"/>
                    <a:pt x="41739" y="50528"/>
                  </a:cubicBezTo>
                  <a:cubicBezTo>
                    <a:pt x="43716" y="55094"/>
                    <a:pt x="45734" y="59577"/>
                    <a:pt x="47876" y="64020"/>
                  </a:cubicBezTo>
                  <a:cubicBezTo>
                    <a:pt x="48782" y="65912"/>
                    <a:pt x="49688" y="67763"/>
                    <a:pt x="50635" y="69614"/>
                  </a:cubicBezTo>
                  <a:cubicBezTo>
                    <a:pt x="49235" y="67680"/>
                    <a:pt x="47917" y="65747"/>
                    <a:pt x="46434" y="63896"/>
                  </a:cubicBezTo>
                  <a:cubicBezTo>
                    <a:pt x="43963" y="60811"/>
                    <a:pt x="41328" y="57932"/>
                    <a:pt x="38568" y="55094"/>
                  </a:cubicBezTo>
                  <a:cubicBezTo>
                    <a:pt x="31444" y="47773"/>
                    <a:pt x="23784" y="41150"/>
                    <a:pt x="15466" y="35268"/>
                  </a:cubicBezTo>
                  <a:cubicBezTo>
                    <a:pt x="11594" y="31896"/>
                    <a:pt x="5664" y="32307"/>
                    <a:pt x="2287" y="36215"/>
                  </a:cubicBezTo>
                  <a:cubicBezTo>
                    <a:pt x="-1089" y="40081"/>
                    <a:pt x="-678" y="45963"/>
                    <a:pt x="3193" y="49336"/>
                  </a:cubicBezTo>
                  <a:cubicBezTo>
                    <a:pt x="7518" y="54025"/>
                    <a:pt x="11183" y="59125"/>
                    <a:pt x="15054" y="64184"/>
                  </a:cubicBezTo>
                  <a:cubicBezTo>
                    <a:pt x="19007" y="69367"/>
                    <a:pt x="22672" y="74755"/>
                    <a:pt x="26791" y="79814"/>
                  </a:cubicBezTo>
                  <a:cubicBezTo>
                    <a:pt x="30456" y="84380"/>
                    <a:pt x="34492" y="88493"/>
                    <a:pt x="38404" y="92771"/>
                  </a:cubicBezTo>
                  <a:lnTo>
                    <a:pt x="51623" y="105851"/>
                  </a:lnTo>
                  <a:cubicBezTo>
                    <a:pt x="52612" y="106797"/>
                    <a:pt x="55453" y="108319"/>
                    <a:pt x="57306" y="109635"/>
                  </a:cubicBezTo>
                  <a:cubicBezTo>
                    <a:pt x="58459" y="110499"/>
                    <a:pt x="59201" y="111239"/>
                    <a:pt x="58830" y="111650"/>
                  </a:cubicBezTo>
                  <a:lnTo>
                    <a:pt x="58706" y="111774"/>
                  </a:lnTo>
                  <a:cubicBezTo>
                    <a:pt x="59159" y="112267"/>
                    <a:pt x="59695" y="112720"/>
                    <a:pt x="60312" y="113131"/>
                  </a:cubicBezTo>
                  <a:cubicBezTo>
                    <a:pt x="63566" y="115969"/>
                    <a:pt x="66407" y="115023"/>
                    <a:pt x="67025" y="114982"/>
                  </a:cubicBezTo>
                  <a:cubicBezTo>
                    <a:pt x="68261" y="114982"/>
                    <a:pt x="71390" y="113337"/>
                    <a:pt x="73244" y="110457"/>
                  </a:cubicBezTo>
                  <a:cubicBezTo>
                    <a:pt x="77527" y="113666"/>
                    <a:pt x="82098" y="112185"/>
                    <a:pt x="82921" y="111609"/>
                  </a:cubicBezTo>
                  <a:cubicBezTo>
                    <a:pt x="87245" y="109182"/>
                    <a:pt x="88769" y="103753"/>
                    <a:pt x="86339" y="99434"/>
                  </a:cubicBezTo>
                  <a:lnTo>
                    <a:pt x="86175" y="99146"/>
                  </a:lnTo>
                  <a:close/>
                  <a:moveTo>
                    <a:pt x="58706" y="111774"/>
                  </a:moveTo>
                  <a:cubicBezTo>
                    <a:pt x="58171" y="111157"/>
                    <a:pt x="57677" y="110457"/>
                    <a:pt x="57347" y="109717"/>
                  </a:cubicBezTo>
                  <a:cubicBezTo>
                    <a:pt x="57512" y="111033"/>
                    <a:pt x="57883" y="112555"/>
                    <a:pt x="58706" y="111774"/>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4" name="Google Shape;1914;p28"/>
            <p:cNvSpPr/>
            <p:nvPr/>
          </p:nvSpPr>
          <p:spPr>
            <a:xfrm rot="5400000">
              <a:off x="326156" y="2524347"/>
              <a:ext cx="209601" cy="93959"/>
            </a:xfrm>
            <a:custGeom>
              <a:avLst/>
              <a:gdLst/>
              <a:ahLst/>
              <a:cxnLst/>
              <a:rect l="l" t="t" r="r" b="b"/>
              <a:pathLst>
                <a:path w="419203" h="187918" extrusionOk="0">
                  <a:moveTo>
                    <a:pt x="212794" y="187918"/>
                  </a:moveTo>
                  <a:cubicBezTo>
                    <a:pt x="187921" y="187466"/>
                    <a:pt x="104363" y="163033"/>
                    <a:pt x="66764" y="119598"/>
                  </a:cubicBezTo>
                  <a:cubicBezTo>
                    <a:pt x="38348" y="86775"/>
                    <a:pt x="-651" y="9077"/>
                    <a:pt x="8" y="7843"/>
                  </a:cubicBezTo>
                  <a:cubicBezTo>
                    <a:pt x="585" y="6732"/>
                    <a:pt x="92379" y="39144"/>
                    <a:pt x="109717" y="50620"/>
                  </a:cubicBezTo>
                  <a:cubicBezTo>
                    <a:pt x="175113" y="93891"/>
                    <a:pt x="221813" y="188083"/>
                    <a:pt x="212794" y="187918"/>
                  </a:cubicBezTo>
                  <a:close/>
                  <a:moveTo>
                    <a:pt x="325097" y="42764"/>
                  </a:moveTo>
                  <a:cubicBezTo>
                    <a:pt x="268966" y="86076"/>
                    <a:pt x="228897" y="180268"/>
                    <a:pt x="236639" y="180103"/>
                  </a:cubicBezTo>
                  <a:cubicBezTo>
                    <a:pt x="258012" y="179651"/>
                    <a:pt x="329668" y="155218"/>
                    <a:pt x="361914" y="111783"/>
                  </a:cubicBezTo>
                  <a:cubicBezTo>
                    <a:pt x="386293" y="78960"/>
                    <a:pt x="419733" y="1262"/>
                    <a:pt x="419197" y="28"/>
                  </a:cubicBezTo>
                  <a:cubicBezTo>
                    <a:pt x="418662" y="-1083"/>
                    <a:pt x="339964" y="31329"/>
                    <a:pt x="325097" y="4276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5" name="Google Shape;1915;p28"/>
            <p:cNvSpPr/>
            <p:nvPr/>
          </p:nvSpPr>
          <p:spPr>
            <a:xfrm rot="5400000">
              <a:off x="416477" y="2289831"/>
              <a:ext cx="95682" cy="208271"/>
            </a:xfrm>
            <a:custGeom>
              <a:avLst/>
              <a:gdLst/>
              <a:ahLst/>
              <a:cxnLst/>
              <a:rect l="l" t="t" r="r" b="b"/>
              <a:pathLst>
                <a:path w="191364" h="416542" extrusionOk="0">
                  <a:moveTo>
                    <a:pt x="168043" y="416542"/>
                  </a:moveTo>
                  <a:cubicBezTo>
                    <a:pt x="168043" y="416542"/>
                    <a:pt x="-14516" y="335430"/>
                    <a:pt x="927" y="203315"/>
                  </a:cubicBezTo>
                  <a:cubicBezTo>
                    <a:pt x="16412" y="71240"/>
                    <a:pt x="64883" y="0"/>
                    <a:pt x="64883" y="0"/>
                  </a:cubicBezTo>
                  <a:cubicBezTo>
                    <a:pt x="64883" y="0"/>
                    <a:pt x="173726" y="144907"/>
                    <a:pt x="188634" y="255100"/>
                  </a:cubicBezTo>
                  <a:cubicBezTo>
                    <a:pt x="200865" y="345425"/>
                    <a:pt x="168043" y="416542"/>
                    <a:pt x="168043" y="416542"/>
                  </a:cubicBezTo>
                  <a:lnTo>
                    <a:pt x="168043" y="416542"/>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6" name="Google Shape;1916;p28"/>
            <p:cNvSpPr/>
            <p:nvPr/>
          </p:nvSpPr>
          <p:spPr>
            <a:xfrm rot="5400000">
              <a:off x="359510" y="2097696"/>
              <a:ext cx="243844" cy="174228"/>
            </a:xfrm>
            <a:custGeom>
              <a:avLst/>
              <a:gdLst/>
              <a:ahLst/>
              <a:cxnLst/>
              <a:rect l="l" t="t" r="r" b="b"/>
              <a:pathLst>
                <a:path w="487688" h="348456" extrusionOk="0">
                  <a:moveTo>
                    <a:pt x="462430" y="331829"/>
                  </a:moveTo>
                  <a:cubicBezTo>
                    <a:pt x="462430" y="331829"/>
                    <a:pt x="372571" y="373208"/>
                    <a:pt x="331060" y="325413"/>
                  </a:cubicBezTo>
                  <a:cubicBezTo>
                    <a:pt x="289508" y="277659"/>
                    <a:pt x="109708" y="105892"/>
                    <a:pt x="57902" y="74180"/>
                  </a:cubicBezTo>
                  <a:cubicBezTo>
                    <a:pt x="6136" y="42426"/>
                    <a:pt x="0" y="38683"/>
                    <a:pt x="0" y="38683"/>
                  </a:cubicBezTo>
                  <a:cubicBezTo>
                    <a:pt x="0" y="38683"/>
                    <a:pt x="220405" y="-19560"/>
                    <a:pt x="294614" y="6888"/>
                  </a:cubicBezTo>
                  <a:cubicBezTo>
                    <a:pt x="399504" y="44236"/>
                    <a:pt x="547347" y="184290"/>
                    <a:pt x="462430" y="331829"/>
                  </a:cubicBezTo>
                  <a:lnTo>
                    <a:pt x="462430" y="3318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7" name="Google Shape;1917;p28"/>
            <p:cNvSpPr/>
            <p:nvPr/>
          </p:nvSpPr>
          <p:spPr>
            <a:xfrm rot="5400000">
              <a:off x="226105" y="2067749"/>
              <a:ext cx="229547" cy="102868"/>
            </a:xfrm>
            <a:custGeom>
              <a:avLst/>
              <a:gdLst/>
              <a:ahLst/>
              <a:cxnLst/>
              <a:rect l="l" t="t" r="r" b="b"/>
              <a:pathLst>
                <a:path w="459094" h="205735" extrusionOk="0">
                  <a:moveTo>
                    <a:pt x="0" y="104981"/>
                  </a:moveTo>
                  <a:cubicBezTo>
                    <a:pt x="0" y="104981"/>
                    <a:pt x="202367" y="-5005"/>
                    <a:pt x="278883" y="178"/>
                  </a:cubicBezTo>
                  <a:cubicBezTo>
                    <a:pt x="353998" y="5278"/>
                    <a:pt x="459094" y="136159"/>
                    <a:pt x="459094" y="136159"/>
                  </a:cubicBezTo>
                  <a:cubicBezTo>
                    <a:pt x="459094" y="136159"/>
                    <a:pt x="418654" y="174289"/>
                    <a:pt x="334643" y="202670"/>
                  </a:cubicBezTo>
                  <a:cubicBezTo>
                    <a:pt x="264634" y="226362"/>
                    <a:pt x="0" y="104981"/>
                    <a:pt x="0" y="104981"/>
                  </a:cubicBezTo>
                  <a:lnTo>
                    <a:pt x="0" y="104981"/>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8" name="Google Shape;1918;p28"/>
            <p:cNvSpPr/>
            <p:nvPr/>
          </p:nvSpPr>
          <p:spPr>
            <a:xfrm rot="5400000">
              <a:off x="364267" y="2338105"/>
              <a:ext cx="82360" cy="177118"/>
            </a:xfrm>
            <a:custGeom>
              <a:avLst/>
              <a:gdLst/>
              <a:ahLst/>
              <a:cxnLst/>
              <a:rect l="l" t="t" r="r" b="b"/>
              <a:pathLst>
                <a:path w="164721" h="354235" extrusionOk="0">
                  <a:moveTo>
                    <a:pt x="155463" y="336583"/>
                  </a:moveTo>
                  <a:cubicBezTo>
                    <a:pt x="159334" y="336336"/>
                    <a:pt x="163040" y="338722"/>
                    <a:pt x="164275" y="342588"/>
                  </a:cubicBezTo>
                  <a:cubicBezTo>
                    <a:pt x="165799" y="347154"/>
                    <a:pt x="163287" y="352090"/>
                    <a:pt x="158716" y="353571"/>
                  </a:cubicBezTo>
                  <a:cubicBezTo>
                    <a:pt x="155463" y="354722"/>
                    <a:pt x="151591" y="354393"/>
                    <a:pt x="147514" y="352460"/>
                  </a:cubicBezTo>
                  <a:cubicBezTo>
                    <a:pt x="141131" y="349457"/>
                    <a:pt x="133389" y="340696"/>
                    <a:pt x="130918" y="338105"/>
                  </a:cubicBezTo>
                  <a:cubicBezTo>
                    <a:pt x="124041" y="330866"/>
                    <a:pt x="117617" y="323133"/>
                    <a:pt x="111563" y="315112"/>
                  </a:cubicBezTo>
                  <a:cubicBezTo>
                    <a:pt x="102667" y="303308"/>
                    <a:pt x="94514" y="290886"/>
                    <a:pt x="86565" y="278628"/>
                  </a:cubicBezTo>
                  <a:cubicBezTo>
                    <a:pt x="76229" y="262422"/>
                    <a:pt x="66922" y="245764"/>
                    <a:pt x="58685" y="228653"/>
                  </a:cubicBezTo>
                  <a:cubicBezTo>
                    <a:pt x="50449" y="211460"/>
                    <a:pt x="43201" y="193856"/>
                    <a:pt x="36941" y="175922"/>
                  </a:cubicBezTo>
                  <a:cubicBezTo>
                    <a:pt x="29487" y="154493"/>
                    <a:pt x="23393" y="132569"/>
                    <a:pt x="18204" y="110399"/>
                  </a:cubicBezTo>
                  <a:cubicBezTo>
                    <a:pt x="10503" y="77494"/>
                    <a:pt x="4943" y="44012"/>
                    <a:pt x="125" y="10613"/>
                  </a:cubicBezTo>
                  <a:cubicBezTo>
                    <a:pt x="-699" y="5678"/>
                    <a:pt x="2637" y="947"/>
                    <a:pt x="7579" y="125"/>
                  </a:cubicBezTo>
                  <a:cubicBezTo>
                    <a:pt x="12562" y="-698"/>
                    <a:pt x="17257" y="2634"/>
                    <a:pt x="18080" y="7570"/>
                  </a:cubicBezTo>
                  <a:cubicBezTo>
                    <a:pt x="26728" y="52815"/>
                    <a:pt x="37394" y="97895"/>
                    <a:pt x="51396" y="141742"/>
                  </a:cubicBezTo>
                  <a:cubicBezTo>
                    <a:pt x="56956" y="159182"/>
                    <a:pt x="63051" y="176416"/>
                    <a:pt x="69804" y="193403"/>
                  </a:cubicBezTo>
                  <a:cubicBezTo>
                    <a:pt x="79853" y="218658"/>
                    <a:pt x="91260" y="243420"/>
                    <a:pt x="105344" y="267112"/>
                  </a:cubicBezTo>
                  <a:cubicBezTo>
                    <a:pt x="112469" y="279287"/>
                    <a:pt x="119799" y="291626"/>
                    <a:pt x="127871" y="303390"/>
                  </a:cubicBezTo>
                  <a:cubicBezTo>
                    <a:pt x="133142" y="311123"/>
                    <a:pt x="138701" y="318567"/>
                    <a:pt x="144755" y="325601"/>
                  </a:cubicBezTo>
                  <a:cubicBezTo>
                    <a:pt x="146032" y="327082"/>
                    <a:pt x="149079" y="331154"/>
                    <a:pt x="152498" y="334280"/>
                  </a:cubicBezTo>
                  <a:cubicBezTo>
                    <a:pt x="153115" y="334897"/>
                    <a:pt x="153939" y="335966"/>
                    <a:pt x="154557" y="336583"/>
                  </a:cubicBezTo>
                  <a:cubicBezTo>
                    <a:pt x="154103" y="336707"/>
                    <a:pt x="153568" y="336912"/>
                    <a:pt x="153280" y="336995"/>
                  </a:cubicBezTo>
                  <a:cubicBezTo>
                    <a:pt x="153733" y="336871"/>
                    <a:pt x="154227" y="336748"/>
                    <a:pt x="154680" y="336665"/>
                  </a:cubicBezTo>
                  <a:lnTo>
                    <a:pt x="154557" y="336583"/>
                  </a:lnTo>
                  <a:cubicBezTo>
                    <a:pt x="155009" y="336419"/>
                    <a:pt x="155380" y="336378"/>
                    <a:pt x="155463" y="336583"/>
                  </a:cubicBezTo>
                  <a:cubicBezTo>
                    <a:pt x="155215" y="336624"/>
                    <a:pt x="154927" y="336624"/>
                    <a:pt x="154680" y="336665"/>
                  </a:cubicBezTo>
                  <a:cubicBezTo>
                    <a:pt x="155051" y="337036"/>
                    <a:pt x="155380" y="337159"/>
                    <a:pt x="155463" y="336789"/>
                  </a:cubicBezTo>
                  <a:cubicBezTo>
                    <a:pt x="155463" y="336707"/>
                    <a:pt x="155463" y="336624"/>
                    <a:pt x="155463" y="336583"/>
                  </a:cubicBezTo>
                  <a:lnTo>
                    <a:pt x="155463" y="336583"/>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9" name="Google Shape;1919;p28"/>
            <p:cNvSpPr/>
            <p:nvPr/>
          </p:nvSpPr>
          <p:spPr>
            <a:xfrm rot="5400000">
              <a:off x="226622" y="2158292"/>
              <a:ext cx="220332" cy="33193"/>
            </a:xfrm>
            <a:custGeom>
              <a:avLst/>
              <a:gdLst/>
              <a:ahLst/>
              <a:cxnLst/>
              <a:rect l="l" t="t" r="r" b="b"/>
              <a:pathLst>
                <a:path w="440664" h="66385" extrusionOk="0">
                  <a:moveTo>
                    <a:pt x="9591" y="22600"/>
                  </a:moveTo>
                  <a:cubicBezTo>
                    <a:pt x="8438" y="22641"/>
                    <a:pt x="7285" y="22476"/>
                    <a:pt x="6173" y="22065"/>
                  </a:cubicBezTo>
                  <a:cubicBezTo>
                    <a:pt x="2590" y="20872"/>
                    <a:pt x="1602" y="18692"/>
                    <a:pt x="1149" y="17993"/>
                  </a:cubicBezTo>
                  <a:cubicBezTo>
                    <a:pt x="-210" y="15690"/>
                    <a:pt x="-169" y="13468"/>
                    <a:pt x="284" y="11494"/>
                  </a:cubicBezTo>
                  <a:cubicBezTo>
                    <a:pt x="654" y="9931"/>
                    <a:pt x="2261" y="5612"/>
                    <a:pt x="8108" y="4913"/>
                  </a:cubicBezTo>
                  <a:cubicBezTo>
                    <a:pt x="9097" y="4790"/>
                    <a:pt x="12968" y="5077"/>
                    <a:pt x="14492" y="4872"/>
                  </a:cubicBezTo>
                  <a:lnTo>
                    <a:pt x="25487" y="3514"/>
                  </a:lnTo>
                  <a:lnTo>
                    <a:pt x="56044" y="430"/>
                  </a:lnTo>
                  <a:cubicBezTo>
                    <a:pt x="71693" y="-434"/>
                    <a:pt x="87136" y="18"/>
                    <a:pt x="102497" y="1664"/>
                  </a:cubicBezTo>
                  <a:cubicBezTo>
                    <a:pt x="117775" y="3268"/>
                    <a:pt x="132930" y="6106"/>
                    <a:pt x="148044" y="9849"/>
                  </a:cubicBezTo>
                  <a:cubicBezTo>
                    <a:pt x="176048" y="16965"/>
                    <a:pt x="204504" y="24286"/>
                    <a:pt x="233002" y="30579"/>
                  </a:cubicBezTo>
                  <a:cubicBezTo>
                    <a:pt x="261212" y="36831"/>
                    <a:pt x="289462" y="41932"/>
                    <a:pt x="317672" y="43330"/>
                  </a:cubicBezTo>
                  <a:cubicBezTo>
                    <a:pt x="354612" y="45181"/>
                    <a:pt x="391511" y="41191"/>
                    <a:pt x="427792" y="25602"/>
                  </a:cubicBezTo>
                  <a:cubicBezTo>
                    <a:pt x="432363" y="23505"/>
                    <a:pt x="437758" y="25561"/>
                    <a:pt x="439858" y="30127"/>
                  </a:cubicBezTo>
                  <a:cubicBezTo>
                    <a:pt x="441917" y="34692"/>
                    <a:pt x="439899" y="40081"/>
                    <a:pt x="435328" y="42178"/>
                  </a:cubicBezTo>
                  <a:cubicBezTo>
                    <a:pt x="396699" y="60647"/>
                    <a:pt x="356959" y="67104"/>
                    <a:pt x="316889" y="66323"/>
                  </a:cubicBezTo>
                  <a:cubicBezTo>
                    <a:pt x="287156" y="65706"/>
                    <a:pt x="257258" y="61222"/>
                    <a:pt x="227648" y="54683"/>
                  </a:cubicBezTo>
                  <a:cubicBezTo>
                    <a:pt x="198821" y="48266"/>
                    <a:pt x="170323" y="39710"/>
                    <a:pt x="142155" y="31937"/>
                  </a:cubicBezTo>
                  <a:cubicBezTo>
                    <a:pt x="128153" y="27988"/>
                    <a:pt x="114069" y="24903"/>
                    <a:pt x="99820" y="22846"/>
                  </a:cubicBezTo>
                  <a:cubicBezTo>
                    <a:pt x="85654" y="20831"/>
                    <a:pt x="71322" y="19762"/>
                    <a:pt x="56744" y="20008"/>
                  </a:cubicBezTo>
                  <a:lnTo>
                    <a:pt x="27505" y="21654"/>
                  </a:lnTo>
                  <a:lnTo>
                    <a:pt x="16139" y="22559"/>
                  </a:lnTo>
                  <a:cubicBezTo>
                    <a:pt x="15439" y="22600"/>
                    <a:pt x="13956" y="22188"/>
                    <a:pt x="12597" y="21900"/>
                  </a:cubicBezTo>
                  <a:cubicBezTo>
                    <a:pt x="11979" y="22147"/>
                    <a:pt x="11362" y="22312"/>
                    <a:pt x="10703" y="22435"/>
                  </a:cubicBezTo>
                  <a:cubicBezTo>
                    <a:pt x="10209" y="22723"/>
                    <a:pt x="9714" y="22888"/>
                    <a:pt x="9591" y="22600"/>
                  </a:cubicBezTo>
                  <a:cubicBezTo>
                    <a:pt x="9962" y="22559"/>
                    <a:pt x="10332" y="22517"/>
                    <a:pt x="10703" y="22435"/>
                  </a:cubicBezTo>
                  <a:cubicBezTo>
                    <a:pt x="11197" y="22188"/>
                    <a:pt x="11691" y="21859"/>
                    <a:pt x="11815" y="21818"/>
                  </a:cubicBezTo>
                  <a:lnTo>
                    <a:pt x="11979" y="21777"/>
                  </a:lnTo>
                  <a:cubicBezTo>
                    <a:pt x="10662" y="21530"/>
                    <a:pt x="9550" y="21530"/>
                    <a:pt x="9550" y="22312"/>
                  </a:cubicBezTo>
                  <a:cubicBezTo>
                    <a:pt x="9550" y="22435"/>
                    <a:pt x="9550" y="22517"/>
                    <a:pt x="9591" y="22600"/>
                  </a:cubicBezTo>
                  <a:lnTo>
                    <a:pt x="9591" y="2260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0" name="Google Shape;1920;p28"/>
            <p:cNvSpPr/>
            <p:nvPr/>
          </p:nvSpPr>
          <p:spPr>
            <a:xfrm rot="5400000">
              <a:off x="554624" y="2303159"/>
              <a:ext cx="88640" cy="90061"/>
            </a:xfrm>
            <a:custGeom>
              <a:avLst/>
              <a:gdLst/>
              <a:ahLst/>
              <a:cxnLst/>
              <a:rect l="l" t="t" r="r" b="b"/>
              <a:pathLst>
                <a:path w="177281" h="180122" extrusionOk="0">
                  <a:moveTo>
                    <a:pt x="81113" y="175268"/>
                  </a:moveTo>
                  <a:cubicBezTo>
                    <a:pt x="76748" y="183577"/>
                    <a:pt x="59987" y="179176"/>
                    <a:pt x="53439" y="176955"/>
                  </a:cubicBezTo>
                  <a:cubicBezTo>
                    <a:pt x="34289" y="170415"/>
                    <a:pt x="-798" y="135370"/>
                    <a:pt x="1138" y="132039"/>
                  </a:cubicBezTo>
                  <a:cubicBezTo>
                    <a:pt x="3032" y="128748"/>
                    <a:pt x="44955" y="145448"/>
                    <a:pt x="64887" y="157047"/>
                  </a:cubicBezTo>
                  <a:cubicBezTo>
                    <a:pt x="69788" y="159885"/>
                    <a:pt x="84984" y="167823"/>
                    <a:pt x="81113" y="175268"/>
                  </a:cubicBezTo>
                  <a:close/>
                  <a:moveTo>
                    <a:pt x="124107" y="128419"/>
                  </a:moveTo>
                  <a:cubicBezTo>
                    <a:pt x="102486" y="112912"/>
                    <a:pt x="46232" y="105139"/>
                    <a:pt x="47509" y="107031"/>
                  </a:cubicBezTo>
                  <a:cubicBezTo>
                    <a:pt x="50268" y="111226"/>
                    <a:pt x="53480" y="114846"/>
                    <a:pt x="56939" y="118260"/>
                  </a:cubicBezTo>
                  <a:cubicBezTo>
                    <a:pt x="69253" y="130476"/>
                    <a:pt x="83419" y="141088"/>
                    <a:pt x="99109" y="146805"/>
                  </a:cubicBezTo>
                  <a:cubicBezTo>
                    <a:pt x="114141" y="152276"/>
                    <a:pt x="152604" y="148862"/>
                    <a:pt x="124107" y="128419"/>
                  </a:cubicBezTo>
                  <a:close/>
                  <a:moveTo>
                    <a:pt x="55827" y="65282"/>
                  </a:moveTo>
                  <a:cubicBezTo>
                    <a:pt x="57722" y="57878"/>
                    <a:pt x="60193" y="27564"/>
                    <a:pt x="45614" y="28222"/>
                  </a:cubicBezTo>
                  <a:cubicBezTo>
                    <a:pt x="36637" y="28633"/>
                    <a:pt x="31695" y="45456"/>
                    <a:pt x="28853" y="51749"/>
                  </a:cubicBezTo>
                  <a:cubicBezTo>
                    <a:pt x="17817" y="76387"/>
                    <a:pt x="-3886" y="118671"/>
                    <a:pt x="603" y="120933"/>
                  </a:cubicBezTo>
                  <a:cubicBezTo>
                    <a:pt x="5091" y="123195"/>
                    <a:pt x="48826" y="92881"/>
                    <a:pt x="55827" y="65282"/>
                  </a:cubicBezTo>
                  <a:close/>
                  <a:moveTo>
                    <a:pt x="76995" y="88110"/>
                  </a:moveTo>
                  <a:cubicBezTo>
                    <a:pt x="89102" y="74495"/>
                    <a:pt x="97627" y="57097"/>
                    <a:pt x="97833" y="39574"/>
                  </a:cubicBezTo>
                  <a:cubicBezTo>
                    <a:pt x="97874" y="34597"/>
                    <a:pt x="97792" y="25590"/>
                    <a:pt x="92356" y="22957"/>
                  </a:cubicBezTo>
                  <a:cubicBezTo>
                    <a:pt x="84984" y="19420"/>
                    <a:pt x="78642" y="32500"/>
                    <a:pt x="76706" y="37024"/>
                  </a:cubicBezTo>
                  <a:cubicBezTo>
                    <a:pt x="67852" y="58125"/>
                    <a:pt x="60069" y="92017"/>
                    <a:pt x="57804" y="102588"/>
                  </a:cubicBezTo>
                  <a:cubicBezTo>
                    <a:pt x="57433" y="104398"/>
                    <a:pt x="62787" y="100737"/>
                    <a:pt x="63281" y="100408"/>
                  </a:cubicBezTo>
                  <a:cubicBezTo>
                    <a:pt x="68470" y="96953"/>
                    <a:pt x="72918" y="92676"/>
                    <a:pt x="76995" y="88110"/>
                  </a:cubicBezTo>
                  <a:close/>
                  <a:moveTo>
                    <a:pt x="91655" y="91606"/>
                  </a:moveTo>
                  <a:cubicBezTo>
                    <a:pt x="91655" y="91606"/>
                    <a:pt x="115170" y="111555"/>
                    <a:pt x="138520" y="118136"/>
                  </a:cubicBezTo>
                  <a:cubicBezTo>
                    <a:pt x="157464" y="123524"/>
                    <a:pt x="177190" y="116244"/>
                    <a:pt x="177272" y="113159"/>
                  </a:cubicBezTo>
                  <a:cubicBezTo>
                    <a:pt x="178302" y="86465"/>
                    <a:pt x="91655" y="91606"/>
                    <a:pt x="91655" y="91606"/>
                  </a:cubicBezTo>
                  <a:close/>
                  <a:moveTo>
                    <a:pt x="137326" y="29456"/>
                  </a:moveTo>
                  <a:cubicBezTo>
                    <a:pt x="139879" y="21723"/>
                    <a:pt x="140538" y="-7851"/>
                    <a:pt x="122542" y="1980"/>
                  </a:cubicBezTo>
                  <a:cubicBezTo>
                    <a:pt x="112617" y="7409"/>
                    <a:pt x="108499" y="22093"/>
                    <a:pt x="105904" y="31471"/>
                  </a:cubicBezTo>
                  <a:cubicBezTo>
                    <a:pt x="103022" y="41960"/>
                    <a:pt x="96680" y="82845"/>
                    <a:pt x="101910" y="82516"/>
                  </a:cubicBezTo>
                  <a:cubicBezTo>
                    <a:pt x="107181" y="82187"/>
                    <a:pt x="130778" y="49076"/>
                    <a:pt x="137326" y="29456"/>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1" name="Google Shape;1921;p28"/>
            <p:cNvSpPr/>
            <p:nvPr/>
          </p:nvSpPr>
          <p:spPr>
            <a:xfrm rot="5400000">
              <a:off x="449411" y="2007159"/>
              <a:ext cx="116189" cy="101827"/>
            </a:xfrm>
            <a:custGeom>
              <a:avLst/>
              <a:gdLst/>
              <a:ahLst/>
              <a:cxnLst/>
              <a:rect l="l" t="t" r="r" b="b"/>
              <a:pathLst>
                <a:path w="232378" h="203653" extrusionOk="0">
                  <a:moveTo>
                    <a:pt x="161937" y="177404"/>
                  </a:moveTo>
                  <a:cubicBezTo>
                    <a:pt x="185287" y="183203"/>
                    <a:pt x="210367" y="193281"/>
                    <a:pt x="210367" y="193281"/>
                  </a:cubicBezTo>
                  <a:cubicBezTo>
                    <a:pt x="210367" y="193281"/>
                    <a:pt x="185493" y="203358"/>
                    <a:pt x="157119" y="200643"/>
                  </a:cubicBezTo>
                  <a:cubicBezTo>
                    <a:pt x="139905" y="198998"/>
                    <a:pt x="124709" y="188633"/>
                    <a:pt x="126397" y="185260"/>
                  </a:cubicBezTo>
                  <a:cubicBezTo>
                    <a:pt x="132204" y="173743"/>
                    <a:pt x="156789" y="176129"/>
                    <a:pt x="161937" y="177404"/>
                  </a:cubicBezTo>
                  <a:close/>
                  <a:moveTo>
                    <a:pt x="166467" y="158442"/>
                  </a:moveTo>
                  <a:cubicBezTo>
                    <a:pt x="167826" y="156591"/>
                    <a:pt x="117461" y="129321"/>
                    <a:pt x="92546" y="135367"/>
                  </a:cubicBezTo>
                  <a:cubicBezTo>
                    <a:pt x="85380" y="137094"/>
                    <a:pt x="79738" y="139274"/>
                    <a:pt x="84433" y="146473"/>
                  </a:cubicBezTo>
                  <a:cubicBezTo>
                    <a:pt x="99053" y="168807"/>
                    <a:pt x="165108" y="160293"/>
                    <a:pt x="166467" y="158442"/>
                  </a:cubicBezTo>
                  <a:close/>
                  <a:moveTo>
                    <a:pt x="111943" y="109495"/>
                  </a:moveTo>
                  <a:cubicBezTo>
                    <a:pt x="109142" y="106246"/>
                    <a:pt x="66890" y="78934"/>
                    <a:pt x="36621" y="88435"/>
                  </a:cubicBezTo>
                  <a:cubicBezTo>
                    <a:pt x="20725" y="93412"/>
                    <a:pt x="48934" y="106163"/>
                    <a:pt x="53341" y="107932"/>
                  </a:cubicBezTo>
                  <a:cubicBezTo>
                    <a:pt x="79244" y="118215"/>
                    <a:pt x="114743" y="112744"/>
                    <a:pt x="111943" y="109495"/>
                  </a:cubicBezTo>
                  <a:close/>
                  <a:moveTo>
                    <a:pt x="74344" y="67787"/>
                  </a:moveTo>
                  <a:lnTo>
                    <a:pt x="71873" y="65031"/>
                  </a:lnTo>
                  <a:cubicBezTo>
                    <a:pt x="61907" y="59972"/>
                    <a:pt x="51982" y="54913"/>
                    <a:pt x="41769" y="50306"/>
                  </a:cubicBezTo>
                  <a:cubicBezTo>
                    <a:pt x="36745" y="48044"/>
                    <a:pt x="31679" y="45864"/>
                    <a:pt x="26449" y="44013"/>
                  </a:cubicBezTo>
                  <a:cubicBezTo>
                    <a:pt x="13395" y="39365"/>
                    <a:pt x="-13703" y="42697"/>
                    <a:pt x="8370" y="57504"/>
                  </a:cubicBezTo>
                  <a:cubicBezTo>
                    <a:pt x="20890" y="65895"/>
                    <a:pt x="37033" y="69227"/>
                    <a:pt x="51817" y="70461"/>
                  </a:cubicBezTo>
                  <a:cubicBezTo>
                    <a:pt x="56141" y="70831"/>
                    <a:pt x="73396" y="73258"/>
                    <a:pt x="74344" y="67787"/>
                  </a:cubicBezTo>
                  <a:close/>
                  <a:moveTo>
                    <a:pt x="79986" y="73834"/>
                  </a:moveTo>
                  <a:cubicBezTo>
                    <a:pt x="71626" y="52774"/>
                    <a:pt x="71337" y="28136"/>
                    <a:pt x="55359" y="11889"/>
                  </a:cubicBezTo>
                  <a:cubicBezTo>
                    <a:pt x="51735" y="8228"/>
                    <a:pt x="40863" y="-3289"/>
                    <a:pt x="34562" y="907"/>
                  </a:cubicBezTo>
                  <a:cubicBezTo>
                    <a:pt x="29332" y="4321"/>
                    <a:pt x="35797" y="14357"/>
                    <a:pt x="37857" y="17648"/>
                  </a:cubicBezTo>
                  <a:cubicBezTo>
                    <a:pt x="47205" y="32496"/>
                    <a:pt x="75538" y="70749"/>
                    <a:pt x="79986" y="73834"/>
                  </a:cubicBezTo>
                  <a:close/>
                  <a:moveTo>
                    <a:pt x="117296" y="108508"/>
                  </a:moveTo>
                  <a:lnTo>
                    <a:pt x="118820" y="109330"/>
                  </a:lnTo>
                  <a:cubicBezTo>
                    <a:pt x="119273" y="99089"/>
                    <a:pt x="119273" y="88847"/>
                    <a:pt x="118490" y="78564"/>
                  </a:cubicBezTo>
                  <a:cubicBezTo>
                    <a:pt x="117996" y="71613"/>
                    <a:pt x="117131" y="64620"/>
                    <a:pt x="115402" y="57833"/>
                  </a:cubicBezTo>
                  <a:cubicBezTo>
                    <a:pt x="113425" y="50018"/>
                    <a:pt x="110501" y="40558"/>
                    <a:pt x="104283" y="34964"/>
                  </a:cubicBezTo>
                  <a:cubicBezTo>
                    <a:pt x="98888" y="30111"/>
                    <a:pt x="94276" y="33278"/>
                    <a:pt x="93575" y="39777"/>
                  </a:cubicBezTo>
                  <a:cubicBezTo>
                    <a:pt x="91805" y="56147"/>
                    <a:pt x="100288" y="74327"/>
                    <a:pt x="106918" y="88847"/>
                  </a:cubicBezTo>
                  <a:cubicBezTo>
                    <a:pt x="107371" y="89793"/>
                    <a:pt x="117049" y="108713"/>
                    <a:pt x="117296" y="108508"/>
                  </a:cubicBezTo>
                  <a:close/>
                  <a:moveTo>
                    <a:pt x="154607" y="83500"/>
                  </a:moveTo>
                  <a:cubicBezTo>
                    <a:pt x="152095" y="78482"/>
                    <a:pt x="144847" y="67664"/>
                    <a:pt x="137681" y="69967"/>
                  </a:cubicBezTo>
                  <a:cubicBezTo>
                    <a:pt x="133028" y="71489"/>
                    <a:pt x="132822" y="78564"/>
                    <a:pt x="132863" y="82471"/>
                  </a:cubicBezTo>
                  <a:cubicBezTo>
                    <a:pt x="132863" y="94729"/>
                    <a:pt x="162308" y="144375"/>
                    <a:pt x="162267" y="144334"/>
                  </a:cubicBezTo>
                  <a:cubicBezTo>
                    <a:pt x="161814" y="124344"/>
                    <a:pt x="163749" y="101968"/>
                    <a:pt x="154607" y="83500"/>
                  </a:cubicBezTo>
                  <a:close/>
                  <a:moveTo>
                    <a:pt x="196859" y="126853"/>
                  </a:moveTo>
                  <a:cubicBezTo>
                    <a:pt x="196118" y="120313"/>
                    <a:pt x="195336" y="109865"/>
                    <a:pt x="190188" y="104929"/>
                  </a:cubicBezTo>
                  <a:cubicBezTo>
                    <a:pt x="182734" y="97772"/>
                    <a:pt x="176886" y="115706"/>
                    <a:pt x="176227" y="119860"/>
                  </a:cubicBezTo>
                  <a:cubicBezTo>
                    <a:pt x="173880" y="134421"/>
                    <a:pt x="188747" y="173702"/>
                    <a:pt x="192206" y="174853"/>
                  </a:cubicBezTo>
                  <a:cubicBezTo>
                    <a:pt x="195665" y="176046"/>
                    <a:pt x="197642" y="133351"/>
                    <a:pt x="196859" y="126853"/>
                  </a:cubicBezTo>
                  <a:close/>
                  <a:moveTo>
                    <a:pt x="227252" y="150997"/>
                  </a:moveTo>
                  <a:cubicBezTo>
                    <a:pt x="222104" y="149516"/>
                    <a:pt x="218315" y="154905"/>
                    <a:pt x="216833" y="157331"/>
                  </a:cubicBezTo>
                  <a:cubicBezTo>
                    <a:pt x="211067" y="166750"/>
                    <a:pt x="211561" y="179296"/>
                    <a:pt x="214320" y="190648"/>
                  </a:cubicBezTo>
                  <a:cubicBezTo>
                    <a:pt x="214526" y="191471"/>
                    <a:pt x="218645" y="206031"/>
                    <a:pt x="221980" y="203317"/>
                  </a:cubicBezTo>
                  <a:lnTo>
                    <a:pt x="219551" y="200232"/>
                  </a:lnTo>
                  <a:cubicBezTo>
                    <a:pt x="225604" y="189167"/>
                    <a:pt x="231534" y="177198"/>
                    <a:pt x="232235" y="164324"/>
                  </a:cubicBezTo>
                  <a:cubicBezTo>
                    <a:pt x="232399" y="161444"/>
                    <a:pt x="233305" y="152725"/>
                    <a:pt x="227252" y="150997"/>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2" name="Google Shape;1922;p28"/>
            <p:cNvSpPr/>
            <p:nvPr/>
          </p:nvSpPr>
          <p:spPr>
            <a:xfrm rot="5400000">
              <a:off x="273335" y="1886846"/>
              <a:ext cx="112797" cy="73482"/>
            </a:xfrm>
            <a:custGeom>
              <a:avLst/>
              <a:gdLst/>
              <a:ahLst/>
              <a:cxnLst/>
              <a:rect l="l" t="t" r="r" b="b"/>
              <a:pathLst>
                <a:path w="225595" h="146964" extrusionOk="0">
                  <a:moveTo>
                    <a:pt x="225559" y="0"/>
                  </a:moveTo>
                  <a:cubicBezTo>
                    <a:pt x="225559" y="658"/>
                    <a:pt x="225641" y="1522"/>
                    <a:pt x="225559" y="1974"/>
                  </a:cubicBezTo>
                  <a:cubicBezTo>
                    <a:pt x="225271" y="3908"/>
                    <a:pt x="224941" y="5841"/>
                    <a:pt x="224653" y="7774"/>
                  </a:cubicBezTo>
                  <a:cubicBezTo>
                    <a:pt x="223747" y="13944"/>
                    <a:pt x="222635" y="20113"/>
                    <a:pt x="221523" y="26283"/>
                  </a:cubicBezTo>
                  <a:cubicBezTo>
                    <a:pt x="218229" y="44957"/>
                    <a:pt x="214399" y="64248"/>
                    <a:pt x="208469" y="82264"/>
                  </a:cubicBezTo>
                  <a:cubicBezTo>
                    <a:pt x="206574" y="88022"/>
                    <a:pt x="203239" y="98346"/>
                    <a:pt x="195043" y="96125"/>
                  </a:cubicBezTo>
                  <a:cubicBezTo>
                    <a:pt x="184830" y="93328"/>
                    <a:pt x="187136" y="77575"/>
                    <a:pt x="189196" y="70377"/>
                  </a:cubicBezTo>
                  <a:cubicBezTo>
                    <a:pt x="195908" y="47343"/>
                    <a:pt x="211928" y="27846"/>
                    <a:pt x="222306" y="6458"/>
                  </a:cubicBezTo>
                  <a:lnTo>
                    <a:pt x="225559" y="0"/>
                  </a:lnTo>
                  <a:close/>
                  <a:moveTo>
                    <a:pt x="184295" y="35456"/>
                  </a:moveTo>
                  <a:cubicBezTo>
                    <a:pt x="183224" y="37512"/>
                    <a:pt x="181824" y="39404"/>
                    <a:pt x="180671" y="41420"/>
                  </a:cubicBezTo>
                  <a:lnTo>
                    <a:pt x="179230" y="35250"/>
                  </a:lnTo>
                  <a:cubicBezTo>
                    <a:pt x="164692" y="39898"/>
                    <a:pt x="149084" y="40104"/>
                    <a:pt x="134383" y="44176"/>
                  </a:cubicBezTo>
                  <a:cubicBezTo>
                    <a:pt x="131253" y="45039"/>
                    <a:pt x="119887" y="47960"/>
                    <a:pt x="121699" y="53307"/>
                  </a:cubicBezTo>
                  <a:cubicBezTo>
                    <a:pt x="123099" y="57502"/>
                    <a:pt x="130512" y="57790"/>
                    <a:pt x="133971" y="57749"/>
                  </a:cubicBezTo>
                  <a:cubicBezTo>
                    <a:pt x="145049" y="57667"/>
                    <a:pt x="156168" y="53636"/>
                    <a:pt x="166257" y="49317"/>
                  </a:cubicBezTo>
                  <a:cubicBezTo>
                    <a:pt x="169511" y="47919"/>
                    <a:pt x="172723" y="46397"/>
                    <a:pt x="175894" y="44751"/>
                  </a:cubicBezTo>
                  <a:cubicBezTo>
                    <a:pt x="176512" y="44422"/>
                    <a:pt x="178488" y="43518"/>
                    <a:pt x="179724" y="42942"/>
                  </a:cubicBezTo>
                  <a:cubicBezTo>
                    <a:pt x="175153" y="50674"/>
                    <a:pt x="170417" y="58243"/>
                    <a:pt x="165722" y="65893"/>
                  </a:cubicBezTo>
                  <a:cubicBezTo>
                    <a:pt x="161727" y="72392"/>
                    <a:pt x="157856" y="79097"/>
                    <a:pt x="154973" y="86253"/>
                  </a:cubicBezTo>
                  <a:cubicBezTo>
                    <a:pt x="152173" y="93164"/>
                    <a:pt x="149826" y="101431"/>
                    <a:pt x="151597" y="108917"/>
                  </a:cubicBezTo>
                  <a:cubicBezTo>
                    <a:pt x="153615" y="117431"/>
                    <a:pt x="160904" y="116074"/>
                    <a:pt x="165187" y="110151"/>
                  </a:cubicBezTo>
                  <a:cubicBezTo>
                    <a:pt x="175482" y="95961"/>
                    <a:pt x="178406" y="75354"/>
                    <a:pt x="182401" y="58736"/>
                  </a:cubicBezTo>
                  <a:cubicBezTo>
                    <a:pt x="183924" y="52566"/>
                    <a:pt x="185242" y="46314"/>
                    <a:pt x="186889" y="40186"/>
                  </a:cubicBezTo>
                  <a:cubicBezTo>
                    <a:pt x="186972" y="39816"/>
                    <a:pt x="188660" y="35085"/>
                    <a:pt x="188331" y="34962"/>
                  </a:cubicBezTo>
                  <a:lnTo>
                    <a:pt x="184295" y="35456"/>
                  </a:lnTo>
                  <a:close/>
                  <a:moveTo>
                    <a:pt x="137636" y="82264"/>
                  </a:moveTo>
                  <a:cubicBezTo>
                    <a:pt x="132941" y="90367"/>
                    <a:pt x="127546" y="98058"/>
                    <a:pt x="122646" y="105997"/>
                  </a:cubicBezTo>
                  <a:cubicBezTo>
                    <a:pt x="119928" y="110357"/>
                    <a:pt x="117210" y="114634"/>
                    <a:pt x="114862" y="119159"/>
                  </a:cubicBezTo>
                  <a:cubicBezTo>
                    <a:pt x="112597" y="123601"/>
                    <a:pt x="104608" y="149226"/>
                    <a:pt x="118569" y="139149"/>
                  </a:cubicBezTo>
                  <a:cubicBezTo>
                    <a:pt x="131088" y="130182"/>
                    <a:pt x="137595" y="110192"/>
                    <a:pt x="141507" y="96125"/>
                  </a:cubicBezTo>
                  <a:cubicBezTo>
                    <a:pt x="142866" y="91272"/>
                    <a:pt x="145008" y="83703"/>
                    <a:pt x="142578" y="79631"/>
                  </a:cubicBezTo>
                  <a:lnTo>
                    <a:pt x="137636" y="82264"/>
                  </a:lnTo>
                  <a:close/>
                  <a:moveTo>
                    <a:pt x="114739" y="95632"/>
                  </a:moveTo>
                  <a:lnTo>
                    <a:pt x="113380" y="93164"/>
                  </a:lnTo>
                  <a:cubicBezTo>
                    <a:pt x="99543" y="105709"/>
                    <a:pt x="85006" y="117637"/>
                    <a:pt x="71828" y="130840"/>
                  </a:cubicBezTo>
                  <a:cubicBezTo>
                    <a:pt x="69933" y="132732"/>
                    <a:pt x="59144" y="142398"/>
                    <a:pt x="63426" y="145853"/>
                  </a:cubicBezTo>
                  <a:cubicBezTo>
                    <a:pt x="67298" y="148979"/>
                    <a:pt x="74051" y="144743"/>
                    <a:pt x="77099" y="142522"/>
                  </a:cubicBezTo>
                  <a:cubicBezTo>
                    <a:pt x="87971" y="134666"/>
                    <a:pt x="96248" y="122943"/>
                    <a:pt x="104114" y="112290"/>
                  </a:cubicBezTo>
                  <a:cubicBezTo>
                    <a:pt x="106914" y="108506"/>
                    <a:pt x="109715" y="104681"/>
                    <a:pt x="112268" y="100732"/>
                  </a:cubicBezTo>
                  <a:cubicBezTo>
                    <a:pt x="113298" y="99128"/>
                    <a:pt x="114821" y="93740"/>
                    <a:pt x="114739" y="95632"/>
                  </a:cubicBezTo>
                  <a:close/>
                  <a:moveTo>
                    <a:pt x="83935" y="103159"/>
                  </a:moveTo>
                  <a:lnTo>
                    <a:pt x="79158" y="106285"/>
                  </a:lnTo>
                  <a:cubicBezTo>
                    <a:pt x="72198" y="110768"/>
                    <a:pt x="64662" y="114429"/>
                    <a:pt x="57414" y="118377"/>
                  </a:cubicBezTo>
                  <a:cubicBezTo>
                    <a:pt x="52678" y="121010"/>
                    <a:pt x="47983" y="123725"/>
                    <a:pt x="43412" y="126686"/>
                  </a:cubicBezTo>
                  <a:cubicBezTo>
                    <a:pt x="38923" y="129606"/>
                    <a:pt x="32993" y="132979"/>
                    <a:pt x="30275" y="137833"/>
                  </a:cubicBezTo>
                  <a:cubicBezTo>
                    <a:pt x="25827" y="145853"/>
                    <a:pt x="40159" y="141864"/>
                    <a:pt x="42794" y="140465"/>
                  </a:cubicBezTo>
                  <a:cubicBezTo>
                    <a:pt x="54861" y="133925"/>
                    <a:pt x="64538" y="123066"/>
                    <a:pt x="74051" y="113318"/>
                  </a:cubicBezTo>
                  <a:cubicBezTo>
                    <a:pt x="76316" y="110974"/>
                    <a:pt x="82905" y="106490"/>
                    <a:pt x="83935" y="103159"/>
                  </a:cubicBezTo>
                  <a:close/>
                  <a:moveTo>
                    <a:pt x="56837" y="105339"/>
                  </a:moveTo>
                  <a:cubicBezTo>
                    <a:pt x="57208" y="105339"/>
                    <a:pt x="55725" y="106531"/>
                    <a:pt x="54408" y="107560"/>
                  </a:cubicBezTo>
                  <a:cubicBezTo>
                    <a:pt x="55725" y="107436"/>
                    <a:pt x="57043" y="107313"/>
                    <a:pt x="58320" y="107190"/>
                  </a:cubicBezTo>
                  <a:lnTo>
                    <a:pt x="56837" y="105339"/>
                  </a:lnTo>
                  <a:close/>
                  <a:moveTo>
                    <a:pt x="52843" y="108753"/>
                  </a:moveTo>
                  <a:cubicBezTo>
                    <a:pt x="53007" y="108629"/>
                    <a:pt x="53790" y="108053"/>
                    <a:pt x="54408" y="107560"/>
                  </a:cubicBezTo>
                  <a:cubicBezTo>
                    <a:pt x="40323" y="108794"/>
                    <a:pt x="26116" y="109616"/>
                    <a:pt x="12649" y="114305"/>
                  </a:cubicBezTo>
                  <a:cubicBezTo>
                    <a:pt x="9643" y="115375"/>
                    <a:pt x="-1311" y="118871"/>
                    <a:pt x="130" y="123930"/>
                  </a:cubicBezTo>
                  <a:cubicBezTo>
                    <a:pt x="1324" y="128126"/>
                    <a:pt x="8408" y="127756"/>
                    <a:pt x="11620" y="127468"/>
                  </a:cubicBezTo>
                  <a:cubicBezTo>
                    <a:pt x="23192" y="126357"/>
                    <a:pt x="34476" y="120269"/>
                    <a:pt x="44236" y="114388"/>
                  </a:cubicBezTo>
                  <a:cubicBezTo>
                    <a:pt x="47160" y="112578"/>
                    <a:pt x="50042" y="110727"/>
                    <a:pt x="52843" y="108753"/>
                  </a:cubicBezTo>
                  <a:close/>
                  <a:moveTo>
                    <a:pt x="36864" y="95632"/>
                  </a:moveTo>
                  <a:cubicBezTo>
                    <a:pt x="45965" y="98799"/>
                    <a:pt x="56302" y="99210"/>
                    <a:pt x="65856" y="99580"/>
                  </a:cubicBezTo>
                  <a:cubicBezTo>
                    <a:pt x="69645" y="99745"/>
                    <a:pt x="73475" y="99786"/>
                    <a:pt x="77264" y="99786"/>
                  </a:cubicBezTo>
                  <a:cubicBezTo>
                    <a:pt x="77634" y="99786"/>
                    <a:pt x="83194" y="99457"/>
                    <a:pt x="82864" y="99210"/>
                  </a:cubicBezTo>
                  <a:lnTo>
                    <a:pt x="76234" y="96413"/>
                  </a:lnTo>
                  <a:cubicBezTo>
                    <a:pt x="64950" y="91847"/>
                    <a:pt x="53749" y="86295"/>
                    <a:pt x="41559" y="84526"/>
                  </a:cubicBezTo>
                  <a:cubicBezTo>
                    <a:pt x="38223" y="84032"/>
                    <a:pt x="29040" y="83045"/>
                    <a:pt x="28710" y="88516"/>
                  </a:cubicBezTo>
                  <a:cubicBezTo>
                    <a:pt x="28463" y="92341"/>
                    <a:pt x="33981" y="94644"/>
                    <a:pt x="36864" y="95632"/>
                  </a:cubicBezTo>
                  <a:close/>
                  <a:moveTo>
                    <a:pt x="100572" y="89791"/>
                  </a:moveTo>
                  <a:cubicBezTo>
                    <a:pt x="102796" y="89996"/>
                    <a:pt x="109921" y="92135"/>
                    <a:pt x="112021" y="90901"/>
                  </a:cubicBezTo>
                  <a:lnTo>
                    <a:pt x="109962" y="87899"/>
                  </a:lnTo>
                  <a:cubicBezTo>
                    <a:pt x="104073" y="85472"/>
                    <a:pt x="98307" y="82675"/>
                    <a:pt x="92377" y="80248"/>
                  </a:cubicBezTo>
                  <a:cubicBezTo>
                    <a:pt x="88836" y="78767"/>
                    <a:pt x="85253" y="77410"/>
                    <a:pt x="81546" y="76300"/>
                  </a:cubicBezTo>
                  <a:cubicBezTo>
                    <a:pt x="77593" y="75148"/>
                    <a:pt x="73022" y="73791"/>
                    <a:pt x="68862" y="74654"/>
                  </a:cubicBezTo>
                  <a:cubicBezTo>
                    <a:pt x="64209" y="75600"/>
                    <a:pt x="64538" y="79672"/>
                    <a:pt x="67792" y="82181"/>
                  </a:cubicBezTo>
                  <a:cubicBezTo>
                    <a:pt x="76193" y="88721"/>
                    <a:pt x="90483" y="88763"/>
                    <a:pt x="100572" y="89791"/>
                  </a:cubicBezTo>
                  <a:close/>
                  <a:moveTo>
                    <a:pt x="97113" y="75600"/>
                  </a:moveTo>
                  <a:cubicBezTo>
                    <a:pt x="105720" y="79138"/>
                    <a:pt x="115604" y="80454"/>
                    <a:pt x="124828" y="81194"/>
                  </a:cubicBezTo>
                  <a:cubicBezTo>
                    <a:pt x="128329" y="81482"/>
                    <a:pt x="131871" y="81729"/>
                    <a:pt x="135371" y="81359"/>
                  </a:cubicBezTo>
                  <a:cubicBezTo>
                    <a:pt x="135495" y="81359"/>
                    <a:pt x="140230" y="79960"/>
                    <a:pt x="139242" y="79672"/>
                  </a:cubicBezTo>
                  <a:lnTo>
                    <a:pt x="141672" y="79508"/>
                  </a:lnTo>
                  <a:cubicBezTo>
                    <a:pt x="128576" y="75271"/>
                    <a:pt x="116263" y="68361"/>
                    <a:pt x="102467" y="66428"/>
                  </a:cubicBezTo>
                  <a:cubicBezTo>
                    <a:pt x="99666" y="66058"/>
                    <a:pt x="90936" y="64988"/>
                    <a:pt x="90277" y="69472"/>
                  </a:cubicBezTo>
                  <a:cubicBezTo>
                    <a:pt x="89783" y="72680"/>
                    <a:pt x="94930" y="74695"/>
                    <a:pt x="97113" y="75600"/>
                  </a:cubicBezTo>
                  <a:close/>
                  <a:moveTo>
                    <a:pt x="166587" y="22335"/>
                  </a:moveTo>
                  <a:cubicBezTo>
                    <a:pt x="180753" y="21389"/>
                    <a:pt x="195249" y="17646"/>
                    <a:pt x="208345" y="12175"/>
                  </a:cubicBezTo>
                  <a:cubicBezTo>
                    <a:pt x="211928" y="10694"/>
                    <a:pt x="215469" y="9008"/>
                    <a:pt x="218846" y="7034"/>
                  </a:cubicBezTo>
                  <a:cubicBezTo>
                    <a:pt x="219835" y="6458"/>
                    <a:pt x="220823" y="5841"/>
                    <a:pt x="221729" y="5141"/>
                  </a:cubicBezTo>
                  <a:cubicBezTo>
                    <a:pt x="222347" y="4730"/>
                    <a:pt x="223829" y="3126"/>
                    <a:pt x="223294" y="3578"/>
                  </a:cubicBezTo>
                  <a:lnTo>
                    <a:pt x="215346" y="987"/>
                  </a:lnTo>
                  <a:cubicBezTo>
                    <a:pt x="199738" y="6869"/>
                    <a:pt x="182359" y="6787"/>
                    <a:pt x="166587" y="12669"/>
                  </a:cubicBezTo>
                  <a:cubicBezTo>
                    <a:pt x="164487" y="13409"/>
                    <a:pt x="153162" y="16905"/>
                    <a:pt x="153944" y="20566"/>
                  </a:cubicBezTo>
                  <a:cubicBezTo>
                    <a:pt x="154644" y="23774"/>
                    <a:pt x="164692" y="22458"/>
                    <a:pt x="166587" y="22335"/>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3" name="Google Shape;1923;p28"/>
            <p:cNvSpPr/>
            <p:nvPr/>
          </p:nvSpPr>
          <p:spPr>
            <a:xfrm rot="5400000">
              <a:off x="319981" y="1666403"/>
              <a:ext cx="95622" cy="152924"/>
            </a:xfrm>
            <a:custGeom>
              <a:avLst/>
              <a:gdLst/>
              <a:ahLst/>
              <a:cxnLst/>
              <a:rect l="l" t="t" r="r" b="b"/>
              <a:pathLst>
                <a:path w="191245" h="305847" extrusionOk="0">
                  <a:moveTo>
                    <a:pt x="191246" y="166415"/>
                  </a:moveTo>
                  <a:lnTo>
                    <a:pt x="189804" y="166744"/>
                  </a:lnTo>
                  <a:cubicBezTo>
                    <a:pt x="191781" y="168924"/>
                    <a:pt x="172920" y="164317"/>
                    <a:pt x="171808" y="163906"/>
                  </a:cubicBezTo>
                  <a:cubicBezTo>
                    <a:pt x="159948" y="159669"/>
                    <a:pt x="148376" y="154034"/>
                    <a:pt x="137915" y="147041"/>
                  </a:cubicBezTo>
                  <a:cubicBezTo>
                    <a:pt x="102046" y="122938"/>
                    <a:pt x="88868" y="79092"/>
                    <a:pt x="74990" y="40387"/>
                  </a:cubicBezTo>
                  <a:cubicBezTo>
                    <a:pt x="71325" y="30186"/>
                    <a:pt x="68071" y="19780"/>
                    <a:pt x="64941" y="9373"/>
                  </a:cubicBezTo>
                  <a:cubicBezTo>
                    <a:pt x="64488" y="7769"/>
                    <a:pt x="61935" y="2052"/>
                    <a:pt x="63871" y="653"/>
                  </a:cubicBezTo>
                  <a:cubicBezTo>
                    <a:pt x="66383" y="-1156"/>
                    <a:pt x="73219" y="1311"/>
                    <a:pt x="75731" y="1846"/>
                  </a:cubicBezTo>
                  <a:cubicBezTo>
                    <a:pt x="89074" y="4725"/>
                    <a:pt x="102170" y="8756"/>
                    <a:pt x="114730" y="14186"/>
                  </a:cubicBezTo>
                  <a:cubicBezTo>
                    <a:pt x="179674" y="42114"/>
                    <a:pt x="183504" y="105416"/>
                    <a:pt x="191246" y="166415"/>
                  </a:cubicBezTo>
                  <a:close/>
                  <a:moveTo>
                    <a:pt x="141169" y="156954"/>
                  </a:moveTo>
                  <a:cubicBezTo>
                    <a:pt x="142487" y="155844"/>
                    <a:pt x="137833" y="157900"/>
                    <a:pt x="136145" y="158065"/>
                  </a:cubicBezTo>
                  <a:cubicBezTo>
                    <a:pt x="132891" y="158435"/>
                    <a:pt x="129638" y="159093"/>
                    <a:pt x="126508" y="159957"/>
                  </a:cubicBezTo>
                  <a:cubicBezTo>
                    <a:pt x="115924" y="162877"/>
                    <a:pt x="106041" y="168101"/>
                    <a:pt x="97351" y="174723"/>
                  </a:cubicBezTo>
                  <a:cubicBezTo>
                    <a:pt x="67042" y="197880"/>
                    <a:pt x="44762" y="229593"/>
                    <a:pt x="27590" y="263198"/>
                  </a:cubicBezTo>
                  <a:cubicBezTo>
                    <a:pt x="22483" y="273234"/>
                    <a:pt x="17335" y="283394"/>
                    <a:pt x="11158" y="292854"/>
                  </a:cubicBezTo>
                  <a:cubicBezTo>
                    <a:pt x="9099" y="295980"/>
                    <a:pt x="6875" y="299024"/>
                    <a:pt x="4404" y="301821"/>
                  </a:cubicBezTo>
                  <a:cubicBezTo>
                    <a:pt x="3169" y="303219"/>
                    <a:pt x="-1444" y="305728"/>
                    <a:pt x="451" y="305810"/>
                  </a:cubicBezTo>
                  <a:cubicBezTo>
                    <a:pt x="13958" y="306427"/>
                    <a:pt x="31296" y="299147"/>
                    <a:pt x="44350" y="296350"/>
                  </a:cubicBezTo>
                  <a:cubicBezTo>
                    <a:pt x="72601" y="290345"/>
                    <a:pt x="104682" y="284011"/>
                    <a:pt x="128773" y="267064"/>
                  </a:cubicBezTo>
                  <a:cubicBezTo>
                    <a:pt x="157847" y="246622"/>
                    <a:pt x="175144" y="202899"/>
                    <a:pt x="167896" y="167936"/>
                  </a:cubicBezTo>
                  <a:lnTo>
                    <a:pt x="141169" y="156954"/>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4" name="Google Shape;1924;p28"/>
            <p:cNvSpPr/>
            <p:nvPr/>
          </p:nvSpPr>
          <p:spPr>
            <a:xfrm rot="5400000">
              <a:off x="331340" y="1817690"/>
              <a:ext cx="255505" cy="159063"/>
            </a:xfrm>
            <a:custGeom>
              <a:avLst/>
              <a:gdLst/>
              <a:ahLst/>
              <a:cxnLst/>
              <a:rect l="l" t="t" r="r" b="b"/>
              <a:pathLst>
                <a:path w="511010" h="318126" extrusionOk="0">
                  <a:moveTo>
                    <a:pt x="157971" y="188160"/>
                  </a:moveTo>
                  <a:cubicBezTo>
                    <a:pt x="157971" y="188160"/>
                    <a:pt x="182515" y="213086"/>
                    <a:pt x="183051" y="240686"/>
                  </a:cubicBezTo>
                  <a:cubicBezTo>
                    <a:pt x="183709" y="275648"/>
                    <a:pt x="158877" y="315258"/>
                    <a:pt x="141086" y="317520"/>
                  </a:cubicBezTo>
                  <a:cubicBezTo>
                    <a:pt x="52957" y="328543"/>
                    <a:pt x="138904" y="185692"/>
                    <a:pt x="157971" y="188160"/>
                  </a:cubicBezTo>
                  <a:close/>
                  <a:moveTo>
                    <a:pt x="154388" y="128684"/>
                  </a:moveTo>
                  <a:lnTo>
                    <a:pt x="180909" y="105115"/>
                  </a:lnTo>
                  <a:cubicBezTo>
                    <a:pt x="163613" y="91706"/>
                    <a:pt x="131532" y="77680"/>
                    <a:pt x="109953" y="73156"/>
                  </a:cubicBezTo>
                  <a:cubicBezTo>
                    <a:pt x="95210" y="70112"/>
                    <a:pt x="79931" y="69660"/>
                    <a:pt x="64941" y="70729"/>
                  </a:cubicBezTo>
                  <a:cubicBezTo>
                    <a:pt x="54069" y="71469"/>
                    <a:pt x="43197" y="73032"/>
                    <a:pt x="32737" y="76035"/>
                  </a:cubicBezTo>
                  <a:cubicBezTo>
                    <a:pt x="10581" y="82369"/>
                    <a:pt x="-13387" y="98370"/>
                    <a:pt x="8893" y="120704"/>
                  </a:cubicBezTo>
                  <a:cubicBezTo>
                    <a:pt x="12558" y="124365"/>
                    <a:pt x="16717" y="127491"/>
                    <a:pt x="21165" y="130165"/>
                  </a:cubicBezTo>
                  <a:cubicBezTo>
                    <a:pt x="49539" y="147152"/>
                    <a:pt x="85079" y="148016"/>
                    <a:pt x="116295" y="139296"/>
                  </a:cubicBezTo>
                  <a:cubicBezTo>
                    <a:pt x="120619" y="138103"/>
                    <a:pt x="151546" y="133085"/>
                    <a:pt x="154388" y="128684"/>
                  </a:cubicBezTo>
                  <a:close/>
                  <a:moveTo>
                    <a:pt x="224356" y="8126"/>
                  </a:moveTo>
                  <a:cubicBezTo>
                    <a:pt x="210107" y="1874"/>
                    <a:pt x="182721" y="-6105"/>
                    <a:pt x="169749" y="7304"/>
                  </a:cubicBezTo>
                  <a:cubicBezTo>
                    <a:pt x="160483" y="16846"/>
                    <a:pt x="169419" y="31119"/>
                    <a:pt x="175803" y="39428"/>
                  </a:cubicBezTo>
                  <a:cubicBezTo>
                    <a:pt x="188816" y="56374"/>
                    <a:pt x="218549" y="86030"/>
                    <a:pt x="242270" y="87305"/>
                  </a:cubicBezTo>
                  <a:lnTo>
                    <a:pt x="305319" y="107336"/>
                  </a:lnTo>
                  <a:cubicBezTo>
                    <a:pt x="301077" y="62832"/>
                    <a:pt x="263602" y="25319"/>
                    <a:pt x="224356" y="8126"/>
                  </a:cubicBezTo>
                  <a:close/>
                  <a:moveTo>
                    <a:pt x="505792" y="161054"/>
                  </a:moveTo>
                  <a:cubicBezTo>
                    <a:pt x="496238" y="122391"/>
                    <a:pt x="475318" y="84138"/>
                    <a:pt x="444761" y="58184"/>
                  </a:cubicBezTo>
                  <a:cubicBezTo>
                    <a:pt x="434218" y="49217"/>
                    <a:pt x="393119" y="19479"/>
                    <a:pt x="380023" y="40168"/>
                  </a:cubicBezTo>
                  <a:cubicBezTo>
                    <a:pt x="374422" y="49094"/>
                    <a:pt x="382617" y="60775"/>
                    <a:pt x="387394" y="68014"/>
                  </a:cubicBezTo>
                  <a:cubicBezTo>
                    <a:pt x="401067" y="88827"/>
                    <a:pt x="417004" y="108077"/>
                    <a:pt x="429770" y="129465"/>
                  </a:cubicBezTo>
                  <a:cubicBezTo>
                    <a:pt x="432777" y="134483"/>
                    <a:pt x="444431" y="153980"/>
                    <a:pt x="443566" y="155707"/>
                  </a:cubicBezTo>
                  <a:lnTo>
                    <a:pt x="510075" y="199431"/>
                  </a:lnTo>
                  <a:cubicBezTo>
                    <a:pt x="512958" y="187872"/>
                    <a:pt x="508510" y="172078"/>
                    <a:pt x="505792" y="16105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5" name="Google Shape;1925;p28"/>
            <p:cNvSpPr/>
            <p:nvPr/>
          </p:nvSpPr>
          <p:spPr>
            <a:xfrm rot="5400000">
              <a:off x="110166" y="1873306"/>
              <a:ext cx="705667" cy="310026"/>
            </a:xfrm>
            <a:custGeom>
              <a:avLst/>
              <a:gdLst/>
              <a:ahLst/>
              <a:cxnLst/>
              <a:rect l="l" t="t" r="r" b="b"/>
              <a:pathLst>
                <a:path w="1411335" h="620052" extrusionOk="0">
                  <a:moveTo>
                    <a:pt x="710560" y="446681"/>
                  </a:moveTo>
                  <a:cubicBezTo>
                    <a:pt x="711631" y="451329"/>
                    <a:pt x="708748" y="455977"/>
                    <a:pt x="704094" y="457088"/>
                  </a:cubicBezTo>
                  <a:cubicBezTo>
                    <a:pt x="683627" y="462517"/>
                    <a:pt x="666331" y="472060"/>
                    <a:pt x="650517" y="483577"/>
                  </a:cubicBezTo>
                  <a:cubicBezTo>
                    <a:pt x="631120" y="497685"/>
                    <a:pt x="614236" y="515043"/>
                    <a:pt x="596939" y="532195"/>
                  </a:cubicBezTo>
                  <a:cubicBezTo>
                    <a:pt x="578943" y="550005"/>
                    <a:pt x="560452" y="567486"/>
                    <a:pt x="539862" y="582170"/>
                  </a:cubicBezTo>
                  <a:cubicBezTo>
                    <a:pt x="529731" y="589244"/>
                    <a:pt x="519106" y="595538"/>
                    <a:pt x="507946" y="600802"/>
                  </a:cubicBezTo>
                  <a:cubicBezTo>
                    <a:pt x="496744" y="606108"/>
                    <a:pt x="485090" y="610345"/>
                    <a:pt x="473024" y="613389"/>
                  </a:cubicBezTo>
                  <a:lnTo>
                    <a:pt x="448356" y="618448"/>
                  </a:lnTo>
                  <a:lnTo>
                    <a:pt x="440408" y="619682"/>
                  </a:lnTo>
                  <a:cubicBezTo>
                    <a:pt x="440160" y="619723"/>
                    <a:pt x="437360" y="620052"/>
                    <a:pt x="436289" y="620052"/>
                  </a:cubicBezTo>
                  <a:cubicBezTo>
                    <a:pt x="427600" y="619846"/>
                    <a:pt x="427271" y="611456"/>
                    <a:pt x="427929" y="609399"/>
                  </a:cubicBezTo>
                  <a:cubicBezTo>
                    <a:pt x="428959" y="605779"/>
                    <a:pt x="432336" y="603394"/>
                    <a:pt x="435960" y="603394"/>
                  </a:cubicBezTo>
                  <a:lnTo>
                    <a:pt x="435960" y="603435"/>
                  </a:lnTo>
                  <a:cubicBezTo>
                    <a:pt x="435960" y="603805"/>
                    <a:pt x="436495" y="603682"/>
                    <a:pt x="436989" y="603476"/>
                  </a:cubicBezTo>
                  <a:cubicBezTo>
                    <a:pt x="437401" y="603517"/>
                    <a:pt x="437772" y="603599"/>
                    <a:pt x="438184" y="603723"/>
                  </a:cubicBezTo>
                  <a:lnTo>
                    <a:pt x="438307" y="603764"/>
                  </a:lnTo>
                  <a:cubicBezTo>
                    <a:pt x="438060" y="603641"/>
                    <a:pt x="437731" y="603476"/>
                    <a:pt x="437401" y="603311"/>
                  </a:cubicBezTo>
                  <a:cubicBezTo>
                    <a:pt x="437566" y="603229"/>
                    <a:pt x="437731" y="603147"/>
                    <a:pt x="437731" y="603147"/>
                  </a:cubicBezTo>
                  <a:lnTo>
                    <a:pt x="444938" y="601625"/>
                  </a:lnTo>
                  <a:lnTo>
                    <a:pt x="468040" y="595496"/>
                  </a:lnTo>
                  <a:cubicBezTo>
                    <a:pt x="478707" y="592206"/>
                    <a:pt x="488961" y="587805"/>
                    <a:pt x="498803" y="582581"/>
                  </a:cubicBezTo>
                  <a:cubicBezTo>
                    <a:pt x="508646" y="577357"/>
                    <a:pt x="518035" y="571270"/>
                    <a:pt x="526930" y="564483"/>
                  </a:cubicBezTo>
                  <a:cubicBezTo>
                    <a:pt x="546368" y="550046"/>
                    <a:pt x="563212" y="532482"/>
                    <a:pt x="580549" y="515577"/>
                  </a:cubicBezTo>
                  <a:cubicBezTo>
                    <a:pt x="598875" y="497685"/>
                    <a:pt x="617613" y="480368"/>
                    <a:pt x="638615" y="466466"/>
                  </a:cubicBezTo>
                  <a:cubicBezTo>
                    <a:pt x="656859" y="454414"/>
                    <a:pt x="676914" y="445077"/>
                    <a:pt x="700141" y="440265"/>
                  </a:cubicBezTo>
                  <a:cubicBezTo>
                    <a:pt x="704795" y="439154"/>
                    <a:pt x="709448" y="442034"/>
                    <a:pt x="710560" y="446681"/>
                  </a:cubicBezTo>
                  <a:close/>
                  <a:moveTo>
                    <a:pt x="437401" y="603311"/>
                  </a:moveTo>
                  <a:cubicBezTo>
                    <a:pt x="436660" y="602982"/>
                    <a:pt x="435919" y="602736"/>
                    <a:pt x="435960" y="603394"/>
                  </a:cubicBezTo>
                  <a:cubicBezTo>
                    <a:pt x="436289" y="603394"/>
                    <a:pt x="436619" y="603435"/>
                    <a:pt x="436989" y="603476"/>
                  </a:cubicBezTo>
                  <a:lnTo>
                    <a:pt x="437401" y="603311"/>
                  </a:lnTo>
                  <a:close/>
                  <a:moveTo>
                    <a:pt x="990102" y="407442"/>
                  </a:moveTo>
                  <a:cubicBezTo>
                    <a:pt x="986601" y="407071"/>
                    <a:pt x="981618" y="403945"/>
                    <a:pt x="975029" y="399544"/>
                  </a:cubicBezTo>
                  <a:cubicBezTo>
                    <a:pt x="964651" y="392634"/>
                    <a:pt x="951638" y="382104"/>
                    <a:pt x="936854" y="369395"/>
                  </a:cubicBezTo>
                  <a:cubicBezTo>
                    <a:pt x="917910" y="353065"/>
                    <a:pt x="896372" y="333034"/>
                    <a:pt x="874052" y="312180"/>
                  </a:cubicBezTo>
                  <a:cubicBezTo>
                    <a:pt x="860338" y="299347"/>
                    <a:pt x="846336" y="286185"/>
                    <a:pt x="832499" y="273393"/>
                  </a:cubicBezTo>
                  <a:cubicBezTo>
                    <a:pt x="789176" y="233331"/>
                    <a:pt x="748241" y="195860"/>
                    <a:pt x="727362" y="177103"/>
                  </a:cubicBezTo>
                  <a:cubicBezTo>
                    <a:pt x="723738" y="173648"/>
                    <a:pt x="717932" y="173813"/>
                    <a:pt x="714513" y="177474"/>
                  </a:cubicBezTo>
                  <a:cubicBezTo>
                    <a:pt x="711054" y="181134"/>
                    <a:pt x="711219" y="186893"/>
                    <a:pt x="714884" y="190348"/>
                  </a:cubicBezTo>
                  <a:cubicBezTo>
                    <a:pt x="728680" y="204004"/>
                    <a:pt x="751289" y="227408"/>
                    <a:pt x="778057" y="254102"/>
                  </a:cubicBezTo>
                  <a:cubicBezTo>
                    <a:pt x="791523" y="267511"/>
                    <a:pt x="805978" y="281825"/>
                    <a:pt x="820927" y="296057"/>
                  </a:cubicBezTo>
                  <a:cubicBezTo>
                    <a:pt x="830522" y="305270"/>
                    <a:pt x="840365" y="314401"/>
                    <a:pt x="850207" y="323327"/>
                  </a:cubicBezTo>
                  <a:cubicBezTo>
                    <a:pt x="865568" y="337271"/>
                    <a:pt x="880970" y="350639"/>
                    <a:pt x="895548" y="362937"/>
                  </a:cubicBezTo>
                  <a:cubicBezTo>
                    <a:pt x="922976" y="385971"/>
                    <a:pt x="947726" y="404933"/>
                    <a:pt x="965105" y="415298"/>
                  </a:cubicBezTo>
                  <a:cubicBezTo>
                    <a:pt x="975318" y="421344"/>
                    <a:pt x="983513" y="424553"/>
                    <a:pt x="988743" y="424799"/>
                  </a:cubicBezTo>
                  <a:cubicBezTo>
                    <a:pt x="993561" y="425169"/>
                    <a:pt x="997762" y="421591"/>
                    <a:pt x="998132" y="416779"/>
                  </a:cubicBezTo>
                  <a:cubicBezTo>
                    <a:pt x="998503" y="412007"/>
                    <a:pt x="994920" y="407812"/>
                    <a:pt x="990102" y="407442"/>
                  </a:cubicBezTo>
                  <a:close/>
                  <a:moveTo>
                    <a:pt x="1403773" y="16525"/>
                  </a:moveTo>
                  <a:lnTo>
                    <a:pt x="1402825" y="17018"/>
                  </a:lnTo>
                  <a:cubicBezTo>
                    <a:pt x="1403814" y="17306"/>
                    <a:pt x="1404596" y="17306"/>
                    <a:pt x="1404349" y="16401"/>
                  </a:cubicBezTo>
                  <a:lnTo>
                    <a:pt x="1403896" y="16442"/>
                  </a:lnTo>
                  <a:lnTo>
                    <a:pt x="1403773" y="16525"/>
                  </a:lnTo>
                  <a:close/>
                  <a:moveTo>
                    <a:pt x="1406491" y="689"/>
                  </a:moveTo>
                  <a:cubicBezTo>
                    <a:pt x="1405090" y="-10"/>
                    <a:pt x="1401467" y="-668"/>
                    <a:pt x="1396813" y="1347"/>
                  </a:cubicBezTo>
                  <a:cubicBezTo>
                    <a:pt x="1390347" y="4103"/>
                    <a:pt x="1375728" y="13645"/>
                    <a:pt x="1373751" y="14674"/>
                  </a:cubicBezTo>
                  <a:cubicBezTo>
                    <a:pt x="1360408" y="21378"/>
                    <a:pt x="1346777" y="27589"/>
                    <a:pt x="1333022" y="33471"/>
                  </a:cubicBezTo>
                  <a:cubicBezTo>
                    <a:pt x="1319227" y="39353"/>
                    <a:pt x="1305307" y="44906"/>
                    <a:pt x="1291264" y="50171"/>
                  </a:cubicBezTo>
                  <a:cubicBezTo>
                    <a:pt x="1268944" y="58767"/>
                    <a:pt x="1246417" y="65472"/>
                    <a:pt x="1223932" y="70407"/>
                  </a:cubicBezTo>
                  <a:cubicBezTo>
                    <a:pt x="1208653" y="73780"/>
                    <a:pt x="1193375" y="76372"/>
                    <a:pt x="1178055" y="77811"/>
                  </a:cubicBezTo>
                  <a:cubicBezTo>
                    <a:pt x="1140209" y="81348"/>
                    <a:pt x="1101993" y="78346"/>
                    <a:pt x="1063405" y="65513"/>
                  </a:cubicBezTo>
                  <a:cubicBezTo>
                    <a:pt x="1058917" y="63909"/>
                    <a:pt x="1053975" y="66212"/>
                    <a:pt x="1052369" y="70736"/>
                  </a:cubicBezTo>
                  <a:cubicBezTo>
                    <a:pt x="1050721" y="75220"/>
                    <a:pt x="1053069" y="80156"/>
                    <a:pt x="1057558" y="81760"/>
                  </a:cubicBezTo>
                  <a:cubicBezTo>
                    <a:pt x="1098328" y="97349"/>
                    <a:pt x="1139139" y="102860"/>
                    <a:pt x="1179826" y="100310"/>
                  </a:cubicBezTo>
                  <a:cubicBezTo>
                    <a:pt x="1196258" y="99282"/>
                    <a:pt x="1212689" y="96937"/>
                    <a:pt x="1228997" y="93277"/>
                  </a:cubicBezTo>
                  <a:cubicBezTo>
                    <a:pt x="1252677" y="88012"/>
                    <a:pt x="1276068" y="80032"/>
                    <a:pt x="1299377" y="70490"/>
                  </a:cubicBezTo>
                  <a:cubicBezTo>
                    <a:pt x="1313502" y="64567"/>
                    <a:pt x="1327545" y="58438"/>
                    <a:pt x="1341341" y="51816"/>
                  </a:cubicBezTo>
                  <a:cubicBezTo>
                    <a:pt x="1355219" y="45194"/>
                    <a:pt x="1368851" y="38119"/>
                    <a:pt x="1382276" y="30551"/>
                  </a:cubicBezTo>
                  <a:cubicBezTo>
                    <a:pt x="1384047" y="29564"/>
                    <a:pt x="1396360" y="20473"/>
                    <a:pt x="1402825" y="17018"/>
                  </a:cubicBezTo>
                  <a:cubicBezTo>
                    <a:pt x="1401590" y="16689"/>
                    <a:pt x="1400066" y="15949"/>
                    <a:pt x="1399613" y="15743"/>
                  </a:cubicBezTo>
                  <a:cubicBezTo>
                    <a:pt x="1400972" y="16360"/>
                    <a:pt x="1402455" y="16607"/>
                    <a:pt x="1403896" y="16442"/>
                  </a:cubicBezTo>
                  <a:cubicBezTo>
                    <a:pt x="1404061" y="16319"/>
                    <a:pt x="1404267" y="16155"/>
                    <a:pt x="1404308" y="16278"/>
                  </a:cubicBezTo>
                  <a:lnTo>
                    <a:pt x="1404349" y="16401"/>
                  </a:lnTo>
                  <a:cubicBezTo>
                    <a:pt x="1406985" y="15990"/>
                    <a:pt x="1409373" y="14262"/>
                    <a:pt x="1410568" y="11671"/>
                  </a:cubicBezTo>
                  <a:cubicBezTo>
                    <a:pt x="1412503" y="7517"/>
                    <a:pt x="1410650" y="2581"/>
                    <a:pt x="1406491" y="689"/>
                  </a:cubicBezTo>
                  <a:close/>
                  <a:moveTo>
                    <a:pt x="897978" y="384737"/>
                  </a:moveTo>
                  <a:cubicBezTo>
                    <a:pt x="856261" y="390454"/>
                    <a:pt x="813720" y="382763"/>
                    <a:pt x="772003" y="368942"/>
                  </a:cubicBezTo>
                  <a:cubicBezTo>
                    <a:pt x="708830" y="348006"/>
                    <a:pt x="647593" y="312715"/>
                    <a:pt x="594098" y="285280"/>
                  </a:cubicBezTo>
                  <a:cubicBezTo>
                    <a:pt x="560741" y="268416"/>
                    <a:pt x="521330" y="251017"/>
                    <a:pt x="481425" y="243079"/>
                  </a:cubicBezTo>
                  <a:cubicBezTo>
                    <a:pt x="453503" y="237485"/>
                    <a:pt x="425376" y="236580"/>
                    <a:pt x="398732" y="242955"/>
                  </a:cubicBezTo>
                  <a:cubicBezTo>
                    <a:pt x="349849" y="254843"/>
                    <a:pt x="328517" y="297455"/>
                    <a:pt x="332635" y="336242"/>
                  </a:cubicBezTo>
                  <a:cubicBezTo>
                    <a:pt x="336794" y="375770"/>
                    <a:pt x="366733" y="411514"/>
                    <a:pt x="420064" y="406167"/>
                  </a:cubicBezTo>
                  <a:cubicBezTo>
                    <a:pt x="435960" y="404562"/>
                    <a:pt x="449838" y="397735"/>
                    <a:pt x="459516" y="387205"/>
                  </a:cubicBezTo>
                  <a:cubicBezTo>
                    <a:pt x="469317" y="376593"/>
                    <a:pt x="475000" y="362279"/>
                    <a:pt x="474135" y="345785"/>
                  </a:cubicBezTo>
                  <a:cubicBezTo>
                    <a:pt x="473435" y="332541"/>
                    <a:pt x="461904" y="313702"/>
                    <a:pt x="446297" y="307656"/>
                  </a:cubicBezTo>
                  <a:cubicBezTo>
                    <a:pt x="433489" y="302720"/>
                    <a:pt x="417510" y="304694"/>
                    <a:pt x="403344" y="325918"/>
                  </a:cubicBezTo>
                  <a:cubicBezTo>
                    <a:pt x="400791" y="329661"/>
                    <a:pt x="401738" y="334844"/>
                    <a:pt x="405527" y="337394"/>
                  </a:cubicBezTo>
                  <a:cubicBezTo>
                    <a:pt x="409315" y="339985"/>
                    <a:pt x="414463" y="338998"/>
                    <a:pt x="417058" y="335214"/>
                  </a:cubicBezTo>
                  <a:cubicBezTo>
                    <a:pt x="425047" y="323780"/>
                    <a:pt x="432913" y="320941"/>
                    <a:pt x="439872" y="323780"/>
                  </a:cubicBezTo>
                  <a:cubicBezTo>
                    <a:pt x="449015" y="327564"/>
                    <a:pt x="455727" y="338752"/>
                    <a:pt x="455974" y="346567"/>
                  </a:cubicBezTo>
                  <a:cubicBezTo>
                    <a:pt x="456345" y="357672"/>
                    <a:pt x="452433" y="367256"/>
                    <a:pt x="445720" y="374289"/>
                  </a:cubicBezTo>
                  <a:cubicBezTo>
                    <a:pt x="438925" y="381405"/>
                    <a:pt x="429247" y="385765"/>
                    <a:pt x="418293" y="386670"/>
                  </a:cubicBezTo>
                  <a:cubicBezTo>
                    <a:pt x="378635" y="389961"/>
                    <a:pt x="356562" y="363513"/>
                    <a:pt x="353926" y="334186"/>
                  </a:cubicBezTo>
                  <a:cubicBezTo>
                    <a:pt x="351290" y="305188"/>
                    <a:pt x="367392" y="273516"/>
                    <a:pt x="404003" y="265167"/>
                  </a:cubicBezTo>
                  <a:cubicBezTo>
                    <a:pt x="427477" y="259696"/>
                    <a:pt x="452268" y="261012"/>
                    <a:pt x="476853" y="265948"/>
                  </a:cubicBezTo>
                  <a:cubicBezTo>
                    <a:pt x="514699" y="273558"/>
                    <a:pt x="552051" y="289846"/>
                    <a:pt x="583761" y="305723"/>
                  </a:cubicBezTo>
                  <a:cubicBezTo>
                    <a:pt x="638533" y="332787"/>
                    <a:pt x="701294" y="367749"/>
                    <a:pt x="765867" y="387945"/>
                  </a:cubicBezTo>
                  <a:cubicBezTo>
                    <a:pt x="810590" y="401889"/>
                    <a:pt x="856137" y="408799"/>
                    <a:pt x="900490" y="401848"/>
                  </a:cubicBezTo>
                  <a:cubicBezTo>
                    <a:pt x="905226" y="401149"/>
                    <a:pt x="908480" y="396747"/>
                    <a:pt x="907821" y="392058"/>
                  </a:cubicBezTo>
                  <a:cubicBezTo>
                    <a:pt x="907121" y="387328"/>
                    <a:pt x="902714" y="384038"/>
                    <a:pt x="897978" y="384737"/>
                  </a:cubicBezTo>
                  <a:close/>
                  <a:moveTo>
                    <a:pt x="571860" y="411144"/>
                  </a:moveTo>
                  <a:cubicBezTo>
                    <a:pt x="574084" y="407647"/>
                    <a:pt x="573095" y="402999"/>
                    <a:pt x="569636" y="400737"/>
                  </a:cubicBezTo>
                  <a:cubicBezTo>
                    <a:pt x="566135" y="398516"/>
                    <a:pt x="561482" y="399503"/>
                    <a:pt x="559217" y="402958"/>
                  </a:cubicBezTo>
                  <a:cubicBezTo>
                    <a:pt x="510622" y="476296"/>
                    <a:pt x="444443" y="509860"/>
                    <a:pt x="377276" y="520472"/>
                  </a:cubicBezTo>
                  <a:cubicBezTo>
                    <a:pt x="347254" y="525243"/>
                    <a:pt x="317027" y="525408"/>
                    <a:pt x="287953" y="522487"/>
                  </a:cubicBezTo>
                  <a:cubicBezTo>
                    <a:pt x="238988" y="517510"/>
                    <a:pt x="193358" y="503690"/>
                    <a:pt x="158271" y="486991"/>
                  </a:cubicBezTo>
                  <a:cubicBezTo>
                    <a:pt x="142910" y="479751"/>
                    <a:pt x="127055" y="473541"/>
                    <a:pt x="110789" y="468728"/>
                  </a:cubicBezTo>
                  <a:cubicBezTo>
                    <a:pt x="94481" y="463916"/>
                    <a:pt x="77761" y="460461"/>
                    <a:pt x="60753" y="458733"/>
                  </a:cubicBezTo>
                  <a:cubicBezTo>
                    <a:pt x="54905" y="458157"/>
                    <a:pt x="49016" y="457787"/>
                    <a:pt x="43127" y="457623"/>
                  </a:cubicBezTo>
                  <a:cubicBezTo>
                    <a:pt x="37238" y="457499"/>
                    <a:pt x="31308" y="457581"/>
                    <a:pt x="25460" y="457869"/>
                  </a:cubicBezTo>
                  <a:cubicBezTo>
                    <a:pt x="22619" y="458034"/>
                    <a:pt x="16359" y="460625"/>
                    <a:pt x="12035" y="461818"/>
                  </a:cubicBezTo>
                  <a:cubicBezTo>
                    <a:pt x="11211" y="461283"/>
                    <a:pt x="10305" y="460954"/>
                    <a:pt x="9399" y="460831"/>
                  </a:cubicBezTo>
                  <a:cubicBezTo>
                    <a:pt x="9811" y="461160"/>
                    <a:pt x="10305" y="461612"/>
                    <a:pt x="10799" y="462106"/>
                  </a:cubicBezTo>
                  <a:cubicBezTo>
                    <a:pt x="8905" y="462558"/>
                    <a:pt x="7546" y="462558"/>
                    <a:pt x="7464" y="461695"/>
                  </a:cubicBezTo>
                  <a:cubicBezTo>
                    <a:pt x="7464" y="461283"/>
                    <a:pt x="7464" y="460995"/>
                    <a:pt x="7505" y="460749"/>
                  </a:cubicBezTo>
                  <a:cubicBezTo>
                    <a:pt x="6434" y="460872"/>
                    <a:pt x="5405" y="461242"/>
                    <a:pt x="4416" y="461818"/>
                  </a:cubicBezTo>
                  <a:cubicBezTo>
                    <a:pt x="1410" y="463669"/>
                    <a:pt x="710" y="465725"/>
                    <a:pt x="463" y="466507"/>
                  </a:cubicBezTo>
                  <a:cubicBezTo>
                    <a:pt x="-732" y="470127"/>
                    <a:pt x="422" y="472882"/>
                    <a:pt x="3510" y="474898"/>
                  </a:cubicBezTo>
                  <a:cubicBezTo>
                    <a:pt x="4293" y="475433"/>
                    <a:pt x="5981" y="476214"/>
                    <a:pt x="8576" y="476091"/>
                  </a:cubicBezTo>
                  <a:cubicBezTo>
                    <a:pt x="11294" y="475885"/>
                    <a:pt x="21713" y="472882"/>
                    <a:pt x="26078" y="472759"/>
                  </a:cubicBezTo>
                  <a:cubicBezTo>
                    <a:pt x="31555" y="472595"/>
                    <a:pt x="37073" y="472677"/>
                    <a:pt x="42550" y="472965"/>
                  </a:cubicBezTo>
                  <a:cubicBezTo>
                    <a:pt x="48028" y="473253"/>
                    <a:pt x="53546" y="473746"/>
                    <a:pt x="58982" y="474445"/>
                  </a:cubicBezTo>
                  <a:cubicBezTo>
                    <a:pt x="74919" y="476420"/>
                    <a:pt x="90568" y="480039"/>
                    <a:pt x="105806" y="484934"/>
                  </a:cubicBezTo>
                  <a:cubicBezTo>
                    <a:pt x="121084" y="489829"/>
                    <a:pt x="135951" y="496040"/>
                    <a:pt x="150364" y="503238"/>
                  </a:cubicBezTo>
                  <a:cubicBezTo>
                    <a:pt x="186893" y="521336"/>
                    <a:pt x="234499" y="537007"/>
                    <a:pt x="285852" y="542560"/>
                  </a:cubicBezTo>
                  <a:cubicBezTo>
                    <a:pt x="316615" y="545850"/>
                    <a:pt x="348737" y="545562"/>
                    <a:pt x="380529" y="540174"/>
                  </a:cubicBezTo>
                  <a:cubicBezTo>
                    <a:pt x="451938" y="527999"/>
                    <a:pt x="521742" y="490363"/>
                    <a:pt x="571860" y="411144"/>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6" name="Google Shape;1926;p28"/>
            <p:cNvSpPr/>
            <p:nvPr/>
          </p:nvSpPr>
          <p:spPr>
            <a:xfrm rot="5400000">
              <a:off x="294524" y="1503828"/>
              <a:ext cx="170320" cy="185290"/>
            </a:xfrm>
            <a:custGeom>
              <a:avLst/>
              <a:gdLst/>
              <a:ahLst/>
              <a:cxnLst/>
              <a:rect l="l" t="t" r="r" b="b"/>
              <a:pathLst>
                <a:path w="340640" h="370580" extrusionOk="0">
                  <a:moveTo>
                    <a:pt x="252992" y="213926"/>
                  </a:moveTo>
                  <a:cubicBezTo>
                    <a:pt x="291126" y="221823"/>
                    <a:pt x="338774" y="221371"/>
                    <a:pt x="340586" y="170943"/>
                  </a:cubicBezTo>
                  <a:cubicBezTo>
                    <a:pt x="342686" y="114264"/>
                    <a:pt x="284414" y="123806"/>
                    <a:pt x="239196" y="145236"/>
                  </a:cubicBezTo>
                  <a:cubicBezTo>
                    <a:pt x="271771" y="121092"/>
                    <a:pt x="304634" y="85266"/>
                    <a:pt x="279101" y="49810"/>
                  </a:cubicBezTo>
                  <a:cubicBezTo>
                    <a:pt x="252910" y="13491"/>
                    <a:pt x="219140" y="49070"/>
                    <a:pt x="195708" y="92217"/>
                  </a:cubicBezTo>
                  <a:cubicBezTo>
                    <a:pt x="200773" y="41584"/>
                    <a:pt x="192372" y="-11929"/>
                    <a:pt x="147402" y="2344"/>
                  </a:cubicBezTo>
                  <a:cubicBezTo>
                    <a:pt x="108773" y="14560"/>
                    <a:pt x="112727" y="56391"/>
                    <a:pt x="125164" y="93245"/>
                  </a:cubicBezTo>
                  <a:cubicBezTo>
                    <a:pt x="101072" y="60299"/>
                    <a:pt x="68045" y="30355"/>
                    <a:pt x="39464" y="58818"/>
                  </a:cubicBezTo>
                  <a:cubicBezTo>
                    <a:pt x="9278" y="88885"/>
                    <a:pt x="42018" y="123601"/>
                    <a:pt x="81717" y="147334"/>
                  </a:cubicBezTo>
                  <a:cubicBezTo>
                    <a:pt x="39259" y="134459"/>
                    <a:pt x="-4806" y="136064"/>
                    <a:pt x="424" y="185175"/>
                  </a:cubicBezTo>
                  <a:cubicBezTo>
                    <a:pt x="5942" y="236466"/>
                    <a:pt x="55814" y="233135"/>
                    <a:pt x="93907" y="222687"/>
                  </a:cubicBezTo>
                  <a:cubicBezTo>
                    <a:pt x="57049" y="240333"/>
                    <a:pt x="15785" y="270400"/>
                    <a:pt x="36499" y="311285"/>
                  </a:cubicBezTo>
                  <a:cubicBezTo>
                    <a:pt x="59808" y="357229"/>
                    <a:pt x="106426" y="313835"/>
                    <a:pt x="136571" y="268796"/>
                  </a:cubicBezTo>
                  <a:cubicBezTo>
                    <a:pt x="126687" y="310668"/>
                    <a:pt x="124546" y="364428"/>
                    <a:pt x="176476" y="370145"/>
                  </a:cubicBezTo>
                  <a:cubicBezTo>
                    <a:pt x="233019" y="376397"/>
                    <a:pt x="227377" y="314164"/>
                    <a:pt x="208474" y="263079"/>
                  </a:cubicBezTo>
                  <a:cubicBezTo>
                    <a:pt x="231783" y="299069"/>
                    <a:pt x="266170" y="335882"/>
                    <a:pt x="297386" y="306720"/>
                  </a:cubicBezTo>
                  <a:cubicBezTo>
                    <a:pt x="329631" y="276570"/>
                    <a:pt x="294050" y="239099"/>
                    <a:pt x="252992" y="213926"/>
                  </a:cubicBezTo>
                  <a:lnTo>
                    <a:pt x="252992" y="213926"/>
                  </a:lnTo>
                  <a:close/>
                  <a:moveTo>
                    <a:pt x="203038" y="168229"/>
                  </a:moveTo>
                  <a:cubicBezTo>
                    <a:pt x="197850" y="175632"/>
                    <a:pt x="200444" y="184106"/>
                    <a:pt x="203162" y="190358"/>
                  </a:cubicBezTo>
                  <a:cubicBezTo>
                    <a:pt x="181912" y="184517"/>
                    <a:pt x="184507" y="214790"/>
                    <a:pt x="180512" y="211458"/>
                  </a:cubicBezTo>
                  <a:cubicBezTo>
                    <a:pt x="180512" y="211458"/>
                    <a:pt x="181212" y="213104"/>
                    <a:pt x="182571" y="216024"/>
                  </a:cubicBezTo>
                  <a:cubicBezTo>
                    <a:pt x="173388" y="210718"/>
                    <a:pt x="162845" y="216394"/>
                    <a:pt x="157162" y="218656"/>
                  </a:cubicBezTo>
                  <a:cubicBezTo>
                    <a:pt x="152673" y="209484"/>
                    <a:pt x="139495" y="206975"/>
                    <a:pt x="142131" y="204384"/>
                  </a:cubicBezTo>
                  <a:cubicBezTo>
                    <a:pt x="142131" y="204384"/>
                    <a:pt x="140360" y="204877"/>
                    <a:pt x="137230" y="205823"/>
                  </a:cubicBezTo>
                  <a:cubicBezTo>
                    <a:pt x="136077" y="202286"/>
                    <a:pt x="150738" y="183242"/>
                    <a:pt x="134594" y="171314"/>
                  </a:cubicBezTo>
                  <a:cubicBezTo>
                    <a:pt x="134800" y="171355"/>
                    <a:pt x="135047" y="171437"/>
                    <a:pt x="135294" y="171519"/>
                  </a:cubicBezTo>
                  <a:cubicBezTo>
                    <a:pt x="151561" y="176455"/>
                    <a:pt x="154567" y="162182"/>
                    <a:pt x="156338" y="154450"/>
                  </a:cubicBezTo>
                  <a:cubicBezTo>
                    <a:pt x="159468" y="154943"/>
                    <a:pt x="165604" y="157493"/>
                    <a:pt x="171617" y="157000"/>
                  </a:cubicBezTo>
                  <a:cubicBezTo>
                    <a:pt x="173676" y="171478"/>
                    <a:pt x="193567" y="170902"/>
                    <a:pt x="190890" y="174563"/>
                  </a:cubicBezTo>
                  <a:cubicBezTo>
                    <a:pt x="190890" y="174563"/>
                    <a:pt x="195667" y="172301"/>
                    <a:pt x="203038" y="168229"/>
                  </a:cubicBezTo>
                  <a:lnTo>
                    <a:pt x="203038" y="1682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7" name="Google Shape;1927;p28"/>
            <p:cNvSpPr/>
            <p:nvPr/>
          </p:nvSpPr>
          <p:spPr>
            <a:xfrm rot="5400000">
              <a:off x="358538" y="1574676"/>
              <a:ext cx="43722" cy="45261"/>
            </a:xfrm>
            <a:custGeom>
              <a:avLst/>
              <a:gdLst/>
              <a:ahLst/>
              <a:cxnLst/>
              <a:rect l="l" t="t" r="r" b="b"/>
              <a:pathLst>
                <a:path w="87444" h="90521" extrusionOk="0">
                  <a:moveTo>
                    <a:pt x="87416" y="44068"/>
                  </a:moveTo>
                  <a:cubicBezTo>
                    <a:pt x="88281" y="69035"/>
                    <a:pt x="69420" y="89848"/>
                    <a:pt x="45287" y="90506"/>
                  </a:cubicBezTo>
                  <a:cubicBezTo>
                    <a:pt x="21155" y="91164"/>
                    <a:pt x="893" y="71421"/>
                    <a:pt x="29" y="46454"/>
                  </a:cubicBezTo>
                  <a:cubicBezTo>
                    <a:pt x="-836" y="21487"/>
                    <a:pt x="18025" y="674"/>
                    <a:pt x="42158" y="16"/>
                  </a:cubicBezTo>
                  <a:cubicBezTo>
                    <a:pt x="66249" y="-642"/>
                    <a:pt x="86551" y="19101"/>
                    <a:pt x="87416" y="44068"/>
                  </a:cubicBezTo>
                  <a:lnTo>
                    <a:pt x="87416" y="44068"/>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8" name="Google Shape;1928;p28"/>
            <p:cNvSpPr/>
            <p:nvPr/>
          </p:nvSpPr>
          <p:spPr>
            <a:xfrm rot="5400000">
              <a:off x="326377" y="2144537"/>
              <a:ext cx="255072" cy="227139"/>
            </a:xfrm>
            <a:custGeom>
              <a:avLst/>
              <a:gdLst/>
              <a:ahLst/>
              <a:cxnLst/>
              <a:rect l="l" t="t" r="r" b="b"/>
              <a:pathLst>
                <a:path w="510143" h="454278" extrusionOk="0">
                  <a:moveTo>
                    <a:pt x="509663" y="448122"/>
                  </a:moveTo>
                  <a:cubicBezTo>
                    <a:pt x="508056" y="452852"/>
                    <a:pt x="502909" y="455402"/>
                    <a:pt x="498132" y="453798"/>
                  </a:cubicBezTo>
                  <a:cubicBezTo>
                    <a:pt x="451226" y="438744"/>
                    <a:pt x="411156" y="414682"/>
                    <a:pt x="374833" y="385561"/>
                  </a:cubicBezTo>
                  <a:cubicBezTo>
                    <a:pt x="332993" y="352038"/>
                    <a:pt x="295929" y="311976"/>
                    <a:pt x="258866" y="271708"/>
                  </a:cubicBezTo>
                  <a:cubicBezTo>
                    <a:pt x="254583" y="267060"/>
                    <a:pt x="250300" y="262412"/>
                    <a:pt x="246017" y="257764"/>
                  </a:cubicBezTo>
                  <a:cubicBezTo>
                    <a:pt x="244823" y="259574"/>
                    <a:pt x="242928" y="260972"/>
                    <a:pt x="240622" y="261466"/>
                  </a:cubicBezTo>
                  <a:cubicBezTo>
                    <a:pt x="232015" y="264016"/>
                    <a:pt x="223655" y="266690"/>
                    <a:pt x="215048" y="268787"/>
                  </a:cubicBezTo>
                  <a:cubicBezTo>
                    <a:pt x="209200" y="270227"/>
                    <a:pt x="203312" y="271502"/>
                    <a:pt x="197381" y="272366"/>
                  </a:cubicBezTo>
                  <a:cubicBezTo>
                    <a:pt x="193387" y="272942"/>
                    <a:pt x="189351" y="273271"/>
                    <a:pt x="185274" y="273476"/>
                  </a:cubicBezTo>
                  <a:cubicBezTo>
                    <a:pt x="179179" y="273764"/>
                    <a:pt x="173084" y="273641"/>
                    <a:pt x="166907" y="273312"/>
                  </a:cubicBezTo>
                  <a:cubicBezTo>
                    <a:pt x="163901" y="273106"/>
                    <a:pt x="152081" y="273312"/>
                    <a:pt x="145163" y="271625"/>
                  </a:cubicBezTo>
                  <a:cubicBezTo>
                    <a:pt x="140139" y="270433"/>
                    <a:pt x="136597" y="268376"/>
                    <a:pt x="135197" y="266032"/>
                  </a:cubicBezTo>
                  <a:cubicBezTo>
                    <a:pt x="132479" y="262371"/>
                    <a:pt x="133261" y="257188"/>
                    <a:pt x="136926" y="254473"/>
                  </a:cubicBezTo>
                  <a:cubicBezTo>
                    <a:pt x="139892" y="252294"/>
                    <a:pt x="143845" y="252335"/>
                    <a:pt x="146645" y="254391"/>
                  </a:cubicBezTo>
                  <a:lnTo>
                    <a:pt x="146687" y="254350"/>
                  </a:lnTo>
                  <a:cubicBezTo>
                    <a:pt x="146810" y="253692"/>
                    <a:pt x="147263" y="254309"/>
                    <a:pt x="147716" y="255008"/>
                  </a:cubicBezTo>
                  <a:lnTo>
                    <a:pt x="147510" y="255008"/>
                  </a:lnTo>
                  <a:lnTo>
                    <a:pt x="147428" y="255008"/>
                  </a:lnTo>
                  <a:cubicBezTo>
                    <a:pt x="147840" y="255378"/>
                    <a:pt x="148210" y="255749"/>
                    <a:pt x="148499" y="256201"/>
                  </a:cubicBezTo>
                  <a:cubicBezTo>
                    <a:pt x="148334" y="255995"/>
                    <a:pt x="148045" y="255461"/>
                    <a:pt x="147716" y="255008"/>
                  </a:cubicBezTo>
                  <a:cubicBezTo>
                    <a:pt x="149116" y="254926"/>
                    <a:pt x="151505" y="254186"/>
                    <a:pt x="153111" y="254021"/>
                  </a:cubicBezTo>
                  <a:cubicBezTo>
                    <a:pt x="158835" y="253569"/>
                    <a:pt x="164806" y="252540"/>
                    <a:pt x="166783" y="252376"/>
                  </a:cubicBezTo>
                  <a:lnTo>
                    <a:pt x="234074" y="244849"/>
                  </a:lnTo>
                  <a:cubicBezTo>
                    <a:pt x="208912" y="217784"/>
                    <a:pt x="182926" y="191583"/>
                    <a:pt x="154511" y="168179"/>
                  </a:cubicBezTo>
                  <a:cubicBezTo>
                    <a:pt x="141209" y="171798"/>
                    <a:pt x="127990" y="175747"/>
                    <a:pt x="114441" y="178421"/>
                  </a:cubicBezTo>
                  <a:cubicBezTo>
                    <a:pt x="109541" y="179408"/>
                    <a:pt x="104558" y="180107"/>
                    <a:pt x="99533" y="180683"/>
                  </a:cubicBezTo>
                  <a:cubicBezTo>
                    <a:pt x="94509" y="181218"/>
                    <a:pt x="89444" y="181464"/>
                    <a:pt x="84379" y="181711"/>
                  </a:cubicBezTo>
                  <a:cubicBezTo>
                    <a:pt x="80054" y="181876"/>
                    <a:pt x="75689" y="181999"/>
                    <a:pt x="71324" y="181917"/>
                  </a:cubicBezTo>
                  <a:cubicBezTo>
                    <a:pt x="66753" y="181835"/>
                    <a:pt x="62223" y="181547"/>
                    <a:pt x="57734" y="180930"/>
                  </a:cubicBezTo>
                  <a:cubicBezTo>
                    <a:pt x="56128" y="180724"/>
                    <a:pt x="53904" y="180189"/>
                    <a:pt x="51639" y="179326"/>
                  </a:cubicBezTo>
                  <a:lnTo>
                    <a:pt x="49003" y="178256"/>
                  </a:lnTo>
                  <a:cubicBezTo>
                    <a:pt x="45173" y="179408"/>
                    <a:pt x="40932" y="177598"/>
                    <a:pt x="39202" y="173855"/>
                  </a:cubicBezTo>
                  <a:cubicBezTo>
                    <a:pt x="38049" y="171881"/>
                    <a:pt x="38173" y="170112"/>
                    <a:pt x="38173" y="168837"/>
                  </a:cubicBezTo>
                  <a:cubicBezTo>
                    <a:pt x="38173" y="165629"/>
                    <a:pt x="40108" y="163572"/>
                    <a:pt x="42579" y="161886"/>
                  </a:cubicBezTo>
                  <a:cubicBezTo>
                    <a:pt x="43856" y="160981"/>
                    <a:pt x="45956" y="160528"/>
                    <a:pt x="48797" y="160569"/>
                  </a:cubicBezTo>
                  <a:cubicBezTo>
                    <a:pt x="51227" y="160611"/>
                    <a:pt x="56334" y="162338"/>
                    <a:pt x="58887" y="162256"/>
                  </a:cubicBezTo>
                  <a:cubicBezTo>
                    <a:pt x="61976" y="162256"/>
                    <a:pt x="65023" y="161968"/>
                    <a:pt x="68112" y="161680"/>
                  </a:cubicBezTo>
                  <a:cubicBezTo>
                    <a:pt x="72889" y="161228"/>
                    <a:pt x="77666" y="160528"/>
                    <a:pt x="82402" y="159829"/>
                  </a:cubicBezTo>
                  <a:cubicBezTo>
                    <a:pt x="87138" y="159171"/>
                    <a:pt x="91832" y="158307"/>
                    <a:pt x="96527" y="157608"/>
                  </a:cubicBezTo>
                  <a:cubicBezTo>
                    <a:pt x="101263" y="156909"/>
                    <a:pt x="105999" y="156210"/>
                    <a:pt x="110776" y="155593"/>
                  </a:cubicBezTo>
                  <a:cubicBezTo>
                    <a:pt x="118683" y="154605"/>
                    <a:pt x="126590" y="153659"/>
                    <a:pt x="134497" y="152754"/>
                  </a:cubicBezTo>
                  <a:cubicBezTo>
                    <a:pt x="122101" y="143376"/>
                    <a:pt x="109664" y="133998"/>
                    <a:pt x="96404" y="125937"/>
                  </a:cubicBezTo>
                  <a:cubicBezTo>
                    <a:pt x="79478" y="115654"/>
                    <a:pt x="61770" y="106687"/>
                    <a:pt x="43073" y="99900"/>
                  </a:cubicBezTo>
                  <a:cubicBezTo>
                    <a:pt x="39243" y="98460"/>
                    <a:pt x="29813" y="93813"/>
                    <a:pt x="21123" y="90604"/>
                  </a:cubicBezTo>
                  <a:cubicBezTo>
                    <a:pt x="17170" y="89123"/>
                    <a:pt x="10828" y="85422"/>
                    <a:pt x="10993" y="87848"/>
                  </a:cubicBezTo>
                  <a:cubicBezTo>
                    <a:pt x="6586" y="89082"/>
                    <a:pt x="1933" y="86614"/>
                    <a:pt x="450" y="82213"/>
                  </a:cubicBezTo>
                  <a:cubicBezTo>
                    <a:pt x="-1074" y="77648"/>
                    <a:pt x="1397" y="72712"/>
                    <a:pt x="5968" y="71190"/>
                  </a:cubicBezTo>
                  <a:cubicBezTo>
                    <a:pt x="8851" y="70162"/>
                    <a:pt x="13299" y="70121"/>
                    <a:pt x="18570" y="71272"/>
                  </a:cubicBezTo>
                  <a:cubicBezTo>
                    <a:pt x="28907" y="73493"/>
                    <a:pt x="44020" y="80527"/>
                    <a:pt x="49250" y="82254"/>
                  </a:cubicBezTo>
                  <a:cubicBezTo>
                    <a:pt x="66917" y="88136"/>
                    <a:pt x="83678" y="95993"/>
                    <a:pt x="99945" y="104836"/>
                  </a:cubicBezTo>
                  <a:cubicBezTo>
                    <a:pt x="98710" y="99242"/>
                    <a:pt x="97474" y="93689"/>
                    <a:pt x="96033" y="88177"/>
                  </a:cubicBezTo>
                  <a:cubicBezTo>
                    <a:pt x="94015" y="80321"/>
                    <a:pt x="91626" y="72589"/>
                    <a:pt x="89650" y="64691"/>
                  </a:cubicBezTo>
                  <a:cubicBezTo>
                    <a:pt x="87920" y="57863"/>
                    <a:pt x="86644" y="50912"/>
                    <a:pt x="85120" y="43961"/>
                  </a:cubicBezTo>
                  <a:cubicBezTo>
                    <a:pt x="84131" y="38778"/>
                    <a:pt x="79684" y="21503"/>
                    <a:pt x="78119" y="14264"/>
                  </a:cubicBezTo>
                  <a:cubicBezTo>
                    <a:pt x="77666" y="12248"/>
                    <a:pt x="77378" y="10808"/>
                    <a:pt x="77295" y="10233"/>
                  </a:cubicBezTo>
                  <a:cubicBezTo>
                    <a:pt x="76925" y="5708"/>
                    <a:pt x="78819" y="3405"/>
                    <a:pt x="79478" y="2829"/>
                  </a:cubicBezTo>
                  <a:cubicBezTo>
                    <a:pt x="82072" y="526"/>
                    <a:pt x="85037" y="-1120"/>
                    <a:pt x="88826" y="937"/>
                  </a:cubicBezTo>
                  <a:cubicBezTo>
                    <a:pt x="89567" y="1348"/>
                    <a:pt x="91173" y="1842"/>
                    <a:pt x="92327" y="3775"/>
                  </a:cubicBezTo>
                  <a:cubicBezTo>
                    <a:pt x="93191" y="5009"/>
                    <a:pt x="93686" y="6366"/>
                    <a:pt x="93809" y="7765"/>
                  </a:cubicBezTo>
                  <a:cubicBezTo>
                    <a:pt x="94056" y="8176"/>
                    <a:pt x="94303" y="8670"/>
                    <a:pt x="94550" y="9245"/>
                  </a:cubicBezTo>
                  <a:cubicBezTo>
                    <a:pt x="97351" y="16361"/>
                    <a:pt x="104434" y="33266"/>
                    <a:pt x="106205" y="38408"/>
                  </a:cubicBezTo>
                  <a:cubicBezTo>
                    <a:pt x="108305" y="45318"/>
                    <a:pt x="110653" y="52064"/>
                    <a:pt x="112423" y="59015"/>
                  </a:cubicBezTo>
                  <a:cubicBezTo>
                    <a:pt x="113618" y="63704"/>
                    <a:pt x="114565" y="68434"/>
                    <a:pt x="115388" y="73205"/>
                  </a:cubicBezTo>
                  <a:cubicBezTo>
                    <a:pt x="117447" y="85339"/>
                    <a:pt x="118518" y="97514"/>
                    <a:pt x="118765" y="109936"/>
                  </a:cubicBezTo>
                  <a:cubicBezTo>
                    <a:pt x="118971" y="111911"/>
                    <a:pt x="118148" y="113638"/>
                    <a:pt x="117159" y="115201"/>
                  </a:cubicBezTo>
                  <a:cubicBezTo>
                    <a:pt x="131449" y="123921"/>
                    <a:pt x="145575" y="132970"/>
                    <a:pt x="159000" y="143006"/>
                  </a:cubicBezTo>
                  <a:cubicBezTo>
                    <a:pt x="170284" y="151562"/>
                    <a:pt x="181156" y="160569"/>
                    <a:pt x="191822" y="169906"/>
                  </a:cubicBezTo>
                  <a:cubicBezTo>
                    <a:pt x="191410" y="168672"/>
                    <a:pt x="190669" y="167562"/>
                    <a:pt x="190875" y="166163"/>
                  </a:cubicBezTo>
                  <a:cubicBezTo>
                    <a:pt x="192028" y="153906"/>
                    <a:pt x="191863" y="141361"/>
                    <a:pt x="191410" y="128692"/>
                  </a:cubicBezTo>
                  <a:cubicBezTo>
                    <a:pt x="191080" y="119273"/>
                    <a:pt x="190298" y="109813"/>
                    <a:pt x="189680" y="100435"/>
                  </a:cubicBezTo>
                  <a:cubicBezTo>
                    <a:pt x="188980" y="90851"/>
                    <a:pt x="188568" y="81308"/>
                    <a:pt x="187662" y="72013"/>
                  </a:cubicBezTo>
                  <a:cubicBezTo>
                    <a:pt x="187209" y="66295"/>
                    <a:pt x="186592" y="60578"/>
                    <a:pt x="185562" y="54902"/>
                  </a:cubicBezTo>
                  <a:cubicBezTo>
                    <a:pt x="184574" y="49431"/>
                    <a:pt x="183338" y="44043"/>
                    <a:pt x="181403" y="38778"/>
                  </a:cubicBezTo>
                  <a:cubicBezTo>
                    <a:pt x="181320" y="38531"/>
                    <a:pt x="180373" y="34295"/>
                    <a:pt x="179097" y="31786"/>
                  </a:cubicBezTo>
                  <a:cubicBezTo>
                    <a:pt x="180126" y="32362"/>
                    <a:pt x="181114" y="32526"/>
                    <a:pt x="181938" y="32567"/>
                  </a:cubicBezTo>
                  <a:cubicBezTo>
                    <a:pt x="180950" y="32485"/>
                    <a:pt x="179961" y="32156"/>
                    <a:pt x="179055" y="31703"/>
                  </a:cubicBezTo>
                  <a:cubicBezTo>
                    <a:pt x="178396" y="30428"/>
                    <a:pt x="177655" y="29647"/>
                    <a:pt x="176914" y="30058"/>
                  </a:cubicBezTo>
                  <a:cubicBezTo>
                    <a:pt x="174155" y="27179"/>
                    <a:pt x="173825" y="22572"/>
                    <a:pt x="176379" y="19323"/>
                  </a:cubicBezTo>
                  <a:cubicBezTo>
                    <a:pt x="178067" y="16773"/>
                    <a:pt x="182350" y="13647"/>
                    <a:pt x="188321" y="18048"/>
                  </a:cubicBezTo>
                  <a:cubicBezTo>
                    <a:pt x="188774" y="18336"/>
                    <a:pt x="189557" y="19241"/>
                    <a:pt x="190627" y="20516"/>
                  </a:cubicBezTo>
                  <a:cubicBezTo>
                    <a:pt x="192851" y="23354"/>
                    <a:pt x="197876" y="31128"/>
                    <a:pt x="198122" y="31580"/>
                  </a:cubicBezTo>
                  <a:cubicBezTo>
                    <a:pt x="201129" y="37585"/>
                    <a:pt x="203435" y="43878"/>
                    <a:pt x="205288" y="50295"/>
                  </a:cubicBezTo>
                  <a:cubicBezTo>
                    <a:pt x="207100" y="56506"/>
                    <a:pt x="208377" y="62923"/>
                    <a:pt x="209448" y="69339"/>
                  </a:cubicBezTo>
                  <a:cubicBezTo>
                    <a:pt x="210889" y="78964"/>
                    <a:pt x="212371" y="88836"/>
                    <a:pt x="213072" y="98872"/>
                  </a:cubicBezTo>
                  <a:cubicBezTo>
                    <a:pt x="213524" y="105494"/>
                    <a:pt x="213648" y="112157"/>
                    <a:pt x="213524" y="118821"/>
                  </a:cubicBezTo>
                  <a:cubicBezTo>
                    <a:pt x="213236" y="135808"/>
                    <a:pt x="211342" y="152631"/>
                    <a:pt x="208006" y="168755"/>
                  </a:cubicBezTo>
                  <a:cubicBezTo>
                    <a:pt x="207265" y="173403"/>
                    <a:pt x="202982" y="176529"/>
                    <a:pt x="198411" y="175994"/>
                  </a:cubicBezTo>
                  <a:cubicBezTo>
                    <a:pt x="220567" y="195943"/>
                    <a:pt x="241569" y="217167"/>
                    <a:pt x="261995" y="238967"/>
                  </a:cubicBezTo>
                  <a:lnTo>
                    <a:pt x="271673" y="142019"/>
                  </a:lnTo>
                  <a:cubicBezTo>
                    <a:pt x="272044" y="137371"/>
                    <a:pt x="272950" y="129145"/>
                    <a:pt x="273279" y="121124"/>
                  </a:cubicBezTo>
                  <a:cubicBezTo>
                    <a:pt x="273444" y="117011"/>
                    <a:pt x="273568" y="112980"/>
                    <a:pt x="273197" y="109607"/>
                  </a:cubicBezTo>
                  <a:cubicBezTo>
                    <a:pt x="273032" y="108126"/>
                    <a:pt x="273485" y="105659"/>
                    <a:pt x="272703" y="105823"/>
                  </a:cubicBezTo>
                  <a:cubicBezTo>
                    <a:pt x="272703" y="105946"/>
                    <a:pt x="272991" y="106029"/>
                    <a:pt x="273073" y="106152"/>
                  </a:cubicBezTo>
                  <a:cubicBezTo>
                    <a:pt x="272909" y="106029"/>
                    <a:pt x="272785" y="105864"/>
                    <a:pt x="272662" y="105741"/>
                  </a:cubicBezTo>
                  <a:cubicBezTo>
                    <a:pt x="269820" y="102491"/>
                    <a:pt x="269944" y="97514"/>
                    <a:pt x="273073" y="94430"/>
                  </a:cubicBezTo>
                  <a:cubicBezTo>
                    <a:pt x="276286" y="91221"/>
                    <a:pt x="281557" y="91221"/>
                    <a:pt x="284769" y="94430"/>
                  </a:cubicBezTo>
                  <a:cubicBezTo>
                    <a:pt x="287816" y="97103"/>
                    <a:pt x="290246" y="103520"/>
                    <a:pt x="291399" y="111623"/>
                  </a:cubicBezTo>
                  <a:cubicBezTo>
                    <a:pt x="292923" y="122152"/>
                    <a:pt x="292717" y="136055"/>
                    <a:pt x="292841" y="142718"/>
                  </a:cubicBezTo>
                  <a:cubicBezTo>
                    <a:pt x="292841" y="152014"/>
                    <a:pt x="292676" y="161269"/>
                    <a:pt x="292058" y="170482"/>
                  </a:cubicBezTo>
                  <a:cubicBezTo>
                    <a:pt x="291646" y="176611"/>
                    <a:pt x="291070" y="182740"/>
                    <a:pt x="290287" y="188786"/>
                  </a:cubicBezTo>
                  <a:cubicBezTo>
                    <a:pt x="289134" y="197876"/>
                    <a:pt x="287610" y="206925"/>
                    <a:pt x="285922" y="215933"/>
                  </a:cubicBezTo>
                  <a:cubicBezTo>
                    <a:pt x="283451" y="229219"/>
                    <a:pt x="280486" y="242381"/>
                    <a:pt x="277686" y="255749"/>
                  </a:cubicBezTo>
                  <a:cubicBezTo>
                    <a:pt x="313843" y="294988"/>
                    <a:pt x="348930" y="334804"/>
                    <a:pt x="389000" y="368368"/>
                  </a:cubicBezTo>
                  <a:cubicBezTo>
                    <a:pt x="422851" y="396749"/>
                    <a:pt x="459956" y="420975"/>
                    <a:pt x="504021" y="436564"/>
                  </a:cubicBezTo>
                  <a:cubicBezTo>
                    <a:pt x="508715" y="438168"/>
                    <a:pt x="511269" y="443351"/>
                    <a:pt x="509663" y="448122"/>
                  </a:cubicBezTo>
                  <a:close/>
                  <a:moveTo>
                    <a:pt x="178026" y="31086"/>
                  </a:moveTo>
                  <a:cubicBezTo>
                    <a:pt x="178355" y="31374"/>
                    <a:pt x="178726" y="31580"/>
                    <a:pt x="179055" y="31786"/>
                  </a:cubicBezTo>
                  <a:lnTo>
                    <a:pt x="179014" y="31703"/>
                  </a:lnTo>
                  <a:cubicBezTo>
                    <a:pt x="178685" y="31498"/>
                    <a:pt x="178355" y="31292"/>
                    <a:pt x="178026" y="31086"/>
                  </a:cubicBezTo>
                  <a:close/>
                  <a:moveTo>
                    <a:pt x="176873" y="30058"/>
                  </a:moveTo>
                  <a:lnTo>
                    <a:pt x="176832" y="30099"/>
                  </a:lnTo>
                  <a:cubicBezTo>
                    <a:pt x="176461" y="30305"/>
                    <a:pt x="177202" y="30552"/>
                    <a:pt x="177532" y="30716"/>
                  </a:cubicBezTo>
                  <a:lnTo>
                    <a:pt x="177161" y="30346"/>
                  </a:lnTo>
                  <a:lnTo>
                    <a:pt x="176873" y="30058"/>
                  </a:lnTo>
                  <a:close/>
                  <a:moveTo>
                    <a:pt x="177532" y="30716"/>
                  </a:moveTo>
                  <a:lnTo>
                    <a:pt x="177820" y="30922"/>
                  </a:lnTo>
                  <a:lnTo>
                    <a:pt x="178026" y="31086"/>
                  </a:lnTo>
                  <a:lnTo>
                    <a:pt x="177696" y="30757"/>
                  </a:lnTo>
                  <a:cubicBezTo>
                    <a:pt x="177655" y="30757"/>
                    <a:pt x="177614" y="30716"/>
                    <a:pt x="177532" y="30716"/>
                  </a:cubicBezTo>
                  <a:close/>
                  <a:moveTo>
                    <a:pt x="272579" y="105741"/>
                  </a:moveTo>
                  <a:cubicBezTo>
                    <a:pt x="272538" y="105741"/>
                    <a:pt x="272662" y="105782"/>
                    <a:pt x="272662" y="105823"/>
                  </a:cubicBezTo>
                  <a:cubicBezTo>
                    <a:pt x="272662" y="105823"/>
                    <a:pt x="272662" y="105741"/>
                    <a:pt x="272620" y="105741"/>
                  </a:cubicBezTo>
                  <a:lnTo>
                    <a:pt x="272579" y="105741"/>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9" name="Google Shape;1929;p28"/>
            <p:cNvSpPr/>
            <p:nvPr/>
          </p:nvSpPr>
          <p:spPr>
            <a:xfrm rot="5400000">
              <a:off x="339507" y="2535976"/>
              <a:ext cx="154242" cy="82274"/>
            </a:xfrm>
            <a:custGeom>
              <a:avLst/>
              <a:gdLst/>
              <a:ahLst/>
              <a:cxnLst/>
              <a:rect l="l" t="t" r="r" b="b"/>
              <a:pathLst>
                <a:path w="308483" h="164549" extrusionOk="0">
                  <a:moveTo>
                    <a:pt x="150103" y="158517"/>
                  </a:moveTo>
                  <a:cubicBezTo>
                    <a:pt x="150391" y="159422"/>
                    <a:pt x="150844" y="160245"/>
                    <a:pt x="151379" y="160944"/>
                  </a:cubicBezTo>
                  <a:cubicBezTo>
                    <a:pt x="150514" y="161849"/>
                    <a:pt x="150185" y="159751"/>
                    <a:pt x="149979" y="158476"/>
                  </a:cubicBezTo>
                  <a:lnTo>
                    <a:pt x="150103" y="158517"/>
                  </a:lnTo>
                  <a:close/>
                  <a:moveTo>
                    <a:pt x="305893" y="2751"/>
                  </a:moveTo>
                  <a:cubicBezTo>
                    <a:pt x="302352" y="-868"/>
                    <a:pt x="296586" y="-909"/>
                    <a:pt x="293003" y="2587"/>
                  </a:cubicBezTo>
                  <a:cubicBezTo>
                    <a:pt x="279084" y="15091"/>
                    <a:pt x="264835" y="27060"/>
                    <a:pt x="250792" y="39400"/>
                  </a:cubicBezTo>
                  <a:cubicBezTo>
                    <a:pt x="241403" y="47667"/>
                    <a:pt x="231972" y="55935"/>
                    <a:pt x="222912" y="64531"/>
                  </a:cubicBezTo>
                  <a:cubicBezTo>
                    <a:pt x="207675" y="79051"/>
                    <a:pt x="193343" y="94352"/>
                    <a:pt x="179177" y="109900"/>
                  </a:cubicBezTo>
                  <a:cubicBezTo>
                    <a:pt x="174235" y="115576"/>
                    <a:pt x="169376" y="121375"/>
                    <a:pt x="164928" y="127545"/>
                  </a:cubicBezTo>
                  <a:cubicBezTo>
                    <a:pt x="161922" y="131741"/>
                    <a:pt x="159080" y="136018"/>
                    <a:pt x="156527" y="140502"/>
                  </a:cubicBezTo>
                  <a:cubicBezTo>
                    <a:pt x="156403" y="140749"/>
                    <a:pt x="156033" y="141366"/>
                    <a:pt x="155745" y="141859"/>
                  </a:cubicBezTo>
                  <a:cubicBezTo>
                    <a:pt x="155044" y="141324"/>
                    <a:pt x="153932" y="140502"/>
                    <a:pt x="153685" y="140296"/>
                  </a:cubicBezTo>
                  <a:lnTo>
                    <a:pt x="125188" y="113766"/>
                  </a:lnTo>
                  <a:cubicBezTo>
                    <a:pt x="116581" y="105786"/>
                    <a:pt x="108056" y="97725"/>
                    <a:pt x="99367" y="89827"/>
                  </a:cubicBezTo>
                  <a:cubicBezTo>
                    <a:pt x="93560" y="84562"/>
                    <a:pt x="87753" y="79339"/>
                    <a:pt x="81864" y="74197"/>
                  </a:cubicBezTo>
                  <a:cubicBezTo>
                    <a:pt x="73052" y="66506"/>
                    <a:pt x="64115" y="58978"/>
                    <a:pt x="55220" y="51369"/>
                  </a:cubicBezTo>
                  <a:cubicBezTo>
                    <a:pt x="41877" y="40017"/>
                    <a:pt x="28534" y="28747"/>
                    <a:pt x="15479" y="16983"/>
                  </a:cubicBezTo>
                  <a:cubicBezTo>
                    <a:pt x="11938" y="13446"/>
                    <a:pt x="6131" y="13487"/>
                    <a:pt x="2631" y="17065"/>
                  </a:cubicBezTo>
                  <a:cubicBezTo>
                    <a:pt x="-911" y="20644"/>
                    <a:pt x="-870" y="26402"/>
                    <a:pt x="2713" y="29939"/>
                  </a:cubicBezTo>
                  <a:cubicBezTo>
                    <a:pt x="19556" y="47996"/>
                    <a:pt x="36688" y="65683"/>
                    <a:pt x="54684" y="82588"/>
                  </a:cubicBezTo>
                  <a:cubicBezTo>
                    <a:pt x="61850" y="89334"/>
                    <a:pt x="69180" y="95915"/>
                    <a:pt x="76634" y="102331"/>
                  </a:cubicBezTo>
                  <a:cubicBezTo>
                    <a:pt x="87753" y="111915"/>
                    <a:pt x="99284" y="121088"/>
                    <a:pt x="110650" y="130424"/>
                  </a:cubicBezTo>
                  <a:lnTo>
                    <a:pt x="141619" y="154610"/>
                  </a:lnTo>
                  <a:cubicBezTo>
                    <a:pt x="142360" y="155227"/>
                    <a:pt x="147343" y="156790"/>
                    <a:pt x="149979" y="158476"/>
                  </a:cubicBezTo>
                  <a:cubicBezTo>
                    <a:pt x="149938" y="158106"/>
                    <a:pt x="149897" y="157818"/>
                    <a:pt x="149855" y="157654"/>
                  </a:cubicBezTo>
                  <a:cubicBezTo>
                    <a:pt x="149938" y="157942"/>
                    <a:pt x="150020" y="158230"/>
                    <a:pt x="150103" y="158517"/>
                  </a:cubicBezTo>
                  <a:cubicBezTo>
                    <a:pt x="151379" y="159340"/>
                    <a:pt x="152079" y="160163"/>
                    <a:pt x="151420" y="160903"/>
                  </a:cubicBezTo>
                  <a:lnTo>
                    <a:pt x="151379" y="160944"/>
                  </a:lnTo>
                  <a:cubicBezTo>
                    <a:pt x="152779" y="162836"/>
                    <a:pt x="154962" y="163741"/>
                    <a:pt x="157268" y="164070"/>
                  </a:cubicBezTo>
                  <a:cubicBezTo>
                    <a:pt x="160233" y="164934"/>
                    <a:pt x="163363" y="164770"/>
                    <a:pt x="165711" y="162425"/>
                  </a:cubicBezTo>
                  <a:cubicBezTo>
                    <a:pt x="167317" y="160862"/>
                    <a:pt x="168140" y="158847"/>
                    <a:pt x="168264" y="156790"/>
                  </a:cubicBezTo>
                  <a:cubicBezTo>
                    <a:pt x="168140" y="156749"/>
                    <a:pt x="168017" y="156708"/>
                    <a:pt x="167893" y="156667"/>
                  </a:cubicBezTo>
                  <a:cubicBezTo>
                    <a:pt x="167069" y="156338"/>
                    <a:pt x="167358" y="155515"/>
                    <a:pt x="168099" y="154569"/>
                  </a:cubicBezTo>
                  <a:cubicBezTo>
                    <a:pt x="167976" y="153870"/>
                    <a:pt x="167728" y="153212"/>
                    <a:pt x="167440" y="152595"/>
                  </a:cubicBezTo>
                  <a:lnTo>
                    <a:pt x="167770" y="153088"/>
                  </a:lnTo>
                  <a:cubicBezTo>
                    <a:pt x="167852" y="153294"/>
                    <a:pt x="167976" y="153499"/>
                    <a:pt x="168099" y="153746"/>
                  </a:cubicBezTo>
                  <a:lnTo>
                    <a:pt x="168346" y="154240"/>
                  </a:lnTo>
                  <a:cubicBezTo>
                    <a:pt x="169705" y="152677"/>
                    <a:pt x="171970" y="150867"/>
                    <a:pt x="172258" y="150415"/>
                  </a:cubicBezTo>
                  <a:cubicBezTo>
                    <a:pt x="175471" y="145808"/>
                    <a:pt x="179095" y="141489"/>
                    <a:pt x="182842" y="137293"/>
                  </a:cubicBezTo>
                  <a:cubicBezTo>
                    <a:pt x="186713" y="132975"/>
                    <a:pt x="190831" y="128903"/>
                    <a:pt x="194950" y="124872"/>
                  </a:cubicBezTo>
                  <a:cubicBezTo>
                    <a:pt x="205945" y="114013"/>
                    <a:pt x="217394" y="103648"/>
                    <a:pt x="228636" y="93036"/>
                  </a:cubicBezTo>
                  <a:cubicBezTo>
                    <a:pt x="236173" y="85961"/>
                    <a:pt x="243668" y="78804"/>
                    <a:pt x="251039" y="71565"/>
                  </a:cubicBezTo>
                  <a:cubicBezTo>
                    <a:pt x="269694" y="53302"/>
                    <a:pt x="287815" y="34546"/>
                    <a:pt x="305728" y="15584"/>
                  </a:cubicBezTo>
                  <a:cubicBezTo>
                    <a:pt x="309353" y="12088"/>
                    <a:pt x="309394" y="6330"/>
                    <a:pt x="305893" y="2751"/>
                  </a:cubicBezTo>
                  <a:close/>
                  <a:moveTo>
                    <a:pt x="168264" y="156790"/>
                  </a:moveTo>
                  <a:cubicBezTo>
                    <a:pt x="169376" y="157037"/>
                    <a:pt x="169087" y="155762"/>
                    <a:pt x="168346" y="154240"/>
                  </a:cubicBezTo>
                  <a:lnTo>
                    <a:pt x="168099" y="154569"/>
                  </a:lnTo>
                  <a:cubicBezTo>
                    <a:pt x="168264" y="155309"/>
                    <a:pt x="168305" y="156050"/>
                    <a:pt x="168264" y="15679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0" name="Google Shape;1930;p28"/>
            <p:cNvSpPr/>
            <p:nvPr/>
          </p:nvSpPr>
          <p:spPr>
            <a:xfrm rot="5400000">
              <a:off x="416477" y="2647766"/>
              <a:ext cx="95682" cy="208271"/>
            </a:xfrm>
            <a:custGeom>
              <a:avLst/>
              <a:gdLst/>
              <a:ahLst/>
              <a:cxnLst/>
              <a:rect l="l" t="t" r="r" b="b"/>
              <a:pathLst>
                <a:path w="191364" h="416542" extrusionOk="0">
                  <a:moveTo>
                    <a:pt x="23322" y="416542"/>
                  </a:moveTo>
                  <a:cubicBezTo>
                    <a:pt x="23322" y="416542"/>
                    <a:pt x="-9500" y="345425"/>
                    <a:pt x="2731" y="255100"/>
                  </a:cubicBezTo>
                  <a:cubicBezTo>
                    <a:pt x="17638" y="144907"/>
                    <a:pt x="126482" y="0"/>
                    <a:pt x="126482" y="0"/>
                  </a:cubicBezTo>
                  <a:cubicBezTo>
                    <a:pt x="126482" y="0"/>
                    <a:pt x="174953" y="71240"/>
                    <a:pt x="190437" y="203315"/>
                  </a:cubicBezTo>
                  <a:cubicBezTo>
                    <a:pt x="205880" y="335430"/>
                    <a:pt x="23322" y="416542"/>
                    <a:pt x="23322" y="416542"/>
                  </a:cubicBezTo>
                  <a:lnTo>
                    <a:pt x="23322" y="416542"/>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1" name="Google Shape;1931;p28"/>
            <p:cNvSpPr/>
            <p:nvPr/>
          </p:nvSpPr>
          <p:spPr>
            <a:xfrm rot="5400000">
              <a:off x="359509" y="2873943"/>
              <a:ext cx="243844" cy="174228"/>
            </a:xfrm>
            <a:custGeom>
              <a:avLst/>
              <a:gdLst/>
              <a:ahLst/>
              <a:cxnLst/>
              <a:rect l="l" t="t" r="r" b="b"/>
              <a:pathLst>
                <a:path w="487689" h="348456" extrusionOk="0">
                  <a:moveTo>
                    <a:pt x="25259" y="331829"/>
                  </a:moveTo>
                  <a:cubicBezTo>
                    <a:pt x="-59658" y="184290"/>
                    <a:pt x="88185" y="44236"/>
                    <a:pt x="193075" y="6888"/>
                  </a:cubicBezTo>
                  <a:cubicBezTo>
                    <a:pt x="267284" y="-19560"/>
                    <a:pt x="487689" y="38683"/>
                    <a:pt x="487689" y="38683"/>
                  </a:cubicBezTo>
                  <a:cubicBezTo>
                    <a:pt x="487689" y="38683"/>
                    <a:pt x="481553" y="42426"/>
                    <a:pt x="429787" y="74180"/>
                  </a:cubicBezTo>
                  <a:cubicBezTo>
                    <a:pt x="377981" y="105892"/>
                    <a:pt x="198181" y="277659"/>
                    <a:pt x="156629" y="325413"/>
                  </a:cubicBezTo>
                  <a:cubicBezTo>
                    <a:pt x="115117" y="373208"/>
                    <a:pt x="25259" y="331829"/>
                    <a:pt x="25259" y="331829"/>
                  </a:cubicBezTo>
                  <a:lnTo>
                    <a:pt x="25259" y="3318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2" name="Google Shape;1932;p28"/>
            <p:cNvSpPr/>
            <p:nvPr/>
          </p:nvSpPr>
          <p:spPr>
            <a:xfrm rot="5400000">
              <a:off x="226105" y="2975250"/>
              <a:ext cx="229547" cy="102868"/>
            </a:xfrm>
            <a:custGeom>
              <a:avLst/>
              <a:gdLst/>
              <a:ahLst/>
              <a:cxnLst/>
              <a:rect l="l" t="t" r="r" b="b"/>
              <a:pathLst>
                <a:path w="459094" h="205735" extrusionOk="0">
                  <a:moveTo>
                    <a:pt x="459094" y="104981"/>
                  </a:moveTo>
                  <a:cubicBezTo>
                    <a:pt x="459094" y="104981"/>
                    <a:pt x="194460" y="226362"/>
                    <a:pt x="124451" y="202670"/>
                  </a:cubicBezTo>
                  <a:cubicBezTo>
                    <a:pt x="40441" y="174289"/>
                    <a:pt x="0" y="136159"/>
                    <a:pt x="0" y="136159"/>
                  </a:cubicBezTo>
                  <a:cubicBezTo>
                    <a:pt x="0" y="136159"/>
                    <a:pt x="105096" y="5278"/>
                    <a:pt x="180212" y="178"/>
                  </a:cubicBezTo>
                  <a:cubicBezTo>
                    <a:pt x="256727" y="-5005"/>
                    <a:pt x="459094" y="104981"/>
                    <a:pt x="459094" y="104981"/>
                  </a:cubicBezTo>
                  <a:lnTo>
                    <a:pt x="459094" y="104981"/>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3" name="Google Shape;1933;p28"/>
            <p:cNvSpPr/>
            <p:nvPr/>
          </p:nvSpPr>
          <p:spPr>
            <a:xfrm rot="5400000">
              <a:off x="364267" y="2630645"/>
              <a:ext cx="82360" cy="177118"/>
            </a:xfrm>
            <a:custGeom>
              <a:avLst/>
              <a:gdLst/>
              <a:ahLst/>
              <a:cxnLst/>
              <a:rect l="l" t="t" r="r" b="b"/>
              <a:pathLst>
                <a:path w="164721" h="354235" extrusionOk="0">
                  <a:moveTo>
                    <a:pt x="9259" y="336583"/>
                  </a:moveTo>
                  <a:cubicBezTo>
                    <a:pt x="9259" y="336624"/>
                    <a:pt x="9259" y="336707"/>
                    <a:pt x="9259" y="336789"/>
                  </a:cubicBezTo>
                  <a:cubicBezTo>
                    <a:pt x="9341" y="337159"/>
                    <a:pt x="9671" y="337036"/>
                    <a:pt x="10041" y="336665"/>
                  </a:cubicBezTo>
                  <a:cubicBezTo>
                    <a:pt x="9794" y="336624"/>
                    <a:pt x="9506" y="336624"/>
                    <a:pt x="9259" y="336583"/>
                  </a:cubicBezTo>
                  <a:cubicBezTo>
                    <a:pt x="9341" y="336378"/>
                    <a:pt x="9712" y="336419"/>
                    <a:pt x="10165" y="336583"/>
                  </a:cubicBezTo>
                  <a:lnTo>
                    <a:pt x="10041" y="336665"/>
                  </a:lnTo>
                  <a:cubicBezTo>
                    <a:pt x="10494" y="336748"/>
                    <a:pt x="10988" y="336871"/>
                    <a:pt x="11441" y="336995"/>
                  </a:cubicBezTo>
                  <a:cubicBezTo>
                    <a:pt x="11153" y="336912"/>
                    <a:pt x="10618" y="336707"/>
                    <a:pt x="10165" y="336583"/>
                  </a:cubicBezTo>
                  <a:cubicBezTo>
                    <a:pt x="10782" y="335966"/>
                    <a:pt x="11606" y="334897"/>
                    <a:pt x="12224" y="334280"/>
                  </a:cubicBezTo>
                  <a:cubicBezTo>
                    <a:pt x="15642" y="331154"/>
                    <a:pt x="18689" y="327082"/>
                    <a:pt x="19966" y="325601"/>
                  </a:cubicBezTo>
                  <a:cubicBezTo>
                    <a:pt x="26020" y="318567"/>
                    <a:pt x="31579" y="311123"/>
                    <a:pt x="36850" y="303390"/>
                  </a:cubicBezTo>
                  <a:cubicBezTo>
                    <a:pt x="44922" y="291626"/>
                    <a:pt x="52252" y="279287"/>
                    <a:pt x="59377" y="267112"/>
                  </a:cubicBezTo>
                  <a:cubicBezTo>
                    <a:pt x="73461" y="243420"/>
                    <a:pt x="84868" y="218658"/>
                    <a:pt x="94917" y="193403"/>
                  </a:cubicBezTo>
                  <a:cubicBezTo>
                    <a:pt x="101671" y="176416"/>
                    <a:pt x="107765" y="159182"/>
                    <a:pt x="113325" y="141742"/>
                  </a:cubicBezTo>
                  <a:cubicBezTo>
                    <a:pt x="127327" y="97895"/>
                    <a:pt x="137993" y="52815"/>
                    <a:pt x="146641" y="7570"/>
                  </a:cubicBezTo>
                  <a:cubicBezTo>
                    <a:pt x="147465" y="2634"/>
                    <a:pt x="152159" y="-698"/>
                    <a:pt x="157142" y="125"/>
                  </a:cubicBezTo>
                  <a:cubicBezTo>
                    <a:pt x="162084" y="947"/>
                    <a:pt x="165420" y="5678"/>
                    <a:pt x="164596" y="10613"/>
                  </a:cubicBezTo>
                  <a:cubicBezTo>
                    <a:pt x="159778" y="44012"/>
                    <a:pt x="154218" y="77494"/>
                    <a:pt x="146518" y="110399"/>
                  </a:cubicBezTo>
                  <a:cubicBezTo>
                    <a:pt x="141329" y="132569"/>
                    <a:pt x="135234" y="154493"/>
                    <a:pt x="127780" y="175922"/>
                  </a:cubicBezTo>
                  <a:cubicBezTo>
                    <a:pt x="121520" y="193856"/>
                    <a:pt x="114272" y="211460"/>
                    <a:pt x="106036" y="228653"/>
                  </a:cubicBezTo>
                  <a:cubicBezTo>
                    <a:pt x="97799" y="245764"/>
                    <a:pt x="88492" y="262422"/>
                    <a:pt x="78156" y="278628"/>
                  </a:cubicBezTo>
                  <a:cubicBezTo>
                    <a:pt x="70208" y="290886"/>
                    <a:pt x="62054" y="303308"/>
                    <a:pt x="53158" y="315112"/>
                  </a:cubicBezTo>
                  <a:cubicBezTo>
                    <a:pt x="47105" y="323133"/>
                    <a:pt x="40680" y="330866"/>
                    <a:pt x="33803" y="338105"/>
                  </a:cubicBezTo>
                  <a:cubicBezTo>
                    <a:pt x="31332" y="340696"/>
                    <a:pt x="23590" y="349457"/>
                    <a:pt x="17207" y="352460"/>
                  </a:cubicBezTo>
                  <a:cubicBezTo>
                    <a:pt x="13130" y="354393"/>
                    <a:pt x="9259" y="354722"/>
                    <a:pt x="6005" y="353571"/>
                  </a:cubicBezTo>
                  <a:cubicBezTo>
                    <a:pt x="1434" y="352090"/>
                    <a:pt x="-1078" y="347154"/>
                    <a:pt x="446" y="342588"/>
                  </a:cubicBezTo>
                  <a:cubicBezTo>
                    <a:pt x="1681" y="338722"/>
                    <a:pt x="5388" y="336336"/>
                    <a:pt x="9259" y="336583"/>
                  </a:cubicBezTo>
                  <a:lnTo>
                    <a:pt x="9259" y="336583"/>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4" name="Google Shape;1934;p28"/>
            <p:cNvSpPr/>
            <p:nvPr/>
          </p:nvSpPr>
          <p:spPr>
            <a:xfrm rot="5400000">
              <a:off x="308773" y="2791795"/>
              <a:ext cx="255072" cy="191932"/>
            </a:xfrm>
            <a:custGeom>
              <a:avLst/>
              <a:gdLst/>
              <a:ahLst/>
              <a:cxnLst/>
              <a:rect l="l" t="t" r="r" b="b"/>
              <a:pathLst>
                <a:path w="510143" h="383864" extrusionOk="0">
                  <a:moveTo>
                    <a:pt x="499151" y="17435"/>
                  </a:moveTo>
                  <a:cubicBezTo>
                    <a:pt x="499315" y="15008"/>
                    <a:pt x="492973" y="18710"/>
                    <a:pt x="489020" y="20191"/>
                  </a:cubicBezTo>
                  <a:cubicBezTo>
                    <a:pt x="480330" y="23399"/>
                    <a:pt x="470900" y="28047"/>
                    <a:pt x="467070" y="29486"/>
                  </a:cubicBezTo>
                  <a:cubicBezTo>
                    <a:pt x="448373" y="36273"/>
                    <a:pt x="430665" y="45240"/>
                    <a:pt x="413739" y="55523"/>
                  </a:cubicBezTo>
                  <a:cubicBezTo>
                    <a:pt x="396649" y="65929"/>
                    <a:pt x="380382" y="77652"/>
                    <a:pt x="364692" y="90074"/>
                  </a:cubicBezTo>
                  <a:cubicBezTo>
                    <a:pt x="322975" y="122732"/>
                    <a:pt x="287188" y="162219"/>
                    <a:pt x="251277" y="201294"/>
                  </a:cubicBezTo>
                  <a:cubicBezTo>
                    <a:pt x="214214" y="241562"/>
                    <a:pt x="177150" y="281625"/>
                    <a:pt x="135310" y="315147"/>
                  </a:cubicBezTo>
                  <a:cubicBezTo>
                    <a:pt x="98987" y="344268"/>
                    <a:pt x="58917" y="368331"/>
                    <a:pt x="12011" y="383385"/>
                  </a:cubicBezTo>
                  <a:cubicBezTo>
                    <a:pt x="7234" y="384989"/>
                    <a:pt x="2086" y="382439"/>
                    <a:pt x="480" y="377709"/>
                  </a:cubicBezTo>
                  <a:cubicBezTo>
                    <a:pt x="-1126" y="372937"/>
                    <a:pt x="1428" y="367755"/>
                    <a:pt x="6164" y="366151"/>
                  </a:cubicBezTo>
                  <a:cubicBezTo>
                    <a:pt x="50228" y="350562"/>
                    <a:pt x="87333" y="326335"/>
                    <a:pt x="121184" y="297954"/>
                  </a:cubicBezTo>
                  <a:cubicBezTo>
                    <a:pt x="161460" y="264185"/>
                    <a:pt x="196753" y="224081"/>
                    <a:pt x="233116" y="184636"/>
                  </a:cubicBezTo>
                  <a:cubicBezTo>
                    <a:pt x="269933" y="144614"/>
                    <a:pt x="307902" y="105375"/>
                    <a:pt x="351184" y="72593"/>
                  </a:cubicBezTo>
                  <a:cubicBezTo>
                    <a:pt x="367904" y="60089"/>
                    <a:pt x="385201" y="48243"/>
                    <a:pt x="403362" y="37918"/>
                  </a:cubicBezTo>
                  <a:cubicBezTo>
                    <a:pt x="421687" y="27471"/>
                    <a:pt x="440796" y="18545"/>
                    <a:pt x="460893" y="11841"/>
                  </a:cubicBezTo>
                  <a:cubicBezTo>
                    <a:pt x="466123" y="10113"/>
                    <a:pt x="481236" y="3080"/>
                    <a:pt x="491573" y="859"/>
                  </a:cubicBezTo>
                  <a:cubicBezTo>
                    <a:pt x="496844" y="-293"/>
                    <a:pt x="501292" y="-252"/>
                    <a:pt x="504175" y="776"/>
                  </a:cubicBezTo>
                  <a:cubicBezTo>
                    <a:pt x="508746" y="2298"/>
                    <a:pt x="511217" y="7234"/>
                    <a:pt x="509693" y="11800"/>
                  </a:cubicBezTo>
                  <a:cubicBezTo>
                    <a:pt x="508211" y="16201"/>
                    <a:pt x="503557" y="18669"/>
                    <a:pt x="499151" y="17435"/>
                  </a:cubicBezTo>
                  <a:lnTo>
                    <a:pt x="499151" y="17435"/>
                  </a:lnTo>
                  <a:close/>
                  <a:moveTo>
                    <a:pt x="499151" y="17435"/>
                  </a:moveTo>
                  <a:lnTo>
                    <a:pt x="499151" y="17435"/>
                  </a:lnTo>
                  <a:cubicBezTo>
                    <a:pt x="499109" y="17641"/>
                    <a:pt x="498821" y="17353"/>
                    <a:pt x="498656" y="17311"/>
                  </a:cubicBezTo>
                  <a:cubicBezTo>
                    <a:pt x="498821" y="17353"/>
                    <a:pt x="498986" y="17394"/>
                    <a:pt x="499151" y="17435"/>
                  </a:cubicBezTo>
                  <a:lnTo>
                    <a:pt x="499151" y="17435"/>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5" name="Google Shape;1935;p28"/>
            <p:cNvSpPr/>
            <p:nvPr/>
          </p:nvSpPr>
          <p:spPr>
            <a:xfrm rot="5400000">
              <a:off x="226622" y="2954382"/>
              <a:ext cx="220332" cy="33193"/>
            </a:xfrm>
            <a:custGeom>
              <a:avLst/>
              <a:gdLst/>
              <a:ahLst/>
              <a:cxnLst/>
              <a:rect l="l" t="t" r="r" b="b"/>
              <a:pathLst>
                <a:path w="440664" h="66385" extrusionOk="0">
                  <a:moveTo>
                    <a:pt x="431073" y="22600"/>
                  </a:moveTo>
                  <a:cubicBezTo>
                    <a:pt x="431115" y="22517"/>
                    <a:pt x="431115" y="22435"/>
                    <a:pt x="431115" y="22312"/>
                  </a:cubicBezTo>
                  <a:cubicBezTo>
                    <a:pt x="431115" y="21530"/>
                    <a:pt x="430003" y="21530"/>
                    <a:pt x="428685" y="21777"/>
                  </a:cubicBezTo>
                  <a:lnTo>
                    <a:pt x="428850" y="21818"/>
                  </a:lnTo>
                  <a:cubicBezTo>
                    <a:pt x="428973" y="21859"/>
                    <a:pt x="429468" y="22188"/>
                    <a:pt x="429961" y="22435"/>
                  </a:cubicBezTo>
                  <a:cubicBezTo>
                    <a:pt x="430332" y="22517"/>
                    <a:pt x="430703" y="22559"/>
                    <a:pt x="431073" y="22600"/>
                  </a:cubicBezTo>
                  <a:cubicBezTo>
                    <a:pt x="430950" y="22888"/>
                    <a:pt x="430456" y="22723"/>
                    <a:pt x="429961" y="22435"/>
                  </a:cubicBezTo>
                  <a:cubicBezTo>
                    <a:pt x="429303" y="22312"/>
                    <a:pt x="428685" y="22147"/>
                    <a:pt x="428067" y="21900"/>
                  </a:cubicBezTo>
                  <a:cubicBezTo>
                    <a:pt x="426708" y="22188"/>
                    <a:pt x="425226" y="22600"/>
                    <a:pt x="424526" y="22559"/>
                  </a:cubicBezTo>
                  <a:lnTo>
                    <a:pt x="413159" y="21654"/>
                  </a:lnTo>
                  <a:lnTo>
                    <a:pt x="383920" y="20008"/>
                  </a:lnTo>
                  <a:cubicBezTo>
                    <a:pt x="369342" y="19762"/>
                    <a:pt x="355011" y="20831"/>
                    <a:pt x="340844" y="22846"/>
                  </a:cubicBezTo>
                  <a:cubicBezTo>
                    <a:pt x="326595" y="24903"/>
                    <a:pt x="312511" y="27988"/>
                    <a:pt x="298510" y="31937"/>
                  </a:cubicBezTo>
                  <a:cubicBezTo>
                    <a:pt x="270341" y="39710"/>
                    <a:pt x="241843" y="48266"/>
                    <a:pt x="213016" y="54683"/>
                  </a:cubicBezTo>
                  <a:cubicBezTo>
                    <a:pt x="183406" y="61222"/>
                    <a:pt x="153508" y="65706"/>
                    <a:pt x="123775" y="66323"/>
                  </a:cubicBezTo>
                  <a:cubicBezTo>
                    <a:pt x="83705" y="67104"/>
                    <a:pt x="43965" y="60647"/>
                    <a:pt x="5336" y="42178"/>
                  </a:cubicBezTo>
                  <a:cubicBezTo>
                    <a:pt x="765" y="40081"/>
                    <a:pt x="-1253" y="34692"/>
                    <a:pt x="806" y="30127"/>
                  </a:cubicBezTo>
                  <a:cubicBezTo>
                    <a:pt x="2907" y="25561"/>
                    <a:pt x="8301" y="23505"/>
                    <a:pt x="12873" y="25602"/>
                  </a:cubicBezTo>
                  <a:cubicBezTo>
                    <a:pt x="49154" y="41191"/>
                    <a:pt x="86053" y="45181"/>
                    <a:pt x="122993" y="43330"/>
                  </a:cubicBezTo>
                  <a:cubicBezTo>
                    <a:pt x="151202" y="41932"/>
                    <a:pt x="179453" y="36831"/>
                    <a:pt x="207662" y="30579"/>
                  </a:cubicBezTo>
                  <a:cubicBezTo>
                    <a:pt x="236160" y="24286"/>
                    <a:pt x="264617" y="16965"/>
                    <a:pt x="292620" y="9849"/>
                  </a:cubicBezTo>
                  <a:cubicBezTo>
                    <a:pt x="307734" y="6106"/>
                    <a:pt x="322889" y="3268"/>
                    <a:pt x="338167" y="1664"/>
                  </a:cubicBezTo>
                  <a:cubicBezTo>
                    <a:pt x="353528" y="18"/>
                    <a:pt x="368971" y="-434"/>
                    <a:pt x="384620" y="430"/>
                  </a:cubicBezTo>
                  <a:lnTo>
                    <a:pt x="415177" y="3514"/>
                  </a:lnTo>
                  <a:lnTo>
                    <a:pt x="426173" y="4872"/>
                  </a:lnTo>
                  <a:cubicBezTo>
                    <a:pt x="427697" y="5077"/>
                    <a:pt x="431568" y="4790"/>
                    <a:pt x="432556" y="4913"/>
                  </a:cubicBezTo>
                  <a:cubicBezTo>
                    <a:pt x="438404" y="5612"/>
                    <a:pt x="440010" y="9931"/>
                    <a:pt x="440381" y="11494"/>
                  </a:cubicBezTo>
                  <a:cubicBezTo>
                    <a:pt x="440833" y="13468"/>
                    <a:pt x="440875" y="15690"/>
                    <a:pt x="439516" y="17993"/>
                  </a:cubicBezTo>
                  <a:cubicBezTo>
                    <a:pt x="439063" y="18692"/>
                    <a:pt x="438075" y="20872"/>
                    <a:pt x="434491" y="22065"/>
                  </a:cubicBezTo>
                  <a:cubicBezTo>
                    <a:pt x="433380" y="22476"/>
                    <a:pt x="432226" y="22641"/>
                    <a:pt x="431073" y="22600"/>
                  </a:cubicBezTo>
                  <a:lnTo>
                    <a:pt x="431073" y="2260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6" name="Google Shape;1936;p28"/>
            <p:cNvSpPr/>
            <p:nvPr/>
          </p:nvSpPr>
          <p:spPr>
            <a:xfrm rot="5400000">
              <a:off x="554624" y="2752647"/>
              <a:ext cx="88640" cy="90061"/>
            </a:xfrm>
            <a:custGeom>
              <a:avLst/>
              <a:gdLst/>
              <a:ahLst/>
              <a:cxnLst/>
              <a:rect l="l" t="t" r="r" b="b"/>
              <a:pathLst>
                <a:path w="177281" h="180122" extrusionOk="0">
                  <a:moveTo>
                    <a:pt x="176144" y="132039"/>
                  </a:moveTo>
                  <a:cubicBezTo>
                    <a:pt x="178079" y="135370"/>
                    <a:pt x="142992" y="170415"/>
                    <a:pt x="123843" y="176955"/>
                  </a:cubicBezTo>
                  <a:cubicBezTo>
                    <a:pt x="117295" y="179176"/>
                    <a:pt x="100534" y="183577"/>
                    <a:pt x="96168" y="175268"/>
                  </a:cubicBezTo>
                  <a:cubicBezTo>
                    <a:pt x="92297" y="167823"/>
                    <a:pt x="107494" y="159885"/>
                    <a:pt x="112394" y="157047"/>
                  </a:cubicBezTo>
                  <a:cubicBezTo>
                    <a:pt x="132326" y="145448"/>
                    <a:pt x="174249" y="128748"/>
                    <a:pt x="176144" y="132039"/>
                  </a:cubicBezTo>
                  <a:close/>
                  <a:moveTo>
                    <a:pt x="129773" y="107031"/>
                  </a:moveTo>
                  <a:cubicBezTo>
                    <a:pt x="131049" y="105139"/>
                    <a:pt x="74795" y="112912"/>
                    <a:pt x="53175" y="128419"/>
                  </a:cubicBezTo>
                  <a:cubicBezTo>
                    <a:pt x="24677" y="148862"/>
                    <a:pt x="63141" y="152276"/>
                    <a:pt x="78172" y="146805"/>
                  </a:cubicBezTo>
                  <a:cubicBezTo>
                    <a:pt x="93862" y="141088"/>
                    <a:pt x="108029" y="130476"/>
                    <a:pt x="120342" y="118260"/>
                  </a:cubicBezTo>
                  <a:cubicBezTo>
                    <a:pt x="123802" y="114846"/>
                    <a:pt x="127014" y="111226"/>
                    <a:pt x="129773" y="107031"/>
                  </a:cubicBezTo>
                  <a:close/>
                  <a:moveTo>
                    <a:pt x="148428" y="51749"/>
                  </a:moveTo>
                  <a:cubicBezTo>
                    <a:pt x="145587" y="45456"/>
                    <a:pt x="140645" y="28633"/>
                    <a:pt x="131667" y="28222"/>
                  </a:cubicBezTo>
                  <a:cubicBezTo>
                    <a:pt x="117089" y="27564"/>
                    <a:pt x="119560" y="57878"/>
                    <a:pt x="121454" y="65282"/>
                  </a:cubicBezTo>
                  <a:cubicBezTo>
                    <a:pt x="128455" y="92881"/>
                    <a:pt x="172190" y="123195"/>
                    <a:pt x="176679" y="120933"/>
                  </a:cubicBezTo>
                  <a:cubicBezTo>
                    <a:pt x="181168" y="118671"/>
                    <a:pt x="159465" y="76387"/>
                    <a:pt x="148428" y="51749"/>
                  </a:cubicBezTo>
                  <a:close/>
                  <a:moveTo>
                    <a:pt x="114000" y="100408"/>
                  </a:moveTo>
                  <a:cubicBezTo>
                    <a:pt x="114494" y="100737"/>
                    <a:pt x="119848" y="104398"/>
                    <a:pt x="119477" y="102588"/>
                  </a:cubicBezTo>
                  <a:cubicBezTo>
                    <a:pt x="117212" y="92017"/>
                    <a:pt x="109429" y="58125"/>
                    <a:pt x="100575" y="37024"/>
                  </a:cubicBezTo>
                  <a:cubicBezTo>
                    <a:pt x="98639" y="32500"/>
                    <a:pt x="92297" y="19420"/>
                    <a:pt x="84926" y="22957"/>
                  </a:cubicBezTo>
                  <a:cubicBezTo>
                    <a:pt x="79490" y="25590"/>
                    <a:pt x="79408" y="34597"/>
                    <a:pt x="79449" y="39574"/>
                  </a:cubicBezTo>
                  <a:cubicBezTo>
                    <a:pt x="79655" y="57097"/>
                    <a:pt x="88179" y="74495"/>
                    <a:pt x="100287" y="88110"/>
                  </a:cubicBezTo>
                  <a:cubicBezTo>
                    <a:pt x="104364" y="92676"/>
                    <a:pt x="108811" y="96953"/>
                    <a:pt x="114000" y="100408"/>
                  </a:cubicBezTo>
                  <a:close/>
                  <a:moveTo>
                    <a:pt x="9" y="113159"/>
                  </a:moveTo>
                  <a:cubicBezTo>
                    <a:pt x="91" y="116244"/>
                    <a:pt x="19817" y="123524"/>
                    <a:pt x="38761" y="118136"/>
                  </a:cubicBezTo>
                  <a:cubicBezTo>
                    <a:pt x="62111" y="111555"/>
                    <a:pt x="85626" y="91606"/>
                    <a:pt x="85626" y="91606"/>
                  </a:cubicBezTo>
                  <a:cubicBezTo>
                    <a:pt x="85626" y="91606"/>
                    <a:pt x="-1021" y="86465"/>
                    <a:pt x="9" y="113159"/>
                  </a:cubicBezTo>
                  <a:close/>
                  <a:moveTo>
                    <a:pt x="75372" y="82516"/>
                  </a:moveTo>
                  <a:cubicBezTo>
                    <a:pt x="80602" y="82845"/>
                    <a:pt x="74260" y="41960"/>
                    <a:pt x="71377" y="31471"/>
                  </a:cubicBezTo>
                  <a:cubicBezTo>
                    <a:pt x="68783" y="22093"/>
                    <a:pt x="64664" y="7409"/>
                    <a:pt x="54740" y="1980"/>
                  </a:cubicBezTo>
                  <a:cubicBezTo>
                    <a:pt x="36743" y="-7851"/>
                    <a:pt x="37402" y="21723"/>
                    <a:pt x="39955" y="29456"/>
                  </a:cubicBezTo>
                  <a:cubicBezTo>
                    <a:pt x="46503" y="49076"/>
                    <a:pt x="70100" y="82187"/>
                    <a:pt x="75372" y="82516"/>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7" name="Google Shape;1937;p28"/>
            <p:cNvSpPr/>
            <p:nvPr/>
          </p:nvSpPr>
          <p:spPr>
            <a:xfrm rot="5400000">
              <a:off x="449411" y="3036882"/>
              <a:ext cx="116189" cy="101827"/>
            </a:xfrm>
            <a:custGeom>
              <a:avLst/>
              <a:gdLst/>
              <a:ahLst/>
              <a:cxnLst/>
              <a:rect l="l" t="t" r="r" b="b"/>
              <a:pathLst>
                <a:path w="232378" h="203653" extrusionOk="0">
                  <a:moveTo>
                    <a:pt x="105981" y="185260"/>
                  </a:moveTo>
                  <a:cubicBezTo>
                    <a:pt x="107670" y="188633"/>
                    <a:pt x="92473" y="198998"/>
                    <a:pt x="75260" y="200643"/>
                  </a:cubicBezTo>
                  <a:cubicBezTo>
                    <a:pt x="46885" y="203358"/>
                    <a:pt x="22012" y="193281"/>
                    <a:pt x="22012" y="193281"/>
                  </a:cubicBezTo>
                  <a:cubicBezTo>
                    <a:pt x="22012" y="193281"/>
                    <a:pt x="47091" y="183203"/>
                    <a:pt x="70441" y="177404"/>
                  </a:cubicBezTo>
                  <a:cubicBezTo>
                    <a:pt x="75589" y="176129"/>
                    <a:pt x="100174" y="173743"/>
                    <a:pt x="105981" y="185260"/>
                  </a:cubicBezTo>
                  <a:close/>
                  <a:moveTo>
                    <a:pt x="139833" y="135367"/>
                  </a:moveTo>
                  <a:cubicBezTo>
                    <a:pt x="114917" y="129321"/>
                    <a:pt x="64552" y="156591"/>
                    <a:pt x="65911" y="158442"/>
                  </a:cubicBezTo>
                  <a:cubicBezTo>
                    <a:pt x="67270" y="160293"/>
                    <a:pt x="133326" y="168807"/>
                    <a:pt x="147945" y="146473"/>
                  </a:cubicBezTo>
                  <a:cubicBezTo>
                    <a:pt x="152640" y="139274"/>
                    <a:pt x="146998" y="137094"/>
                    <a:pt x="139833" y="135367"/>
                  </a:cubicBezTo>
                  <a:close/>
                  <a:moveTo>
                    <a:pt x="195757" y="88435"/>
                  </a:moveTo>
                  <a:cubicBezTo>
                    <a:pt x="165489" y="78934"/>
                    <a:pt x="123236" y="106246"/>
                    <a:pt x="120436" y="109495"/>
                  </a:cubicBezTo>
                  <a:cubicBezTo>
                    <a:pt x="117636" y="112744"/>
                    <a:pt x="153134" y="118215"/>
                    <a:pt x="179037" y="107932"/>
                  </a:cubicBezTo>
                  <a:cubicBezTo>
                    <a:pt x="183444" y="106163"/>
                    <a:pt x="211653" y="93412"/>
                    <a:pt x="195757" y="88435"/>
                  </a:cubicBezTo>
                  <a:close/>
                  <a:moveTo>
                    <a:pt x="205929" y="44013"/>
                  </a:moveTo>
                  <a:cubicBezTo>
                    <a:pt x="200699" y="45864"/>
                    <a:pt x="195634" y="48044"/>
                    <a:pt x="190610" y="50306"/>
                  </a:cubicBezTo>
                  <a:cubicBezTo>
                    <a:pt x="180397" y="54913"/>
                    <a:pt x="170472" y="59972"/>
                    <a:pt x="160506" y="65031"/>
                  </a:cubicBezTo>
                  <a:lnTo>
                    <a:pt x="158035" y="67787"/>
                  </a:lnTo>
                  <a:cubicBezTo>
                    <a:pt x="158982" y="73258"/>
                    <a:pt x="176237" y="70831"/>
                    <a:pt x="180561" y="70461"/>
                  </a:cubicBezTo>
                  <a:cubicBezTo>
                    <a:pt x="195346" y="69227"/>
                    <a:pt x="211489" y="65895"/>
                    <a:pt x="224008" y="57504"/>
                  </a:cubicBezTo>
                  <a:cubicBezTo>
                    <a:pt x="246082" y="42697"/>
                    <a:pt x="218984" y="39365"/>
                    <a:pt x="205929" y="44013"/>
                  </a:cubicBezTo>
                  <a:close/>
                  <a:moveTo>
                    <a:pt x="194522" y="17648"/>
                  </a:moveTo>
                  <a:cubicBezTo>
                    <a:pt x="196581" y="14357"/>
                    <a:pt x="203046" y="4321"/>
                    <a:pt x="197816" y="907"/>
                  </a:cubicBezTo>
                  <a:cubicBezTo>
                    <a:pt x="191516" y="-3289"/>
                    <a:pt x="180644" y="8228"/>
                    <a:pt x="177020" y="11889"/>
                  </a:cubicBezTo>
                  <a:cubicBezTo>
                    <a:pt x="161041" y="28136"/>
                    <a:pt x="160753" y="52774"/>
                    <a:pt x="152393" y="73834"/>
                  </a:cubicBezTo>
                  <a:cubicBezTo>
                    <a:pt x="156841" y="70749"/>
                    <a:pt x="185174" y="32496"/>
                    <a:pt x="194522" y="17648"/>
                  </a:cubicBezTo>
                  <a:close/>
                  <a:moveTo>
                    <a:pt x="125460" y="88847"/>
                  </a:moveTo>
                  <a:cubicBezTo>
                    <a:pt x="132090" y="74327"/>
                    <a:pt x="140574" y="56147"/>
                    <a:pt x="138803" y="39777"/>
                  </a:cubicBezTo>
                  <a:cubicBezTo>
                    <a:pt x="138103" y="33278"/>
                    <a:pt x="133491" y="30111"/>
                    <a:pt x="128096" y="34964"/>
                  </a:cubicBezTo>
                  <a:cubicBezTo>
                    <a:pt x="121877" y="40558"/>
                    <a:pt x="118953" y="50018"/>
                    <a:pt x="116977" y="57833"/>
                  </a:cubicBezTo>
                  <a:cubicBezTo>
                    <a:pt x="115247" y="64620"/>
                    <a:pt x="114382" y="71613"/>
                    <a:pt x="113888" y="78564"/>
                  </a:cubicBezTo>
                  <a:cubicBezTo>
                    <a:pt x="113106" y="88847"/>
                    <a:pt x="113106" y="99089"/>
                    <a:pt x="113559" y="109330"/>
                  </a:cubicBezTo>
                  <a:lnTo>
                    <a:pt x="115082" y="108508"/>
                  </a:lnTo>
                  <a:cubicBezTo>
                    <a:pt x="115329" y="108713"/>
                    <a:pt x="125007" y="89793"/>
                    <a:pt x="125460" y="88847"/>
                  </a:cubicBezTo>
                  <a:close/>
                  <a:moveTo>
                    <a:pt x="94697" y="69967"/>
                  </a:moveTo>
                  <a:cubicBezTo>
                    <a:pt x="87532" y="67664"/>
                    <a:pt x="80284" y="78482"/>
                    <a:pt x="77771" y="83500"/>
                  </a:cubicBezTo>
                  <a:cubicBezTo>
                    <a:pt x="68629" y="101968"/>
                    <a:pt x="70565" y="124344"/>
                    <a:pt x="70112" y="144334"/>
                  </a:cubicBezTo>
                  <a:cubicBezTo>
                    <a:pt x="70071" y="144375"/>
                    <a:pt x="99515" y="94729"/>
                    <a:pt x="99515" y="82471"/>
                  </a:cubicBezTo>
                  <a:cubicBezTo>
                    <a:pt x="99557" y="78564"/>
                    <a:pt x="99351" y="71489"/>
                    <a:pt x="94697" y="69967"/>
                  </a:cubicBezTo>
                  <a:close/>
                  <a:moveTo>
                    <a:pt x="56151" y="119860"/>
                  </a:moveTo>
                  <a:cubicBezTo>
                    <a:pt x="55492" y="115706"/>
                    <a:pt x="49644" y="97772"/>
                    <a:pt x="42191" y="104929"/>
                  </a:cubicBezTo>
                  <a:cubicBezTo>
                    <a:pt x="37043" y="109865"/>
                    <a:pt x="36260" y="120313"/>
                    <a:pt x="35519" y="126853"/>
                  </a:cubicBezTo>
                  <a:cubicBezTo>
                    <a:pt x="34737" y="133351"/>
                    <a:pt x="36714" y="176046"/>
                    <a:pt x="40173" y="174853"/>
                  </a:cubicBezTo>
                  <a:cubicBezTo>
                    <a:pt x="43632" y="173702"/>
                    <a:pt x="58499" y="134421"/>
                    <a:pt x="56151" y="119860"/>
                  </a:cubicBezTo>
                  <a:close/>
                  <a:moveTo>
                    <a:pt x="5127" y="150997"/>
                  </a:moveTo>
                  <a:cubicBezTo>
                    <a:pt x="-927" y="152725"/>
                    <a:pt x="-21" y="161444"/>
                    <a:pt x="144" y="164324"/>
                  </a:cubicBezTo>
                  <a:cubicBezTo>
                    <a:pt x="844" y="177198"/>
                    <a:pt x="6774" y="189167"/>
                    <a:pt x="12828" y="200232"/>
                  </a:cubicBezTo>
                  <a:lnTo>
                    <a:pt x="10398" y="203317"/>
                  </a:lnTo>
                  <a:cubicBezTo>
                    <a:pt x="13734" y="206031"/>
                    <a:pt x="17852" y="191471"/>
                    <a:pt x="18058" y="190648"/>
                  </a:cubicBezTo>
                  <a:cubicBezTo>
                    <a:pt x="20817" y="179296"/>
                    <a:pt x="21312" y="166750"/>
                    <a:pt x="15546" y="157331"/>
                  </a:cubicBezTo>
                  <a:cubicBezTo>
                    <a:pt x="14063" y="154905"/>
                    <a:pt x="10275" y="149516"/>
                    <a:pt x="5127" y="150997"/>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8" name="Google Shape;1938;p28"/>
            <p:cNvSpPr/>
            <p:nvPr/>
          </p:nvSpPr>
          <p:spPr>
            <a:xfrm rot="5400000">
              <a:off x="273340" y="3185543"/>
              <a:ext cx="112788" cy="73482"/>
            </a:xfrm>
            <a:custGeom>
              <a:avLst/>
              <a:gdLst/>
              <a:ahLst/>
              <a:cxnLst/>
              <a:rect l="l" t="t" r="r" b="b"/>
              <a:pathLst>
                <a:path w="225577" h="146964" extrusionOk="0">
                  <a:moveTo>
                    <a:pt x="36382" y="70377"/>
                  </a:moveTo>
                  <a:cubicBezTo>
                    <a:pt x="38441" y="77575"/>
                    <a:pt x="40747" y="93328"/>
                    <a:pt x="30534" y="96125"/>
                  </a:cubicBezTo>
                  <a:cubicBezTo>
                    <a:pt x="22339" y="98346"/>
                    <a:pt x="19003" y="88022"/>
                    <a:pt x="17109" y="82264"/>
                  </a:cubicBezTo>
                  <a:cubicBezTo>
                    <a:pt x="11179" y="64248"/>
                    <a:pt x="7349" y="44957"/>
                    <a:pt x="4054" y="26283"/>
                  </a:cubicBezTo>
                  <a:cubicBezTo>
                    <a:pt x="2942" y="20113"/>
                    <a:pt x="1830" y="13944"/>
                    <a:pt x="924" y="7774"/>
                  </a:cubicBezTo>
                  <a:cubicBezTo>
                    <a:pt x="636" y="5841"/>
                    <a:pt x="307" y="3908"/>
                    <a:pt x="18" y="1974"/>
                  </a:cubicBezTo>
                  <a:cubicBezTo>
                    <a:pt x="-23" y="1522"/>
                    <a:pt x="18" y="658"/>
                    <a:pt x="18" y="0"/>
                  </a:cubicBezTo>
                  <a:lnTo>
                    <a:pt x="3230" y="6458"/>
                  </a:lnTo>
                  <a:cubicBezTo>
                    <a:pt x="13649" y="27846"/>
                    <a:pt x="29669" y="47343"/>
                    <a:pt x="36382" y="70377"/>
                  </a:cubicBezTo>
                  <a:close/>
                  <a:moveTo>
                    <a:pt x="59855" y="65893"/>
                  </a:moveTo>
                  <a:cubicBezTo>
                    <a:pt x="55161" y="58284"/>
                    <a:pt x="50425" y="50674"/>
                    <a:pt x="45854" y="42942"/>
                  </a:cubicBezTo>
                  <a:cubicBezTo>
                    <a:pt x="47089" y="43518"/>
                    <a:pt x="49066" y="44422"/>
                    <a:pt x="49683" y="44751"/>
                  </a:cubicBezTo>
                  <a:cubicBezTo>
                    <a:pt x="52855" y="46397"/>
                    <a:pt x="56067" y="47919"/>
                    <a:pt x="59320" y="49317"/>
                  </a:cubicBezTo>
                  <a:cubicBezTo>
                    <a:pt x="69410" y="53636"/>
                    <a:pt x="80529" y="57667"/>
                    <a:pt x="91607" y="57749"/>
                  </a:cubicBezTo>
                  <a:cubicBezTo>
                    <a:pt x="95066" y="57790"/>
                    <a:pt x="102479" y="57502"/>
                    <a:pt x="103879" y="53307"/>
                  </a:cubicBezTo>
                  <a:cubicBezTo>
                    <a:pt x="105691" y="47960"/>
                    <a:pt x="94324" y="45039"/>
                    <a:pt x="91195" y="44176"/>
                  </a:cubicBezTo>
                  <a:cubicBezTo>
                    <a:pt x="76493" y="40104"/>
                    <a:pt x="60885" y="39898"/>
                    <a:pt x="46348" y="35250"/>
                  </a:cubicBezTo>
                  <a:lnTo>
                    <a:pt x="44906" y="41420"/>
                  </a:lnTo>
                  <a:cubicBezTo>
                    <a:pt x="43753" y="39404"/>
                    <a:pt x="42353" y="37512"/>
                    <a:pt x="41283" y="35456"/>
                  </a:cubicBezTo>
                  <a:lnTo>
                    <a:pt x="37247" y="34962"/>
                  </a:lnTo>
                  <a:cubicBezTo>
                    <a:pt x="36917" y="35085"/>
                    <a:pt x="38606" y="39816"/>
                    <a:pt x="38688" y="40186"/>
                  </a:cubicBezTo>
                  <a:cubicBezTo>
                    <a:pt x="40335" y="46314"/>
                    <a:pt x="41653" y="52566"/>
                    <a:pt x="43177" y="58736"/>
                  </a:cubicBezTo>
                  <a:cubicBezTo>
                    <a:pt x="47171" y="75354"/>
                    <a:pt x="50095" y="95961"/>
                    <a:pt x="60391" y="110151"/>
                  </a:cubicBezTo>
                  <a:cubicBezTo>
                    <a:pt x="64674" y="116074"/>
                    <a:pt x="71963" y="117431"/>
                    <a:pt x="73981" y="108917"/>
                  </a:cubicBezTo>
                  <a:cubicBezTo>
                    <a:pt x="75752" y="101431"/>
                    <a:pt x="73404" y="93164"/>
                    <a:pt x="70604" y="86253"/>
                  </a:cubicBezTo>
                  <a:cubicBezTo>
                    <a:pt x="67721" y="79097"/>
                    <a:pt x="63850" y="72392"/>
                    <a:pt x="59855" y="65893"/>
                  </a:cubicBezTo>
                  <a:close/>
                  <a:moveTo>
                    <a:pt x="102931" y="105997"/>
                  </a:moveTo>
                  <a:cubicBezTo>
                    <a:pt x="98031" y="98058"/>
                    <a:pt x="92636" y="90367"/>
                    <a:pt x="87941" y="82264"/>
                  </a:cubicBezTo>
                  <a:lnTo>
                    <a:pt x="83000" y="79631"/>
                  </a:lnTo>
                  <a:cubicBezTo>
                    <a:pt x="80570" y="83703"/>
                    <a:pt x="82711" y="91272"/>
                    <a:pt x="84070" y="96125"/>
                  </a:cubicBezTo>
                  <a:cubicBezTo>
                    <a:pt x="87982" y="110192"/>
                    <a:pt x="94489" y="130182"/>
                    <a:pt x="107009" y="139149"/>
                  </a:cubicBezTo>
                  <a:cubicBezTo>
                    <a:pt x="120969" y="149226"/>
                    <a:pt x="112980" y="123601"/>
                    <a:pt x="110715" y="119159"/>
                  </a:cubicBezTo>
                  <a:cubicBezTo>
                    <a:pt x="108368" y="114634"/>
                    <a:pt x="105649" y="110357"/>
                    <a:pt x="102931" y="105997"/>
                  </a:cubicBezTo>
                  <a:close/>
                  <a:moveTo>
                    <a:pt x="153750" y="130840"/>
                  </a:moveTo>
                  <a:cubicBezTo>
                    <a:pt x="140572" y="117637"/>
                    <a:pt x="126035" y="105709"/>
                    <a:pt x="112198" y="93164"/>
                  </a:cubicBezTo>
                  <a:lnTo>
                    <a:pt x="110838" y="95632"/>
                  </a:lnTo>
                  <a:cubicBezTo>
                    <a:pt x="110756" y="93740"/>
                    <a:pt x="112280" y="99128"/>
                    <a:pt x="113309" y="100732"/>
                  </a:cubicBezTo>
                  <a:cubicBezTo>
                    <a:pt x="115863" y="104681"/>
                    <a:pt x="118663" y="108506"/>
                    <a:pt x="121463" y="112290"/>
                  </a:cubicBezTo>
                  <a:cubicBezTo>
                    <a:pt x="129329" y="122943"/>
                    <a:pt x="137607" y="134666"/>
                    <a:pt x="148479" y="142522"/>
                  </a:cubicBezTo>
                  <a:cubicBezTo>
                    <a:pt x="151526" y="144743"/>
                    <a:pt x="158280" y="148979"/>
                    <a:pt x="162151" y="145853"/>
                  </a:cubicBezTo>
                  <a:cubicBezTo>
                    <a:pt x="166434" y="142398"/>
                    <a:pt x="155644" y="132732"/>
                    <a:pt x="153750" y="130840"/>
                  </a:cubicBezTo>
                  <a:close/>
                  <a:moveTo>
                    <a:pt x="182165" y="126686"/>
                  </a:moveTo>
                  <a:cubicBezTo>
                    <a:pt x="177594" y="123725"/>
                    <a:pt x="172899" y="121010"/>
                    <a:pt x="168164" y="118377"/>
                  </a:cubicBezTo>
                  <a:cubicBezTo>
                    <a:pt x="160916" y="114429"/>
                    <a:pt x="153379" y="110768"/>
                    <a:pt x="146420" y="106285"/>
                  </a:cubicBezTo>
                  <a:lnTo>
                    <a:pt x="141642" y="103159"/>
                  </a:lnTo>
                  <a:cubicBezTo>
                    <a:pt x="142672" y="106490"/>
                    <a:pt x="149261" y="110974"/>
                    <a:pt x="151526" y="113318"/>
                  </a:cubicBezTo>
                  <a:cubicBezTo>
                    <a:pt x="161039" y="123066"/>
                    <a:pt x="170717" y="133925"/>
                    <a:pt x="182783" y="140465"/>
                  </a:cubicBezTo>
                  <a:cubicBezTo>
                    <a:pt x="185419" y="141864"/>
                    <a:pt x="199750" y="145853"/>
                    <a:pt x="195302" y="137833"/>
                  </a:cubicBezTo>
                  <a:cubicBezTo>
                    <a:pt x="192584" y="132979"/>
                    <a:pt x="186654" y="129606"/>
                    <a:pt x="182165" y="126686"/>
                  </a:cubicBezTo>
                  <a:close/>
                  <a:moveTo>
                    <a:pt x="212928" y="114305"/>
                  </a:moveTo>
                  <a:cubicBezTo>
                    <a:pt x="199462" y="109657"/>
                    <a:pt x="185254" y="108794"/>
                    <a:pt x="171170" y="107560"/>
                  </a:cubicBezTo>
                  <a:cubicBezTo>
                    <a:pt x="171787" y="108053"/>
                    <a:pt x="172570" y="108629"/>
                    <a:pt x="172735" y="108753"/>
                  </a:cubicBezTo>
                  <a:cubicBezTo>
                    <a:pt x="175535" y="110727"/>
                    <a:pt x="178418" y="112578"/>
                    <a:pt x="181342" y="114388"/>
                  </a:cubicBezTo>
                  <a:cubicBezTo>
                    <a:pt x="191102" y="120269"/>
                    <a:pt x="202385" y="126357"/>
                    <a:pt x="213958" y="127468"/>
                  </a:cubicBezTo>
                  <a:cubicBezTo>
                    <a:pt x="217170" y="127756"/>
                    <a:pt x="224253" y="128126"/>
                    <a:pt x="225447" y="123930"/>
                  </a:cubicBezTo>
                  <a:cubicBezTo>
                    <a:pt x="226889" y="118871"/>
                    <a:pt x="215934" y="115375"/>
                    <a:pt x="212928" y="114305"/>
                  </a:cubicBezTo>
                  <a:close/>
                  <a:moveTo>
                    <a:pt x="168740" y="105339"/>
                  </a:moveTo>
                  <a:lnTo>
                    <a:pt x="167257" y="107190"/>
                  </a:lnTo>
                  <a:cubicBezTo>
                    <a:pt x="168575" y="107313"/>
                    <a:pt x="169852" y="107436"/>
                    <a:pt x="171170" y="107560"/>
                  </a:cubicBezTo>
                  <a:cubicBezTo>
                    <a:pt x="169852" y="106573"/>
                    <a:pt x="168369" y="105339"/>
                    <a:pt x="168740" y="105339"/>
                  </a:cubicBezTo>
                  <a:close/>
                  <a:moveTo>
                    <a:pt x="142713" y="99210"/>
                  </a:moveTo>
                  <a:cubicBezTo>
                    <a:pt x="142384" y="99457"/>
                    <a:pt x="147943" y="99786"/>
                    <a:pt x="148314" y="99786"/>
                  </a:cubicBezTo>
                  <a:cubicBezTo>
                    <a:pt x="152102" y="99786"/>
                    <a:pt x="155932" y="99745"/>
                    <a:pt x="159721" y="99580"/>
                  </a:cubicBezTo>
                  <a:cubicBezTo>
                    <a:pt x="169275" y="99210"/>
                    <a:pt x="179612" y="98799"/>
                    <a:pt x="188713" y="95632"/>
                  </a:cubicBezTo>
                  <a:cubicBezTo>
                    <a:pt x="191596" y="94644"/>
                    <a:pt x="197114" y="92341"/>
                    <a:pt x="196867" y="88516"/>
                  </a:cubicBezTo>
                  <a:cubicBezTo>
                    <a:pt x="196538" y="83045"/>
                    <a:pt x="187354" y="84032"/>
                    <a:pt x="184018" y="84526"/>
                  </a:cubicBezTo>
                  <a:cubicBezTo>
                    <a:pt x="171829" y="86295"/>
                    <a:pt x="160627" y="91847"/>
                    <a:pt x="149344" y="96413"/>
                  </a:cubicBezTo>
                  <a:lnTo>
                    <a:pt x="142713" y="99210"/>
                  </a:lnTo>
                  <a:close/>
                  <a:moveTo>
                    <a:pt x="115616" y="87899"/>
                  </a:moveTo>
                  <a:lnTo>
                    <a:pt x="113556" y="90901"/>
                  </a:lnTo>
                  <a:cubicBezTo>
                    <a:pt x="115657" y="92135"/>
                    <a:pt x="122781" y="89996"/>
                    <a:pt x="125005" y="89791"/>
                  </a:cubicBezTo>
                  <a:cubicBezTo>
                    <a:pt x="135095" y="88763"/>
                    <a:pt x="149385" y="88721"/>
                    <a:pt x="157786" y="82181"/>
                  </a:cubicBezTo>
                  <a:cubicBezTo>
                    <a:pt x="161039" y="79672"/>
                    <a:pt x="161369" y="75600"/>
                    <a:pt x="156715" y="74654"/>
                  </a:cubicBezTo>
                  <a:cubicBezTo>
                    <a:pt x="152555" y="73791"/>
                    <a:pt x="147984" y="75148"/>
                    <a:pt x="144031" y="76300"/>
                  </a:cubicBezTo>
                  <a:cubicBezTo>
                    <a:pt x="140325" y="77410"/>
                    <a:pt x="136742" y="78767"/>
                    <a:pt x="133200" y="80248"/>
                  </a:cubicBezTo>
                  <a:cubicBezTo>
                    <a:pt x="127270" y="82675"/>
                    <a:pt x="121505" y="85472"/>
                    <a:pt x="115616" y="87899"/>
                  </a:cubicBezTo>
                  <a:close/>
                  <a:moveTo>
                    <a:pt x="86335" y="79672"/>
                  </a:moveTo>
                  <a:cubicBezTo>
                    <a:pt x="85347" y="79960"/>
                    <a:pt x="90083" y="81359"/>
                    <a:pt x="90206" y="81359"/>
                  </a:cubicBezTo>
                  <a:cubicBezTo>
                    <a:pt x="93707" y="81729"/>
                    <a:pt x="97249" y="81482"/>
                    <a:pt x="100749" y="81194"/>
                  </a:cubicBezTo>
                  <a:cubicBezTo>
                    <a:pt x="109974" y="80454"/>
                    <a:pt x="119857" y="79138"/>
                    <a:pt x="128464" y="75600"/>
                  </a:cubicBezTo>
                  <a:cubicBezTo>
                    <a:pt x="130647" y="74695"/>
                    <a:pt x="135795" y="72680"/>
                    <a:pt x="135300" y="69472"/>
                  </a:cubicBezTo>
                  <a:cubicBezTo>
                    <a:pt x="134642" y="64988"/>
                    <a:pt x="125911" y="66058"/>
                    <a:pt x="123111" y="66428"/>
                  </a:cubicBezTo>
                  <a:cubicBezTo>
                    <a:pt x="109315" y="68361"/>
                    <a:pt x="97001" y="75271"/>
                    <a:pt x="83905" y="79508"/>
                  </a:cubicBezTo>
                  <a:lnTo>
                    <a:pt x="86335" y="79672"/>
                  </a:lnTo>
                  <a:close/>
                  <a:moveTo>
                    <a:pt x="3848" y="5141"/>
                  </a:moveTo>
                  <a:cubicBezTo>
                    <a:pt x="4754" y="5841"/>
                    <a:pt x="5743" y="6458"/>
                    <a:pt x="6731" y="7034"/>
                  </a:cubicBezTo>
                  <a:cubicBezTo>
                    <a:pt x="10108" y="9008"/>
                    <a:pt x="13649" y="10694"/>
                    <a:pt x="17232" y="12175"/>
                  </a:cubicBezTo>
                  <a:cubicBezTo>
                    <a:pt x="30328" y="17646"/>
                    <a:pt x="44824" y="21389"/>
                    <a:pt x="58991" y="22335"/>
                  </a:cubicBezTo>
                  <a:cubicBezTo>
                    <a:pt x="60885" y="22458"/>
                    <a:pt x="70933" y="23774"/>
                    <a:pt x="71633" y="20566"/>
                  </a:cubicBezTo>
                  <a:cubicBezTo>
                    <a:pt x="72416" y="16905"/>
                    <a:pt x="61091" y="13409"/>
                    <a:pt x="58991" y="12669"/>
                  </a:cubicBezTo>
                  <a:cubicBezTo>
                    <a:pt x="43218" y="6787"/>
                    <a:pt x="25839" y="6869"/>
                    <a:pt x="10231" y="987"/>
                  </a:cubicBezTo>
                  <a:lnTo>
                    <a:pt x="2283" y="3578"/>
                  </a:lnTo>
                  <a:cubicBezTo>
                    <a:pt x="1748" y="3126"/>
                    <a:pt x="3230" y="4730"/>
                    <a:pt x="3848" y="514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9" name="Google Shape;1939;p28"/>
            <p:cNvSpPr/>
            <p:nvPr/>
          </p:nvSpPr>
          <p:spPr>
            <a:xfrm rot="5400000">
              <a:off x="282225" y="3140752"/>
              <a:ext cx="141535" cy="90013"/>
            </a:xfrm>
            <a:custGeom>
              <a:avLst/>
              <a:gdLst/>
              <a:ahLst/>
              <a:cxnLst/>
              <a:rect l="l" t="t" r="r" b="b"/>
              <a:pathLst>
                <a:path w="283071" h="180025" extrusionOk="0">
                  <a:moveTo>
                    <a:pt x="273382" y="163285"/>
                  </a:moveTo>
                  <a:cubicBezTo>
                    <a:pt x="273052" y="163449"/>
                    <a:pt x="272723" y="163614"/>
                    <a:pt x="272476" y="163737"/>
                  </a:cubicBezTo>
                  <a:lnTo>
                    <a:pt x="272599" y="163696"/>
                  </a:lnTo>
                  <a:cubicBezTo>
                    <a:pt x="273011" y="163573"/>
                    <a:pt x="273382" y="163490"/>
                    <a:pt x="273794" y="163449"/>
                  </a:cubicBezTo>
                  <a:lnTo>
                    <a:pt x="273382" y="163285"/>
                  </a:lnTo>
                  <a:cubicBezTo>
                    <a:pt x="274123" y="162956"/>
                    <a:pt x="274864" y="162709"/>
                    <a:pt x="274823" y="163367"/>
                  </a:cubicBezTo>
                  <a:cubicBezTo>
                    <a:pt x="274494" y="163367"/>
                    <a:pt x="274164" y="163408"/>
                    <a:pt x="273794" y="163449"/>
                  </a:cubicBezTo>
                  <a:cubicBezTo>
                    <a:pt x="274288" y="163655"/>
                    <a:pt x="274823" y="163778"/>
                    <a:pt x="274823" y="163408"/>
                  </a:cubicBezTo>
                  <a:lnTo>
                    <a:pt x="274823" y="163367"/>
                  </a:lnTo>
                  <a:cubicBezTo>
                    <a:pt x="278447" y="163367"/>
                    <a:pt x="281824" y="165753"/>
                    <a:pt x="282854" y="169372"/>
                  </a:cubicBezTo>
                  <a:cubicBezTo>
                    <a:pt x="283513" y="171429"/>
                    <a:pt x="283183" y="179820"/>
                    <a:pt x="274494" y="180025"/>
                  </a:cubicBezTo>
                  <a:cubicBezTo>
                    <a:pt x="273423" y="180025"/>
                    <a:pt x="270623" y="179696"/>
                    <a:pt x="270376" y="179655"/>
                  </a:cubicBezTo>
                  <a:lnTo>
                    <a:pt x="262427" y="178421"/>
                  </a:lnTo>
                  <a:lnTo>
                    <a:pt x="237760" y="173362"/>
                  </a:lnTo>
                  <a:cubicBezTo>
                    <a:pt x="225693" y="170318"/>
                    <a:pt x="214039" y="166082"/>
                    <a:pt x="202837" y="160776"/>
                  </a:cubicBezTo>
                  <a:cubicBezTo>
                    <a:pt x="191677" y="155511"/>
                    <a:pt x="181052" y="149218"/>
                    <a:pt x="170922" y="142143"/>
                  </a:cubicBezTo>
                  <a:cubicBezTo>
                    <a:pt x="150331" y="127459"/>
                    <a:pt x="131840" y="109978"/>
                    <a:pt x="113844" y="92168"/>
                  </a:cubicBezTo>
                  <a:cubicBezTo>
                    <a:pt x="96547" y="75016"/>
                    <a:pt x="79663" y="57658"/>
                    <a:pt x="60266" y="43550"/>
                  </a:cubicBezTo>
                  <a:cubicBezTo>
                    <a:pt x="44452" y="32033"/>
                    <a:pt x="27156" y="22491"/>
                    <a:pt x="6689" y="17061"/>
                  </a:cubicBezTo>
                  <a:cubicBezTo>
                    <a:pt x="2035" y="15951"/>
                    <a:pt x="-848" y="11303"/>
                    <a:pt x="223" y="6655"/>
                  </a:cubicBezTo>
                  <a:cubicBezTo>
                    <a:pt x="1335" y="2007"/>
                    <a:pt x="5989" y="-872"/>
                    <a:pt x="10642" y="238"/>
                  </a:cubicBezTo>
                  <a:cubicBezTo>
                    <a:pt x="33869" y="5051"/>
                    <a:pt x="53924" y="14388"/>
                    <a:pt x="72168" y="26439"/>
                  </a:cubicBezTo>
                  <a:cubicBezTo>
                    <a:pt x="93170" y="40342"/>
                    <a:pt x="111908" y="57658"/>
                    <a:pt x="130234" y="75551"/>
                  </a:cubicBezTo>
                  <a:cubicBezTo>
                    <a:pt x="147572" y="92456"/>
                    <a:pt x="164415" y="110019"/>
                    <a:pt x="183853" y="124456"/>
                  </a:cubicBezTo>
                  <a:cubicBezTo>
                    <a:pt x="192748" y="131243"/>
                    <a:pt x="202137" y="137331"/>
                    <a:pt x="211980" y="142554"/>
                  </a:cubicBezTo>
                  <a:cubicBezTo>
                    <a:pt x="221822" y="147778"/>
                    <a:pt x="232076" y="152179"/>
                    <a:pt x="242743" y="155470"/>
                  </a:cubicBezTo>
                  <a:lnTo>
                    <a:pt x="265846" y="161598"/>
                  </a:lnTo>
                  <a:lnTo>
                    <a:pt x="273052" y="163120"/>
                  </a:lnTo>
                  <a:cubicBezTo>
                    <a:pt x="273052" y="163120"/>
                    <a:pt x="273217" y="163203"/>
                    <a:pt x="273382" y="163285"/>
                  </a:cubicBezTo>
                  <a:lnTo>
                    <a:pt x="273382" y="163285"/>
                  </a:lnTo>
                  <a:close/>
                  <a:moveTo>
                    <a:pt x="267699" y="167521"/>
                  </a:moveTo>
                  <a:cubicBezTo>
                    <a:pt x="266875" y="168838"/>
                    <a:pt x="266546" y="170277"/>
                    <a:pt x="266587" y="171799"/>
                  </a:cubicBezTo>
                  <a:cubicBezTo>
                    <a:pt x="266546" y="170277"/>
                    <a:pt x="266957" y="168796"/>
                    <a:pt x="267699" y="167521"/>
                  </a:cubicBezTo>
                  <a:lnTo>
                    <a:pt x="267699" y="167521"/>
                  </a:lnTo>
                  <a:close/>
                  <a:moveTo>
                    <a:pt x="271570" y="164066"/>
                  </a:moveTo>
                  <a:cubicBezTo>
                    <a:pt x="270334" y="164560"/>
                    <a:pt x="269470" y="165259"/>
                    <a:pt x="268811" y="165999"/>
                  </a:cubicBezTo>
                  <a:cubicBezTo>
                    <a:pt x="269593" y="165218"/>
                    <a:pt x="270499" y="164519"/>
                    <a:pt x="271570" y="164066"/>
                  </a:cubicBezTo>
                  <a:lnTo>
                    <a:pt x="271570" y="164066"/>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0" name="Google Shape;1940;p28"/>
            <p:cNvSpPr/>
            <p:nvPr/>
          </p:nvSpPr>
          <p:spPr>
            <a:xfrm rot="5400000">
              <a:off x="396618" y="2980284"/>
              <a:ext cx="143067" cy="125105"/>
            </a:xfrm>
            <a:custGeom>
              <a:avLst/>
              <a:gdLst/>
              <a:ahLst/>
              <a:cxnLst/>
              <a:rect l="l" t="t" r="r" b="b"/>
              <a:pathLst>
                <a:path w="286135" h="250209" extrusionOk="0">
                  <a:moveTo>
                    <a:pt x="8057" y="232825"/>
                  </a:moveTo>
                  <a:cubicBezTo>
                    <a:pt x="11557" y="232455"/>
                    <a:pt x="16540" y="229329"/>
                    <a:pt x="23129" y="224928"/>
                  </a:cubicBezTo>
                  <a:cubicBezTo>
                    <a:pt x="33507" y="218018"/>
                    <a:pt x="46520" y="207488"/>
                    <a:pt x="61305" y="194778"/>
                  </a:cubicBezTo>
                  <a:cubicBezTo>
                    <a:pt x="80248" y="178449"/>
                    <a:pt x="101786" y="158418"/>
                    <a:pt x="124107" y="137564"/>
                  </a:cubicBezTo>
                  <a:cubicBezTo>
                    <a:pt x="137821" y="124731"/>
                    <a:pt x="151823" y="111569"/>
                    <a:pt x="165660" y="98777"/>
                  </a:cubicBezTo>
                  <a:cubicBezTo>
                    <a:pt x="208983" y="58714"/>
                    <a:pt x="249917" y="21243"/>
                    <a:pt x="270797" y="2487"/>
                  </a:cubicBezTo>
                  <a:cubicBezTo>
                    <a:pt x="274421" y="-968"/>
                    <a:pt x="280227" y="-803"/>
                    <a:pt x="283645" y="2857"/>
                  </a:cubicBezTo>
                  <a:cubicBezTo>
                    <a:pt x="287104" y="6518"/>
                    <a:pt x="286940" y="12276"/>
                    <a:pt x="283274" y="15732"/>
                  </a:cubicBezTo>
                  <a:cubicBezTo>
                    <a:pt x="269479" y="29387"/>
                    <a:pt x="246870" y="52791"/>
                    <a:pt x="220102" y="79486"/>
                  </a:cubicBezTo>
                  <a:cubicBezTo>
                    <a:pt x="206635" y="92895"/>
                    <a:pt x="192180" y="107209"/>
                    <a:pt x="177232" y="121440"/>
                  </a:cubicBezTo>
                  <a:cubicBezTo>
                    <a:pt x="167636" y="130654"/>
                    <a:pt x="157794" y="139785"/>
                    <a:pt x="147951" y="148711"/>
                  </a:cubicBezTo>
                  <a:cubicBezTo>
                    <a:pt x="132591" y="162654"/>
                    <a:pt x="117189" y="176022"/>
                    <a:pt x="102610" y="188321"/>
                  </a:cubicBezTo>
                  <a:cubicBezTo>
                    <a:pt x="75183" y="211355"/>
                    <a:pt x="50433" y="230316"/>
                    <a:pt x="33054" y="240682"/>
                  </a:cubicBezTo>
                  <a:cubicBezTo>
                    <a:pt x="22841" y="246728"/>
                    <a:pt x="14646" y="249936"/>
                    <a:pt x="9416" y="250183"/>
                  </a:cubicBezTo>
                  <a:cubicBezTo>
                    <a:pt x="4597" y="250553"/>
                    <a:pt x="397" y="246975"/>
                    <a:pt x="26" y="242162"/>
                  </a:cubicBezTo>
                  <a:cubicBezTo>
                    <a:pt x="-344" y="237391"/>
                    <a:pt x="3239" y="233196"/>
                    <a:pt x="8057" y="232825"/>
                  </a:cubicBezTo>
                  <a:lnTo>
                    <a:pt x="8057" y="232825"/>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1" name="Google Shape;1941;p28"/>
            <p:cNvSpPr/>
            <p:nvPr/>
          </p:nvSpPr>
          <p:spPr>
            <a:xfrm rot="5400000">
              <a:off x="502912" y="2829360"/>
              <a:ext cx="179747" cy="50453"/>
            </a:xfrm>
            <a:custGeom>
              <a:avLst/>
              <a:gdLst/>
              <a:ahLst/>
              <a:cxnLst/>
              <a:rect l="l" t="t" r="r" b="b"/>
              <a:pathLst>
                <a:path w="359494" h="100907" extrusionOk="0">
                  <a:moveTo>
                    <a:pt x="8511" y="17018"/>
                  </a:moveTo>
                  <a:cubicBezTo>
                    <a:pt x="9746" y="16689"/>
                    <a:pt x="11270" y="15949"/>
                    <a:pt x="11723" y="15743"/>
                  </a:cubicBezTo>
                  <a:cubicBezTo>
                    <a:pt x="10364" y="16360"/>
                    <a:pt x="8881" y="16607"/>
                    <a:pt x="7440" y="16442"/>
                  </a:cubicBezTo>
                  <a:cubicBezTo>
                    <a:pt x="7275" y="16319"/>
                    <a:pt x="7069" y="16155"/>
                    <a:pt x="7028" y="16278"/>
                  </a:cubicBezTo>
                  <a:lnTo>
                    <a:pt x="6987" y="16401"/>
                  </a:lnTo>
                  <a:lnTo>
                    <a:pt x="7440" y="16442"/>
                  </a:lnTo>
                  <a:lnTo>
                    <a:pt x="7563" y="16525"/>
                  </a:lnTo>
                  <a:lnTo>
                    <a:pt x="8511" y="17018"/>
                  </a:lnTo>
                  <a:cubicBezTo>
                    <a:pt x="7522" y="17306"/>
                    <a:pt x="6740" y="17306"/>
                    <a:pt x="6987" y="16401"/>
                  </a:cubicBezTo>
                  <a:cubicBezTo>
                    <a:pt x="4351" y="15990"/>
                    <a:pt x="1963" y="14262"/>
                    <a:pt x="768" y="11671"/>
                  </a:cubicBezTo>
                  <a:cubicBezTo>
                    <a:pt x="-1167" y="7517"/>
                    <a:pt x="686" y="2581"/>
                    <a:pt x="4845" y="689"/>
                  </a:cubicBezTo>
                  <a:cubicBezTo>
                    <a:pt x="6246" y="-10"/>
                    <a:pt x="9870" y="-668"/>
                    <a:pt x="14523" y="1347"/>
                  </a:cubicBezTo>
                  <a:cubicBezTo>
                    <a:pt x="20989" y="4103"/>
                    <a:pt x="35608" y="13645"/>
                    <a:pt x="37585" y="14674"/>
                  </a:cubicBezTo>
                  <a:cubicBezTo>
                    <a:pt x="50928" y="21378"/>
                    <a:pt x="64559" y="27589"/>
                    <a:pt x="78314" y="33471"/>
                  </a:cubicBezTo>
                  <a:cubicBezTo>
                    <a:pt x="92110" y="39353"/>
                    <a:pt x="106029" y="44906"/>
                    <a:pt x="120072" y="50171"/>
                  </a:cubicBezTo>
                  <a:cubicBezTo>
                    <a:pt x="142393" y="58767"/>
                    <a:pt x="164919" y="65472"/>
                    <a:pt x="187404" y="70407"/>
                  </a:cubicBezTo>
                  <a:cubicBezTo>
                    <a:pt x="202683" y="73780"/>
                    <a:pt x="217961" y="76372"/>
                    <a:pt x="233281" y="77811"/>
                  </a:cubicBezTo>
                  <a:cubicBezTo>
                    <a:pt x="271127" y="81348"/>
                    <a:pt x="309344" y="78346"/>
                    <a:pt x="347931" y="65513"/>
                  </a:cubicBezTo>
                  <a:cubicBezTo>
                    <a:pt x="352420" y="63909"/>
                    <a:pt x="357361" y="66212"/>
                    <a:pt x="358967" y="70736"/>
                  </a:cubicBezTo>
                  <a:cubicBezTo>
                    <a:pt x="360615" y="75220"/>
                    <a:pt x="358267" y="80156"/>
                    <a:pt x="353778" y="81760"/>
                  </a:cubicBezTo>
                  <a:cubicBezTo>
                    <a:pt x="313009" y="97349"/>
                    <a:pt x="272198" y="102860"/>
                    <a:pt x="231510" y="100310"/>
                  </a:cubicBezTo>
                  <a:cubicBezTo>
                    <a:pt x="215078" y="99282"/>
                    <a:pt x="198647" y="96937"/>
                    <a:pt x="182339" y="93277"/>
                  </a:cubicBezTo>
                  <a:cubicBezTo>
                    <a:pt x="158659" y="88012"/>
                    <a:pt x="135268" y="80032"/>
                    <a:pt x="111959" y="70490"/>
                  </a:cubicBezTo>
                  <a:cubicBezTo>
                    <a:pt x="97834" y="64567"/>
                    <a:pt x="83791" y="58438"/>
                    <a:pt x="69995" y="51816"/>
                  </a:cubicBezTo>
                  <a:cubicBezTo>
                    <a:pt x="56117" y="45194"/>
                    <a:pt x="42486" y="38119"/>
                    <a:pt x="29060" y="30551"/>
                  </a:cubicBezTo>
                  <a:cubicBezTo>
                    <a:pt x="27289" y="29564"/>
                    <a:pt x="14976" y="20473"/>
                    <a:pt x="8511" y="17018"/>
                  </a:cubicBezTo>
                  <a:lnTo>
                    <a:pt x="8511" y="17018"/>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2" name="Google Shape;1942;p28"/>
            <p:cNvSpPr/>
            <p:nvPr/>
          </p:nvSpPr>
          <p:spPr>
            <a:xfrm rot="5400000">
              <a:off x="319981" y="3326541"/>
              <a:ext cx="95622" cy="152924"/>
            </a:xfrm>
            <a:custGeom>
              <a:avLst/>
              <a:gdLst/>
              <a:ahLst/>
              <a:cxnLst/>
              <a:rect l="l" t="t" r="r" b="b"/>
              <a:pathLst>
                <a:path w="191245" h="305847" extrusionOk="0">
                  <a:moveTo>
                    <a:pt x="53331" y="147041"/>
                  </a:moveTo>
                  <a:cubicBezTo>
                    <a:pt x="42870" y="154034"/>
                    <a:pt x="31298" y="159669"/>
                    <a:pt x="19438" y="163906"/>
                  </a:cubicBezTo>
                  <a:cubicBezTo>
                    <a:pt x="18326" y="164317"/>
                    <a:pt x="-535" y="168924"/>
                    <a:pt x="1442" y="166744"/>
                  </a:cubicBezTo>
                  <a:lnTo>
                    <a:pt x="0" y="166415"/>
                  </a:lnTo>
                  <a:cubicBezTo>
                    <a:pt x="7742" y="105416"/>
                    <a:pt x="11572" y="42114"/>
                    <a:pt x="76516" y="14186"/>
                  </a:cubicBezTo>
                  <a:cubicBezTo>
                    <a:pt x="89076" y="8756"/>
                    <a:pt x="102172" y="4725"/>
                    <a:pt x="115515" y="1846"/>
                  </a:cubicBezTo>
                  <a:cubicBezTo>
                    <a:pt x="118027" y="1311"/>
                    <a:pt x="124863" y="-1156"/>
                    <a:pt x="127375" y="653"/>
                  </a:cubicBezTo>
                  <a:cubicBezTo>
                    <a:pt x="129311" y="2052"/>
                    <a:pt x="126758" y="7769"/>
                    <a:pt x="126305" y="9373"/>
                  </a:cubicBezTo>
                  <a:cubicBezTo>
                    <a:pt x="123175" y="19780"/>
                    <a:pt x="119921" y="30186"/>
                    <a:pt x="116256" y="40387"/>
                  </a:cubicBezTo>
                  <a:cubicBezTo>
                    <a:pt x="102378" y="79092"/>
                    <a:pt x="89200" y="122938"/>
                    <a:pt x="53331" y="147041"/>
                  </a:cubicBezTo>
                  <a:close/>
                  <a:moveTo>
                    <a:pt x="186842" y="301821"/>
                  </a:moveTo>
                  <a:cubicBezTo>
                    <a:pt x="184371" y="299024"/>
                    <a:pt x="182147" y="295980"/>
                    <a:pt x="180088" y="292854"/>
                  </a:cubicBezTo>
                  <a:cubicBezTo>
                    <a:pt x="173911" y="283394"/>
                    <a:pt x="168763" y="273234"/>
                    <a:pt x="163657" y="263198"/>
                  </a:cubicBezTo>
                  <a:cubicBezTo>
                    <a:pt x="146484" y="229593"/>
                    <a:pt x="124204" y="197880"/>
                    <a:pt x="93895" y="174723"/>
                  </a:cubicBezTo>
                  <a:cubicBezTo>
                    <a:pt x="85205" y="168101"/>
                    <a:pt x="75322" y="162877"/>
                    <a:pt x="64738" y="159957"/>
                  </a:cubicBezTo>
                  <a:cubicBezTo>
                    <a:pt x="61608" y="159093"/>
                    <a:pt x="58355" y="158435"/>
                    <a:pt x="55101" y="158065"/>
                  </a:cubicBezTo>
                  <a:cubicBezTo>
                    <a:pt x="53413" y="157900"/>
                    <a:pt x="48759" y="155844"/>
                    <a:pt x="50077" y="156954"/>
                  </a:cubicBezTo>
                  <a:lnTo>
                    <a:pt x="23350" y="167936"/>
                  </a:lnTo>
                  <a:cubicBezTo>
                    <a:pt x="16102" y="202899"/>
                    <a:pt x="33399" y="246622"/>
                    <a:pt x="62473" y="267064"/>
                  </a:cubicBezTo>
                  <a:cubicBezTo>
                    <a:pt x="86564" y="284011"/>
                    <a:pt x="118645" y="290345"/>
                    <a:pt x="146895" y="296350"/>
                  </a:cubicBezTo>
                  <a:cubicBezTo>
                    <a:pt x="159950" y="299147"/>
                    <a:pt x="177288" y="306427"/>
                    <a:pt x="190795" y="305810"/>
                  </a:cubicBezTo>
                  <a:cubicBezTo>
                    <a:pt x="192690" y="305728"/>
                    <a:pt x="188077" y="303219"/>
                    <a:pt x="186842" y="301821"/>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3" name="Google Shape;1943;p28"/>
            <p:cNvSpPr/>
            <p:nvPr/>
          </p:nvSpPr>
          <p:spPr>
            <a:xfrm rot="5400000">
              <a:off x="331340" y="3169115"/>
              <a:ext cx="255505" cy="159063"/>
            </a:xfrm>
            <a:custGeom>
              <a:avLst/>
              <a:gdLst/>
              <a:ahLst/>
              <a:cxnLst/>
              <a:rect l="l" t="t" r="r" b="b"/>
              <a:pathLst>
                <a:path w="511010" h="318126" extrusionOk="0">
                  <a:moveTo>
                    <a:pt x="369925" y="317520"/>
                  </a:moveTo>
                  <a:cubicBezTo>
                    <a:pt x="352134" y="315258"/>
                    <a:pt x="327301" y="275648"/>
                    <a:pt x="327960" y="240686"/>
                  </a:cubicBezTo>
                  <a:cubicBezTo>
                    <a:pt x="328496" y="213086"/>
                    <a:pt x="353040" y="188160"/>
                    <a:pt x="353040" y="188160"/>
                  </a:cubicBezTo>
                  <a:cubicBezTo>
                    <a:pt x="372107" y="185692"/>
                    <a:pt x="458054" y="328543"/>
                    <a:pt x="369925" y="317520"/>
                  </a:cubicBezTo>
                  <a:close/>
                  <a:moveTo>
                    <a:pt x="478274" y="76035"/>
                  </a:moveTo>
                  <a:cubicBezTo>
                    <a:pt x="467814" y="73032"/>
                    <a:pt x="456942" y="71469"/>
                    <a:pt x="446070" y="70729"/>
                  </a:cubicBezTo>
                  <a:cubicBezTo>
                    <a:pt x="431080" y="69660"/>
                    <a:pt x="415801" y="70112"/>
                    <a:pt x="401058" y="73156"/>
                  </a:cubicBezTo>
                  <a:cubicBezTo>
                    <a:pt x="379479" y="77680"/>
                    <a:pt x="347398" y="91706"/>
                    <a:pt x="330102" y="105115"/>
                  </a:cubicBezTo>
                  <a:lnTo>
                    <a:pt x="356623" y="128684"/>
                  </a:lnTo>
                  <a:cubicBezTo>
                    <a:pt x="359465" y="133085"/>
                    <a:pt x="390392" y="138103"/>
                    <a:pt x="394716" y="139296"/>
                  </a:cubicBezTo>
                  <a:cubicBezTo>
                    <a:pt x="425932" y="148016"/>
                    <a:pt x="461472" y="147152"/>
                    <a:pt x="489846" y="130165"/>
                  </a:cubicBezTo>
                  <a:cubicBezTo>
                    <a:pt x="494293" y="127491"/>
                    <a:pt x="498453" y="124365"/>
                    <a:pt x="502118" y="120704"/>
                  </a:cubicBezTo>
                  <a:cubicBezTo>
                    <a:pt x="524397" y="98370"/>
                    <a:pt x="500430" y="82369"/>
                    <a:pt x="478274" y="76035"/>
                  </a:cubicBezTo>
                  <a:close/>
                  <a:moveTo>
                    <a:pt x="341262" y="7304"/>
                  </a:moveTo>
                  <a:cubicBezTo>
                    <a:pt x="328290" y="-6105"/>
                    <a:pt x="300904" y="1874"/>
                    <a:pt x="286655" y="8126"/>
                  </a:cubicBezTo>
                  <a:cubicBezTo>
                    <a:pt x="247409" y="25319"/>
                    <a:pt x="209933" y="62832"/>
                    <a:pt x="205692" y="107336"/>
                  </a:cubicBezTo>
                  <a:lnTo>
                    <a:pt x="268741" y="87305"/>
                  </a:lnTo>
                  <a:cubicBezTo>
                    <a:pt x="292462" y="86030"/>
                    <a:pt x="322195" y="56374"/>
                    <a:pt x="335208" y="39428"/>
                  </a:cubicBezTo>
                  <a:cubicBezTo>
                    <a:pt x="341591" y="31119"/>
                    <a:pt x="350528" y="16846"/>
                    <a:pt x="341262" y="7304"/>
                  </a:cubicBezTo>
                  <a:close/>
                  <a:moveTo>
                    <a:pt x="66250" y="58184"/>
                  </a:moveTo>
                  <a:cubicBezTo>
                    <a:pt x="35693" y="84138"/>
                    <a:pt x="14773" y="122391"/>
                    <a:pt x="5219" y="161054"/>
                  </a:cubicBezTo>
                  <a:cubicBezTo>
                    <a:pt x="2501" y="172078"/>
                    <a:pt x="-1947" y="187872"/>
                    <a:pt x="936" y="199431"/>
                  </a:cubicBezTo>
                  <a:lnTo>
                    <a:pt x="67444" y="155707"/>
                  </a:lnTo>
                  <a:cubicBezTo>
                    <a:pt x="66580" y="153980"/>
                    <a:pt x="78234" y="134483"/>
                    <a:pt x="81240" y="129465"/>
                  </a:cubicBezTo>
                  <a:cubicBezTo>
                    <a:pt x="94007" y="108077"/>
                    <a:pt x="109944" y="88827"/>
                    <a:pt x="123616" y="68014"/>
                  </a:cubicBezTo>
                  <a:cubicBezTo>
                    <a:pt x="128394" y="60775"/>
                    <a:pt x="136589" y="49094"/>
                    <a:pt x="130988" y="40168"/>
                  </a:cubicBezTo>
                  <a:cubicBezTo>
                    <a:pt x="117892" y="19479"/>
                    <a:pt x="76793" y="49217"/>
                    <a:pt x="66250" y="5818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4" name="Google Shape;1944;p28"/>
            <p:cNvSpPr/>
            <p:nvPr/>
          </p:nvSpPr>
          <p:spPr>
            <a:xfrm rot="5400000">
              <a:off x="312765" y="3118327"/>
              <a:ext cx="287884" cy="84089"/>
            </a:xfrm>
            <a:custGeom>
              <a:avLst/>
              <a:gdLst/>
              <a:ahLst/>
              <a:cxnLst/>
              <a:rect l="l" t="t" r="r" b="b"/>
              <a:pathLst>
                <a:path w="575769" h="168178" extrusionOk="0">
                  <a:moveTo>
                    <a:pt x="490848" y="96694"/>
                  </a:moveTo>
                  <a:cubicBezTo>
                    <a:pt x="482859" y="85259"/>
                    <a:pt x="474993" y="82421"/>
                    <a:pt x="468033" y="85259"/>
                  </a:cubicBezTo>
                  <a:cubicBezTo>
                    <a:pt x="458891" y="89043"/>
                    <a:pt x="452178" y="100231"/>
                    <a:pt x="451931" y="108046"/>
                  </a:cubicBezTo>
                  <a:cubicBezTo>
                    <a:pt x="451560" y="119152"/>
                    <a:pt x="455473" y="128735"/>
                    <a:pt x="462185" y="135769"/>
                  </a:cubicBezTo>
                  <a:cubicBezTo>
                    <a:pt x="468980" y="142885"/>
                    <a:pt x="478658" y="147245"/>
                    <a:pt x="489612" y="148150"/>
                  </a:cubicBezTo>
                  <a:cubicBezTo>
                    <a:pt x="529270" y="151440"/>
                    <a:pt x="551344" y="124992"/>
                    <a:pt x="553979" y="95665"/>
                  </a:cubicBezTo>
                  <a:cubicBezTo>
                    <a:pt x="556615" y="66668"/>
                    <a:pt x="540513" y="34996"/>
                    <a:pt x="503903" y="26646"/>
                  </a:cubicBezTo>
                  <a:cubicBezTo>
                    <a:pt x="480429" y="21176"/>
                    <a:pt x="455638" y="22492"/>
                    <a:pt x="431052" y="27428"/>
                  </a:cubicBezTo>
                  <a:cubicBezTo>
                    <a:pt x="393206" y="35037"/>
                    <a:pt x="355854" y="51325"/>
                    <a:pt x="324144" y="67202"/>
                  </a:cubicBezTo>
                  <a:cubicBezTo>
                    <a:pt x="269372" y="94267"/>
                    <a:pt x="206611" y="129229"/>
                    <a:pt x="142038" y="149425"/>
                  </a:cubicBezTo>
                  <a:cubicBezTo>
                    <a:pt x="97315" y="163368"/>
                    <a:pt x="51768" y="170279"/>
                    <a:pt x="7415" y="163327"/>
                  </a:cubicBezTo>
                  <a:cubicBezTo>
                    <a:pt x="2679" y="162628"/>
                    <a:pt x="-574" y="158227"/>
                    <a:pt x="85" y="153538"/>
                  </a:cubicBezTo>
                  <a:cubicBezTo>
                    <a:pt x="785" y="148808"/>
                    <a:pt x="5191" y="145517"/>
                    <a:pt x="9927" y="146217"/>
                  </a:cubicBezTo>
                  <a:cubicBezTo>
                    <a:pt x="51644" y="151934"/>
                    <a:pt x="94185" y="144242"/>
                    <a:pt x="135902" y="130422"/>
                  </a:cubicBezTo>
                  <a:cubicBezTo>
                    <a:pt x="199075" y="109486"/>
                    <a:pt x="260312" y="74195"/>
                    <a:pt x="313808" y="46760"/>
                  </a:cubicBezTo>
                  <a:cubicBezTo>
                    <a:pt x="347165" y="29896"/>
                    <a:pt x="386576" y="12497"/>
                    <a:pt x="426481" y="4558"/>
                  </a:cubicBezTo>
                  <a:cubicBezTo>
                    <a:pt x="454402" y="-1035"/>
                    <a:pt x="482529" y="-1940"/>
                    <a:pt x="509174" y="4435"/>
                  </a:cubicBezTo>
                  <a:cubicBezTo>
                    <a:pt x="558057" y="16322"/>
                    <a:pt x="579389" y="58935"/>
                    <a:pt x="575271" y="97722"/>
                  </a:cubicBezTo>
                  <a:cubicBezTo>
                    <a:pt x="571111" y="137250"/>
                    <a:pt x="541172" y="172993"/>
                    <a:pt x="487842" y="167646"/>
                  </a:cubicBezTo>
                  <a:cubicBezTo>
                    <a:pt x="471945" y="166042"/>
                    <a:pt x="458067" y="159214"/>
                    <a:pt x="448390" y="148684"/>
                  </a:cubicBezTo>
                  <a:cubicBezTo>
                    <a:pt x="438588" y="138072"/>
                    <a:pt x="432905" y="123759"/>
                    <a:pt x="433770" y="107265"/>
                  </a:cubicBezTo>
                  <a:cubicBezTo>
                    <a:pt x="434470" y="94020"/>
                    <a:pt x="446001" y="75182"/>
                    <a:pt x="461609" y="69135"/>
                  </a:cubicBezTo>
                  <a:cubicBezTo>
                    <a:pt x="474416" y="64200"/>
                    <a:pt x="490395" y="66174"/>
                    <a:pt x="504561" y="87398"/>
                  </a:cubicBezTo>
                  <a:cubicBezTo>
                    <a:pt x="507115" y="91141"/>
                    <a:pt x="506168" y="96324"/>
                    <a:pt x="502379" y="98874"/>
                  </a:cubicBezTo>
                  <a:cubicBezTo>
                    <a:pt x="498590" y="101465"/>
                    <a:pt x="493442" y="100478"/>
                    <a:pt x="490848" y="96694"/>
                  </a:cubicBezTo>
                  <a:lnTo>
                    <a:pt x="490848" y="96694"/>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5" name="Google Shape;1945;p28"/>
            <p:cNvSpPr/>
            <p:nvPr/>
          </p:nvSpPr>
          <p:spPr>
            <a:xfrm rot="5400000">
              <a:off x="238687" y="3290833"/>
              <a:ext cx="286523" cy="72574"/>
            </a:xfrm>
            <a:custGeom>
              <a:avLst/>
              <a:gdLst/>
              <a:ahLst/>
              <a:cxnLst/>
              <a:rect l="l" t="t" r="r" b="b"/>
              <a:pathLst>
                <a:path w="573047" h="145148" extrusionOk="0">
                  <a:moveTo>
                    <a:pt x="561012" y="62267"/>
                  </a:moveTo>
                  <a:cubicBezTo>
                    <a:pt x="561836" y="61732"/>
                    <a:pt x="562742" y="61403"/>
                    <a:pt x="563648" y="61280"/>
                  </a:cubicBezTo>
                  <a:cubicBezTo>
                    <a:pt x="564595" y="60580"/>
                    <a:pt x="565337" y="60375"/>
                    <a:pt x="565542" y="61197"/>
                  </a:cubicBezTo>
                  <a:cubicBezTo>
                    <a:pt x="566613" y="61321"/>
                    <a:pt x="567643" y="61691"/>
                    <a:pt x="568631" y="62267"/>
                  </a:cubicBezTo>
                  <a:cubicBezTo>
                    <a:pt x="571637" y="64118"/>
                    <a:pt x="572337" y="66174"/>
                    <a:pt x="572584" y="66956"/>
                  </a:cubicBezTo>
                  <a:cubicBezTo>
                    <a:pt x="573779" y="70575"/>
                    <a:pt x="572626" y="73331"/>
                    <a:pt x="569537" y="75347"/>
                  </a:cubicBezTo>
                  <a:cubicBezTo>
                    <a:pt x="568755" y="75881"/>
                    <a:pt x="567066" y="76663"/>
                    <a:pt x="564472" y="76540"/>
                  </a:cubicBezTo>
                  <a:cubicBezTo>
                    <a:pt x="561754" y="76334"/>
                    <a:pt x="551335" y="73331"/>
                    <a:pt x="546970" y="73208"/>
                  </a:cubicBezTo>
                  <a:cubicBezTo>
                    <a:pt x="541492" y="73043"/>
                    <a:pt x="535974" y="73126"/>
                    <a:pt x="530497" y="73414"/>
                  </a:cubicBezTo>
                  <a:cubicBezTo>
                    <a:pt x="525019" y="73701"/>
                    <a:pt x="519501" y="74195"/>
                    <a:pt x="514065" y="74894"/>
                  </a:cubicBezTo>
                  <a:cubicBezTo>
                    <a:pt x="498128" y="76869"/>
                    <a:pt x="482479" y="80488"/>
                    <a:pt x="467241" y="85383"/>
                  </a:cubicBezTo>
                  <a:cubicBezTo>
                    <a:pt x="451963" y="90278"/>
                    <a:pt x="437097" y="96488"/>
                    <a:pt x="422683" y="103687"/>
                  </a:cubicBezTo>
                  <a:cubicBezTo>
                    <a:pt x="386154" y="121785"/>
                    <a:pt x="338548" y="137456"/>
                    <a:pt x="287195" y="143009"/>
                  </a:cubicBezTo>
                  <a:cubicBezTo>
                    <a:pt x="256432" y="146299"/>
                    <a:pt x="224310" y="146011"/>
                    <a:pt x="192518" y="140623"/>
                  </a:cubicBezTo>
                  <a:cubicBezTo>
                    <a:pt x="121109" y="128448"/>
                    <a:pt x="51306" y="90812"/>
                    <a:pt x="1187" y="11592"/>
                  </a:cubicBezTo>
                  <a:cubicBezTo>
                    <a:pt x="-1036" y="8096"/>
                    <a:pt x="-48" y="3448"/>
                    <a:pt x="3411" y="1186"/>
                  </a:cubicBezTo>
                  <a:cubicBezTo>
                    <a:pt x="6912" y="-1035"/>
                    <a:pt x="11565" y="-48"/>
                    <a:pt x="13830" y="3407"/>
                  </a:cubicBezTo>
                  <a:cubicBezTo>
                    <a:pt x="62425" y="76745"/>
                    <a:pt x="128604" y="110309"/>
                    <a:pt x="195771" y="120921"/>
                  </a:cubicBezTo>
                  <a:cubicBezTo>
                    <a:pt x="225793" y="125692"/>
                    <a:pt x="256020" y="125857"/>
                    <a:pt x="285095" y="122936"/>
                  </a:cubicBezTo>
                  <a:cubicBezTo>
                    <a:pt x="334060" y="117959"/>
                    <a:pt x="379689" y="104139"/>
                    <a:pt x="414776" y="87439"/>
                  </a:cubicBezTo>
                  <a:cubicBezTo>
                    <a:pt x="430137" y="80200"/>
                    <a:pt x="445992" y="73989"/>
                    <a:pt x="462259" y="69177"/>
                  </a:cubicBezTo>
                  <a:cubicBezTo>
                    <a:pt x="478566" y="64364"/>
                    <a:pt x="495286" y="60909"/>
                    <a:pt x="512294" y="59182"/>
                  </a:cubicBezTo>
                  <a:cubicBezTo>
                    <a:pt x="518142" y="58606"/>
                    <a:pt x="524031" y="58236"/>
                    <a:pt x="529920" y="58071"/>
                  </a:cubicBezTo>
                  <a:cubicBezTo>
                    <a:pt x="535809" y="57948"/>
                    <a:pt x="541739" y="58030"/>
                    <a:pt x="547587" y="58318"/>
                  </a:cubicBezTo>
                  <a:cubicBezTo>
                    <a:pt x="550429" y="58483"/>
                    <a:pt x="556688" y="61074"/>
                    <a:pt x="561012" y="62267"/>
                  </a:cubicBezTo>
                  <a:lnTo>
                    <a:pt x="561012" y="62267"/>
                  </a:lnTo>
                  <a:close/>
                  <a:moveTo>
                    <a:pt x="563648" y="61280"/>
                  </a:moveTo>
                  <a:cubicBezTo>
                    <a:pt x="563236" y="61609"/>
                    <a:pt x="562742" y="62061"/>
                    <a:pt x="562248" y="62555"/>
                  </a:cubicBezTo>
                  <a:cubicBezTo>
                    <a:pt x="564142" y="63007"/>
                    <a:pt x="565501" y="63007"/>
                    <a:pt x="565584" y="62143"/>
                  </a:cubicBezTo>
                  <a:cubicBezTo>
                    <a:pt x="565584" y="61732"/>
                    <a:pt x="565584" y="61444"/>
                    <a:pt x="565542" y="61197"/>
                  </a:cubicBezTo>
                  <a:cubicBezTo>
                    <a:pt x="564925" y="61156"/>
                    <a:pt x="564266" y="61156"/>
                    <a:pt x="563648" y="61280"/>
                  </a:cubicBezTo>
                  <a:lnTo>
                    <a:pt x="563648" y="6128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6" name="Google Shape;1946;p28"/>
            <p:cNvSpPr/>
            <p:nvPr/>
          </p:nvSpPr>
          <p:spPr>
            <a:xfrm rot="5400000">
              <a:off x="294524" y="3456749"/>
              <a:ext cx="170320" cy="185290"/>
            </a:xfrm>
            <a:custGeom>
              <a:avLst/>
              <a:gdLst/>
              <a:ahLst/>
              <a:cxnLst/>
              <a:rect l="l" t="t" r="r" b="b"/>
              <a:pathLst>
                <a:path w="340640" h="370580" extrusionOk="0">
                  <a:moveTo>
                    <a:pt x="87649" y="213926"/>
                  </a:moveTo>
                  <a:cubicBezTo>
                    <a:pt x="46590" y="239099"/>
                    <a:pt x="11009" y="276570"/>
                    <a:pt x="43255" y="306720"/>
                  </a:cubicBezTo>
                  <a:cubicBezTo>
                    <a:pt x="74471" y="335882"/>
                    <a:pt x="108857" y="299069"/>
                    <a:pt x="132166" y="263079"/>
                  </a:cubicBezTo>
                  <a:cubicBezTo>
                    <a:pt x="113264" y="314164"/>
                    <a:pt x="107622" y="376397"/>
                    <a:pt x="164165" y="370145"/>
                  </a:cubicBezTo>
                  <a:cubicBezTo>
                    <a:pt x="216095" y="364428"/>
                    <a:pt x="213953" y="310668"/>
                    <a:pt x="204070" y="268796"/>
                  </a:cubicBezTo>
                  <a:cubicBezTo>
                    <a:pt x="234215" y="313835"/>
                    <a:pt x="280833" y="357229"/>
                    <a:pt x="304141" y="311285"/>
                  </a:cubicBezTo>
                  <a:cubicBezTo>
                    <a:pt x="324856" y="270400"/>
                    <a:pt x="283592" y="240333"/>
                    <a:pt x="246734" y="222687"/>
                  </a:cubicBezTo>
                  <a:cubicBezTo>
                    <a:pt x="284827" y="233135"/>
                    <a:pt x="334698" y="236466"/>
                    <a:pt x="340217" y="185175"/>
                  </a:cubicBezTo>
                  <a:cubicBezTo>
                    <a:pt x="345447" y="136064"/>
                    <a:pt x="301382" y="134459"/>
                    <a:pt x="258924" y="147334"/>
                  </a:cubicBezTo>
                  <a:cubicBezTo>
                    <a:pt x="298623" y="123601"/>
                    <a:pt x="331362" y="88885"/>
                    <a:pt x="301176" y="58818"/>
                  </a:cubicBezTo>
                  <a:cubicBezTo>
                    <a:pt x="272596" y="30355"/>
                    <a:pt x="239568" y="60299"/>
                    <a:pt x="215477" y="93245"/>
                  </a:cubicBezTo>
                  <a:cubicBezTo>
                    <a:pt x="227914" y="56391"/>
                    <a:pt x="231867" y="14560"/>
                    <a:pt x="193239" y="2344"/>
                  </a:cubicBezTo>
                  <a:cubicBezTo>
                    <a:pt x="148268" y="-11929"/>
                    <a:pt x="139867" y="41584"/>
                    <a:pt x="144933" y="92217"/>
                  </a:cubicBezTo>
                  <a:cubicBezTo>
                    <a:pt x="121500" y="49070"/>
                    <a:pt x="87731" y="13491"/>
                    <a:pt x="61539" y="49810"/>
                  </a:cubicBezTo>
                  <a:cubicBezTo>
                    <a:pt x="36007" y="85266"/>
                    <a:pt x="68870" y="121092"/>
                    <a:pt x="101445" y="145236"/>
                  </a:cubicBezTo>
                  <a:cubicBezTo>
                    <a:pt x="56227" y="123806"/>
                    <a:pt x="-2045" y="114264"/>
                    <a:pt x="55" y="170943"/>
                  </a:cubicBezTo>
                  <a:cubicBezTo>
                    <a:pt x="1867" y="221371"/>
                    <a:pt x="49514" y="221823"/>
                    <a:pt x="87649" y="213926"/>
                  </a:cubicBezTo>
                  <a:lnTo>
                    <a:pt x="87649" y="213926"/>
                  </a:lnTo>
                  <a:close/>
                  <a:moveTo>
                    <a:pt x="137602" y="168229"/>
                  </a:moveTo>
                  <a:cubicBezTo>
                    <a:pt x="144974" y="172301"/>
                    <a:pt x="149751" y="174563"/>
                    <a:pt x="149751" y="174563"/>
                  </a:cubicBezTo>
                  <a:cubicBezTo>
                    <a:pt x="147074" y="170902"/>
                    <a:pt x="166965" y="171478"/>
                    <a:pt x="169024" y="157000"/>
                  </a:cubicBezTo>
                  <a:cubicBezTo>
                    <a:pt x="175037" y="157493"/>
                    <a:pt x="181172" y="154943"/>
                    <a:pt x="184302" y="154450"/>
                  </a:cubicBezTo>
                  <a:cubicBezTo>
                    <a:pt x="186073" y="162182"/>
                    <a:pt x="189079" y="176455"/>
                    <a:pt x="205346" y="171519"/>
                  </a:cubicBezTo>
                  <a:cubicBezTo>
                    <a:pt x="205593" y="171437"/>
                    <a:pt x="205841" y="171355"/>
                    <a:pt x="206046" y="171314"/>
                  </a:cubicBezTo>
                  <a:cubicBezTo>
                    <a:pt x="189903" y="183242"/>
                    <a:pt x="204564" y="202286"/>
                    <a:pt x="203411" y="205823"/>
                  </a:cubicBezTo>
                  <a:cubicBezTo>
                    <a:pt x="200281" y="204877"/>
                    <a:pt x="198510" y="204384"/>
                    <a:pt x="198510" y="204384"/>
                  </a:cubicBezTo>
                  <a:cubicBezTo>
                    <a:pt x="201146" y="206975"/>
                    <a:pt x="187967" y="209484"/>
                    <a:pt x="183479" y="218656"/>
                  </a:cubicBezTo>
                  <a:cubicBezTo>
                    <a:pt x="177796" y="216394"/>
                    <a:pt x="167253" y="210718"/>
                    <a:pt x="158070" y="216024"/>
                  </a:cubicBezTo>
                  <a:cubicBezTo>
                    <a:pt x="159428" y="213104"/>
                    <a:pt x="160129" y="211458"/>
                    <a:pt x="160129" y="211458"/>
                  </a:cubicBezTo>
                  <a:cubicBezTo>
                    <a:pt x="156134" y="214790"/>
                    <a:pt x="158728" y="184517"/>
                    <a:pt x="137479" y="190358"/>
                  </a:cubicBezTo>
                  <a:cubicBezTo>
                    <a:pt x="140197" y="184106"/>
                    <a:pt x="142791" y="175632"/>
                    <a:pt x="137602" y="168229"/>
                  </a:cubicBezTo>
                  <a:lnTo>
                    <a:pt x="137602" y="1682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7" name="Google Shape;1947;p28"/>
            <p:cNvSpPr/>
            <p:nvPr/>
          </p:nvSpPr>
          <p:spPr>
            <a:xfrm rot="5400000">
              <a:off x="358538" y="3525930"/>
              <a:ext cx="43722" cy="45261"/>
            </a:xfrm>
            <a:custGeom>
              <a:avLst/>
              <a:gdLst/>
              <a:ahLst/>
              <a:cxnLst/>
              <a:rect l="l" t="t" r="r" b="b"/>
              <a:pathLst>
                <a:path w="87444" h="90521" extrusionOk="0">
                  <a:moveTo>
                    <a:pt x="29" y="44068"/>
                  </a:moveTo>
                  <a:cubicBezTo>
                    <a:pt x="894" y="19101"/>
                    <a:pt x="21196" y="-642"/>
                    <a:pt x="45287" y="16"/>
                  </a:cubicBezTo>
                  <a:cubicBezTo>
                    <a:pt x="69420" y="674"/>
                    <a:pt x="88281" y="21487"/>
                    <a:pt x="87416" y="46454"/>
                  </a:cubicBezTo>
                  <a:cubicBezTo>
                    <a:pt x="86551" y="71421"/>
                    <a:pt x="66290" y="91164"/>
                    <a:pt x="42158" y="90506"/>
                  </a:cubicBezTo>
                  <a:cubicBezTo>
                    <a:pt x="18025" y="89848"/>
                    <a:pt x="-836" y="69035"/>
                    <a:pt x="29" y="44068"/>
                  </a:cubicBezTo>
                  <a:lnTo>
                    <a:pt x="29" y="44068"/>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8" name="Google Shape;1948;p28"/>
            <p:cNvSpPr/>
            <p:nvPr/>
          </p:nvSpPr>
          <p:spPr>
            <a:xfrm rot="5400000">
              <a:off x="435415" y="2864145"/>
              <a:ext cx="127315" cy="136818"/>
            </a:xfrm>
            <a:custGeom>
              <a:avLst/>
              <a:gdLst/>
              <a:ahLst/>
              <a:cxnLst/>
              <a:rect l="l" t="t" r="r" b="b"/>
              <a:pathLst>
                <a:path w="254630" h="273637" extrusionOk="0">
                  <a:moveTo>
                    <a:pt x="174034" y="109936"/>
                  </a:moveTo>
                  <a:cubicBezTo>
                    <a:pt x="174281" y="97514"/>
                    <a:pt x="175352" y="85339"/>
                    <a:pt x="177411" y="73205"/>
                  </a:cubicBezTo>
                  <a:cubicBezTo>
                    <a:pt x="178235" y="68434"/>
                    <a:pt x="179182" y="63704"/>
                    <a:pt x="180376" y="59015"/>
                  </a:cubicBezTo>
                  <a:cubicBezTo>
                    <a:pt x="182147" y="52064"/>
                    <a:pt x="184494" y="45318"/>
                    <a:pt x="186595" y="38408"/>
                  </a:cubicBezTo>
                  <a:cubicBezTo>
                    <a:pt x="188365" y="33266"/>
                    <a:pt x="195449" y="16361"/>
                    <a:pt x="198249" y="9245"/>
                  </a:cubicBezTo>
                  <a:cubicBezTo>
                    <a:pt x="198496" y="8670"/>
                    <a:pt x="198743" y="8176"/>
                    <a:pt x="198990" y="7765"/>
                  </a:cubicBezTo>
                  <a:cubicBezTo>
                    <a:pt x="199114" y="6366"/>
                    <a:pt x="199608" y="5009"/>
                    <a:pt x="200473" y="3775"/>
                  </a:cubicBezTo>
                  <a:cubicBezTo>
                    <a:pt x="201626" y="1842"/>
                    <a:pt x="203232" y="1348"/>
                    <a:pt x="203973" y="937"/>
                  </a:cubicBezTo>
                  <a:cubicBezTo>
                    <a:pt x="207762" y="-1120"/>
                    <a:pt x="210727" y="526"/>
                    <a:pt x="213322" y="2829"/>
                  </a:cubicBezTo>
                  <a:cubicBezTo>
                    <a:pt x="213980" y="3405"/>
                    <a:pt x="215875" y="5708"/>
                    <a:pt x="215504" y="10233"/>
                  </a:cubicBezTo>
                  <a:cubicBezTo>
                    <a:pt x="215422" y="10808"/>
                    <a:pt x="215134" y="12248"/>
                    <a:pt x="214680" y="14264"/>
                  </a:cubicBezTo>
                  <a:cubicBezTo>
                    <a:pt x="213116" y="21503"/>
                    <a:pt x="208668" y="38778"/>
                    <a:pt x="207680" y="43961"/>
                  </a:cubicBezTo>
                  <a:cubicBezTo>
                    <a:pt x="206156" y="50912"/>
                    <a:pt x="204879" y="57863"/>
                    <a:pt x="203150" y="64691"/>
                  </a:cubicBezTo>
                  <a:cubicBezTo>
                    <a:pt x="201173" y="72589"/>
                    <a:pt x="198785" y="80321"/>
                    <a:pt x="196766" y="88177"/>
                  </a:cubicBezTo>
                  <a:cubicBezTo>
                    <a:pt x="194749" y="95910"/>
                    <a:pt x="192690" y="103602"/>
                    <a:pt x="191248" y="111581"/>
                  </a:cubicBezTo>
                  <a:cubicBezTo>
                    <a:pt x="190795" y="116312"/>
                    <a:pt x="186595" y="119808"/>
                    <a:pt x="181818" y="119355"/>
                  </a:cubicBezTo>
                  <a:cubicBezTo>
                    <a:pt x="177082" y="118903"/>
                    <a:pt x="173581" y="114666"/>
                    <a:pt x="174034" y="109936"/>
                  </a:cubicBezTo>
                  <a:close/>
                  <a:moveTo>
                    <a:pt x="115268" y="30716"/>
                  </a:moveTo>
                  <a:cubicBezTo>
                    <a:pt x="115597" y="30552"/>
                    <a:pt x="116338" y="30305"/>
                    <a:pt x="115968" y="30099"/>
                  </a:cubicBezTo>
                  <a:lnTo>
                    <a:pt x="115927" y="30058"/>
                  </a:lnTo>
                  <a:lnTo>
                    <a:pt x="115638" y="30346"/>
                  </a:lnTo>
                  <a:lnTo>
                    <a:pt x="115268" y="30716"/>
                  </a:lnTo>
                  <a:close/>
                  <a:moveTo>
                    <a:pt x="114774" y="31086"/>
                  </a:moveTo>
                  <a:lnTo>
                    <a:pt x="114979" y="30922"/>
                  </a:lnTo>
                  <a:lnTo>
                    <a:pt x="115268" y="30716"/>
                  </a:lnTo>
                  <a:cubicBezTo>
                    <a:pt x="115185" y="30716"/>
                    <a:pt x="115144" y="30757"/>
                    <a:pt x="115103" y="30757"/>
                  </a:cubicBezTo>
                  <a:lnTo>
                    <a:pt x="114774" y="31086"/>
                  </a:lnTo>
                  <a:close/>
                  <a:moveTo>
                    <a:pt x="113744" y="31786"/>
                  </a:moveTo>
                  <a:cubicBezTo>
                    <a:pt x="114073" y="31580"/>
                    <a:pt x="114444" y="31374"/>
                    <a:pt x="114774" y="31086"/>
                  </a:cubicBezTo>
                  <a:cubicBezTo>
                    <a:pt x="114444" y="31292"/>
                    <a:pt x="114115" y="31498"/>
                    <a:pt x="113785" y="31703"/>
                  </a:cubicBezTo>
                  <a:lnTo>
                    <a:pt x="113744" y="31786"/>
                  </a:lnTo>
                  <a:close/>
                  <a:moveTo>
                    <a:pt x="94677" y="176035"/>
                  </a:moveTo>
                  <a:cubicBezTo>
                    <a:pt x="99413" y="175295"/>
                    <a:pt x="102666" y="170894"/>
                    <a:pt x="101966" y="166163"/>
                  </a:cubicBezTo>
                  <a:cubicBezTo>
                    <a:pt x="100813" y="153906"/>
                    <a:pt x="100978" y="141361"/>
                    <a:pt x="101431" y="128692"/>
                  </a:cubicBezTo>
                  <a:cubicBezTo>
                    <a:pt x="101760" y="119273"/>
                    <a:pt x="102543" y="109813"/>
                    <a:pt x="103160" y="100435"/>
                  </a:cubicBezTo>
                  <a:cubicBezTo>
                    <a:pt x="103861" y="90851"/>
                    <a:pt x="104272" y="81308"/>
                    <a:pt x="105178" y="72013"/>
                  </a:cubicBezTo>
                  <a:cubicBezTo>
                    <a:pt x="105631" y="66295"/>
                    <a:pt x="106249" y="60578"/>
                    <a:pt x="107279" y="54902"/>
                  </a:cubicBezTo>
                  <a:cubicBezTo>
                    <a:pt x="108267" y="49431"/>
                    <a:pt x="109502" y="44043"/>
                    <a:pt x="111438" y="38778"/>
                  </a:cubicBezTo>
                  <a:cubicBezTo>
                    <a:pt x="111520" y="38531"/>
                    <a:pt x="112468" y="34295"/>
                    <a:pt x="113744" y="31786"/>
                  </a:cubicBezTo>
                  <a:cubicBezTo>
                    <a:pt x="112714" y="32362"/>
                    <a:pt x="111726" y="32526"/>
                    <a:pt x="110903" y="32567"/>
                  </a:cubicBezTo>
                  <a:cubicBezTo>
                    <a:pt x="111891" y="32485"/>
                    <a:pt x="112879" y="32156"/>
                    <a:pt x="113785" y="31703"/>
                  </a:cubicBezTo>
                  <a:cubicBezTo>
                    <a:pt x="114444" y="30428"/>
                    <a:pt x="115185" y="29647"/>
                    <a:pt x="115927" y="30058"/>
                  </a:cubicBezTo>
                  <a:cubicBezTo>
                    <a:pt x="118686" y="27179"/>
                    <a:pt x="119015" y="22572"/>
                    <a:pt x="116462" y="19323"/>
                  </a:cubicBezTo>
                  <a:cubicBezTo>
                    <a:pt x="114774" y="16773"/>
                    <a:pt x="110491" y="13647"/>
                    <a:pt x="104519" y="18048"/>
                  </a:cubicBezTo>
                  <a:cubicBezTo>
                    <a:pt x="104066" y="18336"/>
                    <a:pt x="103284" y="19241"/>
                    <a:pt x="102213" y="20516"/>
                  </a:cubicBezTo>
                  <a:cubicBezTo>
                    <a:pt x="99989" y="23354"/>
                    <a:pt x="94965" y="31128"/>
                    <a:pt x="94718" y="31580"/>
                  </a:cubicBezTo>
                  <a:cubicBezTo>
                    <a:pt x="91712" y="37585"/>
                    <a:pt x="89406" y="43878"/>
                    <a:pt x="87552" y="50295"/>
                  </a:cubicBezTo>
                  <a:cubicBezTo>
                    <a:pt x="85740" y="56506"/>
                    <a:pt x="84464" y="62923"/>
                    <a:pt x="83393" y="69339"/>
                  </a:cubicBezTo>
                  <a:cubicBezTo>
                    <a:pt x="81952" y="78964"/>
                    <a:pt x="80469" y="88836"/>
                    <a:pt x="79769" y="98872"/>
                  </a:cubicBezTo>
                  <a:cubicBezTo>
                    <a:pt x="79316" y="105494"/>
                    <a:pt x="79192" y="112157"/>
                    <a:pt x="79316" y="118821"/>
                  </a:cubicBezTo>
                  <a:cubicBezTo>
                    <a:pt x="79604" y="135808"/>
                    <a:pt x="81499" y="152631"/>
                    <a:pt x="84834" y="168755"/>
                  </a:cubicBezTo>
                  <a:cubicBezTo>
                    <a:pt x="85576" y="173485"/>
                    <a:pt x="89982" y="176734"/>
                    <a:pt x="94677" y="176035"/>
                  </a:cubicBezTo>
                  <a:close/>
                  <a:moveTo>
                    <a:pt x="20220" y="105741"/>
                  </a:moveTo>
                  <a:lnTo>
                    <a:pt x="20179" y="105741"/>
                  </a:lnTo>
                  <a:cubicBezTo>
                    <a:pt x="20138" y="105741"/>
                    <a:pt x="20179" y="105823"/>
                    <a:pt x="20138" y="105823"/>
                  </a:cubicBezTo>
                  <a:cubicBezTo>
                    <a:pt x="20138" y="105782"/>
                    <a:pt x="20261" y="105782"/>
                    <a:pt x="20220" y="105741"/>
                  </a:cubicBezTo>
                  <a:close/>
                  <a:moveTo>
                    <a:pt x="19561" y="121124"/>
                  </a:moveTo>
                  <a:cubicBezTo>
                    <a:pt x="19397" y="117011"/>
                    <a:pt x="19273" y="112980"/>
                    <a:pt x="19644" y="109607"/>
                  </a:cubicBezTo>
                  <a:cubicBezTo>
                    <a:pt x="19809" y="108126"/>
                    <a:pt x="19355" y="105659"/>
                    <a:pt x="20138" y="105823"/>
                  </a:cubicBezTo>
                  <a:cubicBezTo>
                    <a:pt x="20138" y="105946"/>
                    <a:pt x="19850" y="106029"/>
                    <a:pt x="19767" y="106152"/>
                  </a:cubicBezTo>
                  <a:cubicBezTo>
                    <a:pt x="19932" y="106029"/>
                    <a:pt x="20056" y="105864"/>
                    <a:pt x="20179" y="105741"/>
                  </a:cubicBezTo>
                  <a:cubicBezTo>
                    <a:pt x="23021" y="102491"/>
                    <a:pt x="22897" y="97514"/>
                    <a:pt x="19767" y="94430"/>
                  </a:cubicBezTo>
                  <a:cubicBezTo>
                    <a:pt x="16555" y="91221"/>
                    <a:pt x="11284" y="91221"/>
                    <a:pt x="8072" y="94430"/>
                  </a:cubicBezTo>
                  <a:cubicBezTo>
                    <a:pt x="5024" y="97103"/>
                    <a:pt x="2595" y="103520"/>
                    <a:pt x="1442" y="111623"/>
                  </a:cubicBezTo>
                  <a:cubicBezTo>
                    <a:pt x="-82" y="122152"/>
                    <a:pt x="123" y="136055"/>
                    <a:pt x="0" y="142718"/>
                  </a:cubicBezTo>
                  <a:cubicBezTo>
                    <a:pt x="0" y="152014"/>
                    <a:pt x="165" y="161269"/>
                    <a:pt x="782" y="170482"/>
                  </a:cubicBezTo>
                  <a:cubicBezTo>
                    <a:pt x="1194" y="176611"/>
                    <a:pt x="1771" y="182740"/>
                    <a:pt x="2553" y="188786"/>
                  </a:cubicBezTo>
                  <a:cubicBezTo>
                    <a:pt x="3707" y="197876"/>
                    <a:pt x="5230" y="206925"/>
                    <a:pt x="6919" y="215933"/>
                  </a:cubicBezTo>
                  <a:cubicBezTo>
                    <a:pt x="9389" y="229301"/>
                    <a:pt x="12396" y="242545"/>
                    <a:pt x="15196" y="255954"/>
                  </a:cubicBezTo>
                  <a:cubicBezTo>
                    <a:pt x="15896" y="260684"/>
                    <a:pt x="20303" y="263934"/>
                    <a:pt x="25039" y="263193"/>
                  </a:cubicBezTo>
                  <a:cubicBezTo>
                    <a:pt x="29733" y="262494"/>
                    <a:pt x="32987" y="258093"/>
                    <a:pt x="32286" y="253363"/>
                  </a:cubicBezTo>
                  <a:lnTo>
                    <a:pt x="21167" y="142019"/>
                  </a:lnTo>
                  <a:cubicBezTo>
                    <a:pt x="20797" y="137371"/>
                    <a:pt x="19891" y="129145"/>
                    <a:pt x="19561" y="121124"/>
                  </a:cubicBezTo>
                  <a:close/>
                  <a:moveTo>
                    <a:pt x="250221" y="161886"/>
                  </a:moveTo>
                  <a:cubicBezTo>
                    <a:pt x="248944" y="160981"/>
                    <a:pt x="246844" y="160528"/>
                    <a:pt x="244002" y="160569"/>
                  </a:cubicBezTo>
                  <a:cubicBezTo>
                    <a:pt x="241572" y="160611"/>
                    <a:pt x="236466" y="162338"/>
                    <a:pt x="233912" y="162256"/>
                  </a:cubicBezTo>
                  <a:cubicBezTo>
                    <a:pt x="230824" y="162256"/>
                    <a:pt x="227776" y="161968"/>
                    <a:pt x="224688" y="161680"/>
                  </a:cubicBezTo>
                  <a:cubicBezTo>
                    <a:pt x="219911" y="161228"/>
                    <a:pt x="215134" y="160528"/>
                    <a:pt x="210398" y="159829"/>
                  </a:cubicBezTo>
                  <a:cubicBezTo>
                    <a:pt x="205662" y="159171"/>
                    <a:pt x="200967" y="158307"/>
                    <a:pt x="196272" y="157608"/>
                  </a:cubicBezTo>
                  <a:cubicBezTo>
                    <a:pt x="191536" y="156909"/>
                    <a:pt x="186801" y="156210"/>
                    <a:pt x="182023" y="155593"/>
                  </a:cubicBezTo>
                  <a:cubicBezTo>
                    <a:pt x="167486" y="153783"/>
                    <a:pt x="152990" y="152343"/>
                    <a:pt x="138453" y="150410"/>
                  </a:cubicBezTo>
                  <a:cubicBezTo>
                    <a:pt x="133800" y="149464"/>
                    <a:pt x="129228" y="152508"/>
                    <a:pt x="128281" y="157156"/>
                  </a:cubicBezTo>
                  <a:cubicBezTo>
                    <a:pt x="127334" y="161845"/>
                    <a:pt x="130381" y="166410"/>
                    <a:pt x="135076" y="167356"/>
                  </a:cubicBezTo>
                  <a:cubicBezTo>
                    <a:pt x="149490" y="171223"/>
                    <a:pt x="163697" y="175541"/>
                    <a:pt x="178358" y="178421"/>
                  </a:cubicBezTo>
                  <a:cubicBezTo>
                    <a:pt x="183259" y="179408"/>
                    <a:pt x="188242" y="180107"/>
                    <a:pt x="193266" y="180683"/>
                  </a:cubicBezTo>
                  <a:cubicBezTo>
                    <a:pt x="198290" y="181218"/>
                    <a:pt x="203356" y="181464"/>
                    <a:pt x="208421" y="181711"/>
                  </a:cubicBezTo>
                  <a:cubicBezTo>
                    <a:pt x="212745" y="181876"/>
                    <a:pt x="217110" y="181999"/>
                    <a:pt x="221475" y="181917"/>
                  </a:cubicBezTo>
                  <a:cubicBezTo>
                    <a:pt x="226047" y="181835"/>
                    <a:pt x="230577" y="181547"/>
                    <a:pt x="235066" y="180930"/>
                  </a:cubicBezTo>
                  <a:cubicBezTo>
                    <a:pt x="236672" y="180724"/>
                    <a:pt x="238896" y="180189"/>
                    <a:pt x="241161" y="179326"/>
                  </a:cubicBezTo>
                  <a:lnTo>
                    <a:pt x="243796" y="178256"/>
                  </a:lnTo>
                  <a:cubicBezTo>
                    <a:pt x="247626" y="179408"/>
                    <a:pt x="251868" y="177598"/>
                    <a:pt x="253597" y="173855"/>
                  </a:cubicBezTo>
                  <a:cubicBezTo>
                    <a:pt x="254750" y="171881"/>
                    <a:pt x="254627" y="170112"/>
                    <a:pt x="254627" y="168837"/>
                  </a:cubicBezTo>
                  <a:cubicBezTo>
                    <a:pt x="254627" y="165629"/>
                    <a:pt x="252691" y="163572"/>
                    <a:pt x="250221" y="161886"/>
                  </a:cubicBezTo>
                  <a:close/>
                  <a:moveTo>
                    <a:pt x="146154" y="254391"/>
                  </a:moveTo>
                  <a:lnTo>
                    <a:pt x="146154" y="254391"/>
                  </a:lnTo>
                  <a:cubicBezTo>
                    <a:pt x="145989" y="253692"/>
                    <a:pt x="145536" y="254309"/>
                    <a:pt x="145083" y="255008"/>
                  </a:cubicBezTo>
                  <a:lnTo>
                    <a:pt x="145289" y="255008"/>
                  </a:lnTo>
                  <a:lnTo>
                    <a:pt x="145372" y="255008"/>
                  </a:lnTo>
                  <a:cubicBezTo>
                    <a:pt x="144960" y="255378"/>
                    <a:pt x="144589" y="255749"/>
                    <a:pt x="144301" y="256201"/>
                  </a:cubicBezTo>
                  <a:cubicBezTo>
                    <a:pt x="144466" y="255995"/>
                    <a:pt x="144754" y="255461"/>
                    <a:pt x="145083" y="255008"/>
                  </a:cubicBezTo>
                  <a:cubicBezTo>
                    <a:pt x="143683" y="254926"/>
                    <a:pt x="141295" y="254186"/>
                    <a:pt x="139688" y="254021"/>
                  </a:cubicBezTo>
                  <a:cubicBezTo>
                    <a:pt x="133964" y="253569"/>
                    <a:pt x="127993" y="252540"/>
                    <a:pt x="126016" y="252376"/>
                  </a:cubicBezTo>
                  <a:lnTo>
                    <a:pt x="55760" y="244520"/>
                  </a:lnTo>
                  <a:cubicBezTo>
                    <a:pt x="51106" y="243532"/>
                    <a:pt x="46494" y="246535"/>
                    <a:pt x="45506" y="251224"/>
                  </a:cubicBezTo>
                  <a:cubicBezTo>
                    <a:pt x="44518" y="255872"/>
                    <a:pt x="47524" y="260479"/>
                    <a:pt x="52177" y="261466"/>
                  </a:cubicBezTo>
                  <a:cubicBezTo>
                    <a:pt x="60784" y="264016"/>
                    <a:pt x="69144" y="266690"/>
                    <a:pt x="77751" y="268787"/>
                  </a:cubicBezTo>
                  <a:cubicBezTo>
                    <a:pt x="83599" y="270227"/>
                    <a:pt x="89488" y="271502"/>
                    <a:pt x="95418" y="272366"/>
                  </a:cubicBezTo>
                  <a:cubicBezTo>
                    <a:pt x="99413" y="272942"/>
                    <a:pt x="103449" y="273271"/>
                    <a:pt x="107526" y="273476"/>
                  </a:cubicBezTo>
                  <a:cubicBezTo>
                    <a:pt x="113621" y="273764"/>
                    <a:pt x="119715" y="273641"/>
                    <a:pt x="125893" y="273312"/>
                  </a:cubicBezTo>
                  <a:cubicBezTo>
                    <a:pt x="128899" y="273106"/>
                    <a:pt x="140718" y="273312"/>
                    <a:pt x="147637" y="271625"/>
                  </a:cubicBezTo>
                  <a:cubicBezTo>
                    <a:pt x="152661" y="270433"/>
                    <a:pt x="156202" y="268376"/>
                    <a:pt x="157603" y="266032"/>
                  </a:cubicBezTo>
                  <a:cubicBezTo>
                    <a:pt x="160321" y="262371"/>
                    <a:pt x="159538" y="257188"/>
                    <a:pt x="155873" y="254473"/>
                  </a:cubicBezTo>
                  <a:cubicBezTo>
                    <a:pt x="152908" y="252294"/>
                    <a:pt x="148954" y="252335"/>
                    <a:pt x="146154" y="254391"/>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5F13-1CC3-4252-BADB-5A3E378CB18E}"/>
              </a:ext>
            </a:extLst>
          </p:cNvPr>
          <p:cNvSpPr>
            <a:spLocks noGrp="1"/>
          </p:cNvSpPr>
          <p:nvPr>
            <p:ph type="title"/>
          </p:nvPr>
        </p:nvSpPr>
        <p:spPr>
          <a:xfrm>
            <a:off x="1393638" y="400387"/>
            <a:ext cx="9404723" cy="497541"/>
          </a:xfrm>
        </p:spPr>
        <p:txBody>
          <a:bodyPr>
            <a:normAutofit fontScale="90000"/>
          </a:bodyPr>
          <a:lstStyle/>
          <a:p>
            <a:pPr algn="ctr"/>
            <a:r>
              <a:rPr lang="en-US" b="1" i="1" dirty="0">
                <a:solidFill>
                  <a:schemeClr val="accent1"/>
                </a:solidFill>
                <a:latin typeface="Times New Roman" panose="02020603050405020304" pitchFamily="18" charset="0"/>
                <a:cs typeface="Times New Roman" panose="02020603050405020304" pitchFamily="18" charset="0"/>
              </a:rPr>
              <a:t>INDEX</a:t>
            </a:r>
            <a:endParaRPr lang="en-IN" b="1" i="1"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75D986-1112-4E20-BE57-DAE6E6960585}"/>
              </a:ext>
            </a:extLst>
          </p:cNvPr>
          <p:cNvSpPr txBox="1"/>
          <p:nvPr/>
        </p:nvSpPr>
        <p:spPr>
          <a:xfrm>
            <a:off x="838200" y="2022764"/>
            <a:ext cx="9497291" cy="369332"/>
          </a:xfrm>
          <a:prstGeom prst="rect">
            <a:avLst/>
          </a:prstGeom>
          <a:noFill/>
        </p:spPr>
        <p:txBody>
          <a:bodyPr wrap="square" rtlCol="0">
            <a:spAutoFit/>
          </a:bodyPr>
          <a:lstStyle/>
          <a:p>
            <a:pPr marL="342900" indent="-342900">
              <a:buFont typeface="+mj-lt"/>
              <a:buAutoNum type="arabicPeriod"/>
            </a:pPr>
            <a:endParaRPr lang="en-US" dirty="0"/>
          </a:p>
        </p:txBody>
      </p:sp>
      <p:sp>
        <p:nvSpPr>
          <p:cNvPr id="5" name="TextBox 4">
            <a:extLst>
              <a:ext uri="{FF2B5EF4-FFF2-40B4-BE49-F238E27FC236}">
                <a16:creationId xmlns:a16="http://schemas.microsoft.com/office/drawing/2014/main" id="{99424548-7676-4FE2-8AA6-39236B93DF8C}"/>
              </a:ext>
            </a:extLst>
          </p:cNvPr>
          <p:cNvSpPr txBox="1"/>
          <p:nvPr/>
        </p:nvSpPr>
        <p:spPr>
          <a:xfrm>
            <a:off x="969587" y="1438720"/>
            <a:ext cx="9081247" cy="4832092"/>
          </a:xfrm>
          <a:prstGeom prst="rect">
            <a:avLst/>
          </a:prstGeom>
          <a:noFill/>
        </p:spPr>
        <p:txBody>
          <a:bodyPr wrap="square" rtlCol="0">
            <a:spAutoFit/>
          </a:bodyPr>
          <a:lstStyle/>
          <a:p>
            <a:pPr marL="342900" indent="-342900">
              <a:buFont typeface="+mj-lt"/>
              <a:buAutoNum type="arabicPeriod"/>
            </a:pPr>
            <a:r>
              <a:rPr lang="en-US" sz="2800" b="1" i="1" dirty="0">
                <a:latin typeface="Times New Roman" panose="02020603050405020304" pitchFamily="18" charset="0"/>
                <a:cs typeface="Times New Roman" panose="02020603050405020304" pitchFamily="18" charset="0"/>
              </a:rPr>
              <a:t>Introduction </a:t>
            </a:r>
          </a:p>
          <a:p>
            <a:pPr marL="342900" indent="-342900">
              <a:buFont typeface="+mj-lt"/>
              <a:buAutoNum type="arabicPeriod"/>
            </a:pPr>
            <a:endParaRPr lang="en-US" sz="2800" b="1"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b="1" i="1" dirty="0">
                <a:latin typeface="Times New Roman" panose="02020603050405020304" pitchFamily="18" charset="0"/>
                <a:cs typeface="Times New Roman" panose="02020603050405020304" pitchFamily="18" charset="0"/>
              </a:rPr>
              <a:t>Requirement Gathering </a:t>
            </a:r>
          </a:p>
          <a:p>
            <a:pPr marL="342900" indent="-342900">
              <a:buFont typeface="+mj-lt"/>
              <a:buAutoNum type="arabicPeriod"/>
            </a:pPr>
            <a:endParaRPr lang="en-US" sz="2800" b="1"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b="1" i="1" dirty="0">
                <a:latin typeface="Times New Roman" panose="02020603050405020304" pitchFamily="18" charset="0"/>
                <a:cs typeface="Times New Roman" panose="02020603050405020304" pitchFamily="18" charset="0"/>
              </a:rPr>
              <a:t>Advantages of AI in Blockchain</a:t>
            </a:r>
          </a:p>
          <a:p>
            <a:endParaRPr lang="en-US" sz="2800" b="1" i="1" dirty="0">
              <a:latin typeface="Times New Roman" panose="02020603050405020304" pitchFamily="18" charset="0"/>
              <a:cs typeface="Times New Roman" panose="02020603050405020304" pitchFamily="18" charset="0"/>
            </a:endParaRPr>
          </a:p>
          <a:p>
            <a:r>
              <a:rPr lang="en-US" sz="2800" b="1" i="1" dirty="0">
                <a:latin typeface="Times New Roman" panose="02020603050405020304" pitchFamily="18" charset="0"/>
                <a:cs typeface="Times New Roman" panose="02020603050405020304" pitchFamily="18" charset="0"/>
              </a:rPr>
              <a:t>3. Challenges and Limitations of AI in Blockchain</a:t>
            </a:r>
          </a:p>
          <a:p>
            <a:endParaRPr lang="en-US" sz="2800" b="1" i="1" dirty="0">
              <a:latin typeface="Times New Roman" panose="02020603050405020304" pitchFamily="18" charset="0"/>
              <a:cs typeface="Times New Roman" panose="02020603050405020304" pitchFamily="18" charset="0"/>
            </a:endParaRPr>
          </a:p>
          <a:p>
            <a:r>
              <a:rPr lang="en-US" sz="2800" b="1" i="1" dirty="0">
                <a:latin typeface="Times New Roman" panose="02020603050405020304" pitchFamily="18" charset="0"/>
                <a:cs typeface="Times New Roman" panose="02020603050405020304" pitchFamily="18" charset="0"/>
              </a:rPr>
              <a:t>4. Implementation of CRYPTO Prediction</a:t>
            </a:r>
          </a:p>
          <a:p>
            <a:endParaRPr lang="en-US" sz="2800" b="1" i="1" dirty="0">
              <a:latin typeface="Times New Roman" panose="02020603050405020304" pitchFamily="18" charset="0"/>
              <a:cs typeface="Times New Roman" panose="02020603050405020304" pitchFamily="18" charset="0"/>
            </a:endParaRPr>
          </a:p>
          <a:p>
            <a:r>
              <a:rPr lang="en-US" sz="2800" b="1" i="1" dirty="0">
                <a:latin typeface="Times New Roman" panose="02020603050405020304" pitchFamily="18" charset="0"/>
                <a:cs typeface="Times New Roman" panose="02020603050405020304" pitchFamily="18" charset="0"/>
              </a:rPr>
              <a:t>5. Conclusion</a:t>
            </a:r>
            <a:endParaRPr lang="en-IN"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2370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4" name="Google Shape;693;p12">
            <a:extLst>
              <a:ext uri="{FF2B5EF4-FFF2-40B4-BE49-F238E27FC236}">
                <a16:creationId xmlns:a16="http://schemas.microsoft.com/office/drawing/2014/main" id="{24E3B3FD-AD09-458E-AF6E-95E19F325EDA}"/>
              </a:ext>
            </a:extLst>
          </p:cNvPr>
          <p:cNvGrpSpPr/>
          <p:nvPr/>
        </p:nvGrpSpPr>
        <p:grpSpPr>
          <a:xfrm rot="-5400000">
            <a:off x="766483" y="-730623"/>
            <a:ext cx="1129553" cy="2626659"/>
            <a:chOff x="7518171" y="538759"/>
            <a:chExt cx="1871294" cy="4159293"/>
          </a:xfrm>
        </p:grpSpPr>
        <p:sp>
          <p:nvSpPr>
            <p:cNvPr id="5" name="Google Shape;694;p12">
              <a:extLst>
                <a:ext uri="{FF2B5EF4-FFF2-40B4-BE49-F238E27FC236}">
                  <a16:creationId xmlns:a16="http://schemas.microsoft.com/office/drawing/2014/main" id="{D0049BE9-C1B6-4E18-8B52-48F24BB1D94B}"/>
                </a:ext>
              </a:extLst>
            </p:cNvPr>
            <p:cNvSpPr/>
            <p:nvPr/>
          </p:nvSpPr>
          <p:spPr>
            <a:xfrm rot="-5400000">
              <a:off x="8700295" y="1269433"/>
              <a:ext cx="615167" cy="327362"/>
            </a:xfrm>
            <a:custGeom>
              <a:avLst/>
              <a:gdLst/>
              <a:ahLst/>
              <a:cxnLst/>
              <a:rect l="l" t="t" r="r" b="b"/>
              <a:pathLst>
                <a:path w="1230335" h="654724" extrusionOk="0">
                  <a:moveTo>
                    <a:pt x="239344" y="275941"/>
                  </a:moveTo>
                  <a:cubicBezTo>
                    <a:pt x="183137" y="296397"/>
                    <a:pt x="63539" y="318399"/>
                    <a:pt x="3512" y="328218"/>
                  </a:cubicBezTo>
                  <a:cubicBezTo>
                    <a:pt x="-763" y="328946"/>
                    <a:pt x="1602" y="325946"/>
                    <a:pt x="3057" y="325673"/>
                  </a:cubicBezTo>
                  <a:lnTo>
                    <a:pt x="146" y="309399"/>
                  </a:lnTo>
                  <a:cubicBezTo>
                    <a:pt x="-5402" y="163838"/>
                    <a:pt x="148031" y="78102"/>
                    <a:pt x="284364" y="30370"/>
                  </a:cubicBezTo>
                  <a:cubicBezTo>
                    <a:pt x="333932" y="12914"/>
                    <a:pt x="386682" y="1277"/>
                    <a:pt x="440979" y="4"/>
                  </a:cubicBezTo>
                  <a:cubicBezTo>
                    <a:pt x="442526" y="-87"/>
                    <a:pt x="490274" y="1459"/>
                    <a:pt x="489819" y="3277"/>
                  </a:cubicBezTo>
                  <a:cubicBezTo>
                    <a:pt x="489183" y="5732"/>
                    <a:pt x="473176" y="12823"/>
                    <a:pt x="470629" y="14823"/>
                  </a:cubicBezTo>
                  <a:cubicBezTo>
                    <a:pt x="457259" y="25552"/>
                    <a:pt x="446982" y="39280"/>
                    <a:pt x="439433" y="53736"/>
                  </a:cubicBezTo>
                  <a:cubicBezTo>
                    <a:pt x="425427" y="80648"/>
                    <a:pt x="418424" y="110106"/>
                    <a:pt x="404327" y="137017"/>
                  </a:cubicBezTo>
                  <a:cubicBezTo>
                    <a:pt x="370857" y="200660"/>
                    <a:pt x="313286" y="249029"/>
                    <a:pt x="239344" y="275941"/>
                  </a:cubicBezTo>
                  <a:close/>
                  <a:moveTo>
                    <a:pt x="635885" y="590244"/>
                  </a:moveTo>
                  <a:cubicBezTo>
                    <a:pt x="617331" y="564333"/>
                    <a:pt x="605326" y="535148"/>
                    <a:pt x="586681" y="509327"/>
                  </a:cubicBezTo>
                  <a:cubicBezTo>
                    <a:pt x="542480" y="448139"/>
                    <a:pt x="477087" y="405135"/>
                    <a:pt x="399142" y="385861"/>
                  </a:cubicBezTo>
                  <a:cubicBezTo>
                    <a:pt x="339934" y="371132"/>
                    <a:pt x="217607" y="361676"/>
                    <a:pt x="156398" y="358221"/>
                  </a:cubicBezTo>
                  <a:cubicBezTo>
                    <a:pt x="151942" y="357949"/>
                    <a:pt x="154943" y="360767"/>
                    <a:pt x="156398" y="360858"/>
                  </a:cubicBezTo>
                  <a:lnTo>
                    <a:pt x="156307" y="377769"/>
                  </a:lnTo>
                  <a:cubicBezTo>
                    <a:pt x="176043" y="526511"/>
                    <a:pt x="342936" y="597063"/>
                    <a:pt x="486363" y="630885"/>
                  </a:cubicBezTo>
                  <a:cubicBezTo>
                    <a:pt x="538478" y="643159"/>
                    <a:pt x="592775" y="649251"/>
                    <a:pt x="646708" y="644796"/>
                  </a:cubicBezTo>
                  <a:cubicBezTo>
                    <a:pt x="648254" y="644613"/>
                    <a:pt x="695275" y="637886"/>
                    <a:pt x="694547" y="636158"/>
                  </a:cubicBezTo>
                  <a:cubicBezTo>
                    <a:pt x="693456" y="633703"/>
                    <a:pt x="676448" y="628249"/>
                    <a:pt x="673538" y="626430"/>
                  </a:cubicBezTo>
                  <a:cubicBezTo>
                    <a:pt x="658531" y="616975"/>
                    <a:pt x="645889" y="604064"/>
                    <a:pt x="635885" y="590244"/>
                  </a:cubicBezTo>
                  <a:close/>
                  <a:moveTo>
                    <a:pt x="1212687" y="642613"/>
                  </a:moveTo>
                  <a:cubicBezTo>
                    <a:pt x="1200319" y="632976"/>
                    <a:pt x="1190496" y="620793"/>
                    <a:pt x="1183220" y="608156"/>
                  </a:cubicBezTo>
                  <a:cubicBezTo>
                    <a:pt x="1169486" y="584517"/>
                    <a:pt x="1162028" y="558787"/>
                    <a:pt x="1148204" y="535148"/>
                  </a:cubicBezTo>
                  <a:cubicBezTo>
                    <a:pt x="1115553" y="479234"/>
                    <a:pt x="1062075" y="435866"/>
                    <a:pt x="994863" y="410772"/>
                  </a:cubicBezTo>
                  <a:cubicBezTo>
                    <a:pt x="943749" y="391679"/>
                    <a:pt x="835974" y="369495"/>
                    <a:pt x="781950" y="359494"/>
                  </a:cubicBezTo>
                  <a:cubicBezTo>
                    <a:pt x="777948" y="358767"/>
                    <a:pt x="780313" y="361494"/>
                    <a:pt x="781677" y="361676"/>
                  </a:cubicBezTo>
                  <a:lnTo>
                    <a:pt x="779676" y="375678"/>
                  </a:lnTo>
                  <a:cubicBezTo>
                    <a:pt x="781041" y="501509"/>
                    <a:pt x="921830" y="579607"/>
                    <a:pt x="1045704" y="624430"/>
                  </a:cubicBezTo>
                  <a:cubicBezTo>
                    <a:pt x="1090724" y="640704"/>
                    <a:pt x="1138382" y="652160"/>
                    <a:pt x="1186858" y="654705"/>
                  </a:cubicBezTo>
                  <a:cubicBezTo>
                    <a:pt x="1188222" y="654797"/>
                    <a:pt x="1230787" y="654615"/>
                    <a:pt x="1230332" y="653069"/>
                  </a:cubicBezTo>
                  <a:cubicBezTo>
                    <a:pt x="1229695" y="650978"/>
                    <a:pt x="1215052" y="644432"/>
                    <a:pt x="1212687" y="642613"/>
                  </a:cubicBezTo>
                  <a:close/>
                  <a:moveTo>
                    <a:pt x="918374" y="198569"/>
                  </a:moveTo>
                  <a:cubicBezTo>
                    <a:pt x="938747" y="171930"/>
                    <a:pt x="952754" y="141472"/>
                    <a:pt x="973126" y="114834"/>
                  </a:cubicBezTo>
                  <a:cubicBezTo>
                    <a:pt x="984040" y="100559"/>
                    <a:pt x="997501" y="87285"/>
                    <a:pt x="1013235" y="77830"/>
                  </a:cubicBezTo>
                  <a:cubicBezTo>
                    <a:pt x="1016236" y="76102"/>
                    <a:pt x="1033608" y="70920"/>
                    <a:pt x="1034881" y="68465"/>
                  </a:cubicBezTo>
                  <a:cubicBezTo>
                    <a:pt x="1035790" y="66556"/>
                    <a:pt x="989224" y="57737"/>
                    <a:pt x="987678" y="57555"/>
                  </a:cubicBezTo>
                  <a:cubicBezTo>
                    <a:pt x="934109" y="50827"/>
                    <a:pt x="879448" y="55282"/>
                    <a:pt x="826515" y="66465"/>
                  </a:cubicBezTo>
                  <a:cubicBezTo>
                    <a:pt x="680995" y="97013"/>
                    <a:pt x="509374" y="165566"/>
                    <a:pt x="479360" y="322036"/>
                  </a:cubicBezTo>
                  <a:lnTo>
                    <a:pt x="478269" y="339947"/>
                  </a:lnTo>
                  <a:cubicBezTo>
                    <a:pt x="476814" y="339947"/>
                    <a:pt x="473630" y="342856"/>
                    <a:pt x="478087" y="342765"/>
                  </a:cubicBezTo>
                  <a:cubicBezTo>
                    <a:pt x="539387" y="341311"/>
                    <a:pt x="662260" y="335674"/>
                    <a:pt x="722469" y="322309"/>
                  </a:cubicBezTo>
                  <a:cubicBezTo>
                    <a:pt x="801686" y="304671"/>
                    <a:pt x="869898" y="261666"/>
                    <a:pt x="918374" y="198569"/>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6" name="Google Shape;695;p12">
              <a:extLst>
                <a:ext uri="{FF2B5EF4-FFF2-40B4-BE49-F238E27FC236}">
                  <a16:creationId xmlns:a16="http://schemas.microsoft.com/office/drawing/2014/main" id="{E7EF49CE-D4C1-483D-8F6D-35ED96B204A7}"/>
                </a:ext>
              </a:extLst>
            </p:cNvPr>
            <p:cNvSpPr/>
            <p:nvPr/>
          </p:nvSpPr>
          <p:spPr>
            <a:xfrm rot="-5400000">
              <a:off x="8346938" y="1453056"/>
              <a:ext cx="1326441" cy="221440"/>
            </a:xfrm>
            <a:custGeom>
              <a:avLst/>
              <a:gdLst/>
              <a:ahLst/>
              <a:cxnLst/>
              <a:rect l="l" t="t" r="r" b="b"/>
              <a:pathLst>
                <a:path w="2652882" h="442879" extrusionOk="0">
                  <a:moveTo>
                    <a:pt x="2651038" y="238103"/>
                  </a:moveTo>
                  <a:cubicBezTo>
                    <a:pt x="2650310" y="239285"/>
                    <a:pt x="2646218" y="244013"/>
                    <a:pt x="2636668" y="245286"/>
                  </a:cubicBezTo>
                  <a:cubicBezTo>
                    <a:pt x="2628938" y="246286"/>
                    <a:pt x="2612384" y="247467"/>
                    <a:pt x="2589920" y="248649"/>
                  </a:cubicBezTo>
                  <a:cubicBezTo>
                    <a:pt x="2462409" y="255468"/>
                    <a:pt x="2138264" y="264015"/>
                    <a:pt x="2130715" y="264287"/>
                  </a:cubicBezTo>
                  <a:cubicBezTo>
                    <a:pt x="2122712" y="264651"/>
                    <a:pt x="1993290" y="265469"/>
                    <a:pt x="1800841" y="265469"/>
                  </a:cubicBezTo>
                  <a:lnTo>
                    <a:pt x="1871872" y="305564"/>
                  </a:lnTo>
                  <a:cubicBezTo>
                    <a:pt x="1888880" y="315656"/>
                    <a:pt x="1906160" y="325203"/>
                    <a:pt x="1923259" y="335113"/>
                  </a:cubicBezTo>
                  <a:cubicBezTo>
                    <a:pt x="1948816" y="350114"/>
                    <a:pt x="1974191" y="365298"/>
                    <a:pt x="2000111" y="379935"/>
                  </a:cubicBezTo>
                  <a:cubicBezTo>
                    <a:pt x="2018483" y="390391"/>
                    <a:pt x="2036855" y="400846"/>
                    <a:pt x="2055773" y="410938"/>
                  </a:cubicBezTo>
                  <a:cubicBezTo>
                    <a:pt x="2062412" y="414120"/>
                    <a:pt x="2065231" y="422121"/>
                    <a:pt x="2061957" y="428849"/>
                  </a:cubicBezTo>
                  <a:cubicBezTo>
                    <a:pt x="2058774" y="435486"/>
                    <a:pt x="2050770" y="438305"/>
                    <a:pt x="2044040" y="435032"/>
                  </a:cubicBezTo>
                  <a:cubicBezTo>
                    <a:pt x="2010843" y="420485"/>
                    <a:pt x="1978283" y="405574"/>
                    <a:pt x="1946633" y="389209"/>
                  </a:cubicBezTo>
                  <a:cubicBezTo>
                    <a:pt x="1930717" y="380936"/>
                    <a:pt x="1914891" y="372389"/>
                    <a:pt x="1899521" y="363297"/>
                  </a:cubicBezTo>
                  <a:cubicBezTo>
                    <a:pt x="1883969" y="354297"/>
                    <a:pt x="1868962" y="344568"/>
                    <a:pt x="1853864" y="334840"/>
                  </a:cubicBezTo>
                  <a:lnTo>
                    <a:pt x="1754456" y="268652"/>
                  </a:lnTo>
                  <a:cubicBezTo>
                    <a:pt x="1753274" y="267924"/>
                    <a:pt x="1753001" y="266470"/>
                    <a:pt x="1752091" y="265469"/>
                  </a:cubicBezTo>
                  <a:cubicBezTo>
                    <a:pt x="1638768" y="265379"/>
                    <a:pt x="1507619" y="264924"/>
                    <a:pt x="1367829" y="263924"/>
                  </a:cubicBezTo>
                  <a:cubicBezTo>
                    <a:pt x="1319717" y="263560"/>
                    <a:pt x="1269331" y="263015"/>
                    <a:pt x="1219672" y="262560"/>
                  </a:cubicBezTo>
                  <a:cubicBezTo>
                    <a:pt x="1222037" y="263833"/>
                    <a:pt x="1224402" y="265015"/>
                    <a:pt x="1225584" y="265742"/>
                  </a:cubicBezTo>
                  <a:lnTo>
                    <a:pt x="1286429" y="301655"/>
                  </a:lnTo>
                  <a:cubicBezTo>
                    <a:pt x="1300981" y="310474"/>
                    <a:pt x="1315624" y="319111"/>
                    <a:pt x="1330085" y="328203"/>
                  </a:cubicBezTo>
                  <a:cubicBezTo>
                    <a:pt x="1339635" y="334204"/>
                    <a:pt x="1349184" y="340295"/>
                    <a:pt x="1358643" y="346568"/>
                  </a:cubicBezTo>
                  <a:cubicBezTo>
                    <a:pt x="1394114" y="370025"/>
                    <a:pt x="1428948" y="394300"/>
                    <a:pt x="1464327" y="418121"/>
                  </a:cubicBezTo>
                  <a:cubicBezTo>
                    <a:pt x="1470603" y="422031"/>
                    <a:pt x="1472512" y="430304"/>
                    <a:pt x="1468511" y="436577"/>
                  </a:cubicBezTo>
                  <a:cubicBezTo>
                    <a:pt x="1464600" y="442851"/>
                    <a:pt x="1456323" y="444760"/>
                    <a:pt x="1450047" y="440851"/>
                  </a:cubicBezTo>
                  <a:cubicBezTo>
                    <a:pt x="1413213" y="419485"/>
                    <a:pt x="1376197" y="398574"/>
                    <a:pt x="1339635" y="376753"/>
                  </a:cubicBezTo>
                  <a:cubicBezTo>
                    <a:pt x="1329903" y="370935"/>
                    <a:pt x="1320263" y="364934"/>
                    <a:pt x="1310622" y="358933"/>
                  </a:cubicBezTo>
                  <a:cubicBezTo>
                    <a:pt x="1296252" y="349750"/>
                    <a:pt x="1282154" y="340295"/>
                    <a:pt x="1267966" y="331022"/>
                  </a:cubicBezTo>
                  <a:lnTo>
                    <a:pt x="1209122" y="291017"/>
                  </a:lnTo>
                  <a:cubicBezTo>
                    <a:pt x="1202301" y="286199"/>
                    <a:pt x="1174561" y="269924"/>
                    <a:pt x="1166285" y="263105"/>
                  </a:cubicBezTo>
                  <a:cubicBezTo>
                    <a:pt x="1165739" y="262651"/>
                    <a:pt x="1165921" y="262469"/>
                    <a:pt x="1165466" y="262014"/>
                  </a:cubicBezTo>
                  <a:cubicBezTo>
                    <a:pt x="1063785" y="260924"/>
                    <a:pt x="961193" y="259469"/>
                    <a:pt x="859602" y="257651"/>
                  </a:cubicBezTo>
                  <a:cubicBezTo>
                    <a:pt x="508082" y="251468"/>
                    <a:pt x="177843" y="241194"/>
                    <a:pt x="12406" y="227920"/>
                  </a:cubicBezTo>
                  <a:cubicBezTo>
                    <a:pt x="5039" y="227375"/>
                    <a:pt x="-509" y="220919"/>
                    <a:pt x="37" y="213555"/>
                  </a:cubicBezTo>
                  <a:cubicBezTo>
                    <a:pt x="583" y="206191"/>
                    <a:pt x="7040" y="200645"/>
                    <a:pt x="14407" y="201190"/>
                  </a:cubicBezTo>
                  <a:cubicBezTo>
                    <a:pt x="145829" y="210464"/>
                    <a:pt x="381207" y="216010"/>
                    <a:pt x="648508" y="220101"/>
                  </a:cubicBezTo>
                  <a:cubicBezTo>
                    <a:pt x="744187" y="221556"/>
                    <a:pt x="843868" y="222738"/>
                    <a:pt x="944458" y="223829"/>
                  </a:cubicBezTo>
                  <a:cubicBezTo>
                    <a:pt x="960375" y="202372"/>
                    <a:pt x="977109" y="181097"/>
                    <a:pt x="997118" y="161277"/>
                  </a:cubicBezTo>
                  <a:cubicBezTo>
                    <a:pt x="1019856" y="138729"/>
                    <a:pt x="1044776" y="117182"/>
                    <a:pt x="1071788" y="97362"/>
                  </a:cubicBezTo>
                  <a:cubicBezTo>
                    <a:pt x="1092615" y="82178"/>
                    <a:pt x="1114716" y="67995"/>
                    <a:pt x="1137454" y="54630"/>
                  </a:cubicBezTo>
                  <a:cubicBezTo>
                    <a:pt x="1170923" y="34992"/>
                    <a:pt x="1206121" y="17627"/>
                    <a:pt x="1241409" y="1443"/>
                  </a:cubicBezTo>
                  <a:cubicBezTo>
                    <a:pt x="1248048" y="-1921"/>
                    <a:pt x="1256143" y="807"/>
                    <a:pt x="1259417" y="7444"/>
                  </a:cubicBezTo>
                  <a:cubicBezTo>
                    <a:pt x="1262691" y="13990"/>
                    <a:pt x="1260054" y="22081"/>
                    <a:pt x="1253415" y="25354"/>
                  </a:cubicBezTo>
                  <a:cubicBezTo>
                    <a:pt x="1213306" y="46993"/>
                    <a:pt x="1174106" y="71086"/>
                    <a:pt x="1136544" y="96452"/>
                  </a:cubicBezTo>
                  <a:cubicBezTo>
                    <a:pt x="1123902" y="104999"/>
                    <a:pt x="1111533" y="113636"/>
                    <a:pt x="1099255" y="122364"/>
                  </a:cubicBezTo>
                  <a:cubicBezTo>
                    <a:pt x="1086886" y="131183"/>
                    <a:pt x="1074698" y="140002"/>
                    <a:pt x="1062875" y="149094"/>
                  </a:cubicBezTo>
                  <a:cubicBezTo>
                    <a:pt x="1032134" y="172551"/>
                    <a:pt x="1004849" y="197826"/>
                    <a:pt x="980111" y="224193"/>
                  </a:cubicBezTo>
                  <a:cubicBezTo>
                    <a:pt x="1067513" y="225102"/>
                    <a:pt x="1155280" y="225920"/>
                    <a:pt x="1241136" y="226647"/>
                  </a:cubicBezTo>
                  <a:cubicBezTo>
                    <a:pt x="1306165" y="227193"/>
                    <a:pt x="1369830" y="227829"/>
                    <a:pt x="1431858" y="228375"/>
                  </a:cubicBezTo>
                  <a:cubicBezTo>
                    <a:pt x="1457505" y="217465"/>
                    <a:pt x="1481698" y="206463"/>
                    <a:pt x="1503799" y="195644"/>
                  </a:cubicBezTo>
                  <a:cubicBezTo>
                    <a:pt x="1537359" y="179279"/>
                    <a:pt x="1567373" y="162914"/>
                    <a:pt x="1595931" y="147367"/>
                  </a:cubicBezTo>
                  <a:cubicBezTo>
                    <a:pt x="1612757" y="138184"/>
                    <a:pt x="1629037" y="129365"/>
                    <a:pt x="1645135" y="120910"/>
                  </a:cubicBezTo>
                  <a:cubicBezTo>
                    <a:pt x="1670510" y="107454"/>
                    <a:pt x="1695521" y="94907"/>
                    <a:pt x="1721078" y="83269"/>
                  </a:cubicBezTo>
                  <a:cubicBezTo>
                    <a:pt x="1747544" y="71177"/>
                    <a:pt x="1774738" y="60358"/>
                    <a:pt x="1804024" y="50721"/>
                  </a:cubicBezTo>
                  <a:cubicBezTo>
                    <a:pt x="1810936" y="48175"/>
                    <a:pt x="1818667" y="51721"/>
                    <a:pt x="1821213" y="58722"/>
                  </a:cubicBezTo>
                  <a:cubicBezTo>
                    <a:pt x="1823669" y="65631"/>
                    <a:pt x="1820122" y="73359"/>
                    <a:pt x="1813210" y="75905"/>
                  </a:cubicBezTo>
                  <a:cubicBezTo>
                    <a:pt x="1778103" y="89815"/>
                    <a:pt x="1746635" y="105908"/>
                    <a:pt x="1715439" y="122819"/>
                  </a:cubicBezTo>
                  <a:cubicBezTo>
                    <a:pt x="1694248" y="134274"/>
                    <a:pt x="1673329" y="146276"/>
                    <a:pt x="1651592" y="158368"/>
                  </a:cubicBezTo>
                  <a:cubicBezTo>
                    <a:pt x="1637495" y="166096"/>
                    <a:pt x="1623125" y="173915"/>
                    <a:pt x="1608300" y="181643"/>
                  </a:cubicBezTo>
                  <a:cubicBezTo>
                    <a:pt x="1587291" y="192553"/>
                    <a:pt x="1565190" y="203372"/>
                    <a:pt x="1541543" y="214101"/>
                  </a:cubicBezTo>
                  <a:cubicBezTo>
                    <a:pt x="1530265" y="219192"/>
                    <a:pt x="1517896" y="224102"/>
                    <a:pt x="1505891" y="229102"/>
                  </a:cubicBezTo>
                  <a:cubicBezTo>
                    <a:pt x="1536268" y="229375"/>
                    <a:pt x="1567736" y="229648"/>
                    <a:pt x="1596749" y="229921"/>
                  </a:cubicBezTo>
                  <a:cubicBezTo>
                    <a:pt x="1896883" y="232466"/>
                    <a:pt x="2119074" y="233739"/>
                    <a:pt x="2129624" y="233375"/>
                  </a:cubicBezTo>
                  <a:cubicBezTo>
                    <a:pt x="2137263" y="233194"/>
                    <a:pt x="2461135" y="227920"/>
                    <a:pt x="2588647" y="222465"/>
                  </a:cubicBezTo>
                  <a:cubicBezTo>
                    <a:pt x="2610202" y="221556"/>
                    <a:pt x="2626027" y="220647"/>
                    <a:pt x="2633485" y="219737"/>
                  </a:cubicBezTo>
                  <a:cubicBezTo>
                    <a:pt x="2634031" y="219737"/>
                    <a:pt x="2634758" y="219556"/>
                    <a:pt x="2635213" y="219556"/>
                  </a:cubicBezTo>
                  <a:cubicBezTo>
                    <a:pt x="2638851" y="218101"/>
                    <a:pt x="2643126" y="218283"/>
                    <a:pt x="2646764" y="220465"/>
                  </a:cubicBezTo>
                  <a:cubicBezTo>
                    <a:pt x="2652766" y="224193"/>
                    <a:pt x="2654676" y="232102"/>
                    <a:pt x="2651038" y="2381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7" name="Google Shape;696;p12">
              <a:extLst>
                <a:ext uri="{FF2B5EF4-FFF2-40B4-BE49-F238E27FC236}">
                  <a16:creationId xmlns:a16="http://schemas.microsoft.com/office/drawing/2014/main" id="{D532EE6F-EB53-492B-9807-32902D65C48A}"/>
                </a:ext>
              </a:extLst>
            </p:cNvPr>
            <p:cNvSpPr/>
            <p:nvPr/>
          </p:nvSpPr>
          <p:spPr>
            <a:xfrm rot="-5400000">
              <a:off x="8728835" y="592646"/>
              <a:ext cx="395618" cy="287844"/>
            </a:xfrm>
            <a:custGeom>
              <a:avLst/>
              <a:gdLst/>
              <a:ahLst/>
              <a:cxnLst/>
              <a:rect l="l" t="t" r="r" b="b"/>
              <a:pathLst>
                <a:path w="791237" h="575688" extrusionOk="0">
                  <a:moveTo>
                    <a:pt x="30239" y="484446"/>
                  </a:moveTo>
                  <a:cubicBezTo>
                    <a:pt x="-24786" y="446988"/>
                    <a:pt x="10867" y="355252"/>
                    <a:pt x="17143" y="289518"/>
                  </a:cubicBezTo>
                  <a:cubicBezTo>
                    <a:pt x="23509" y="223238"/>
                    <a:pt x="-9870" y="143594"/>
                    <a:pt x="27329" y="80861"/>
                  </a:cubicBezTo>
                  <a:cubicBezTo>
                    <a:pt x="38424" y="62313"/>
                    <a:pt x="57979" y="50130"/>
                    <a:pt x="76350" y="35947"/>
                  </a:cubicBezTo>
                  <a:cubicBezTo>
                    <a:pt x="98724" y="18673"/>
                    <a:pt x="119006" y="4671"/>
                    <a:pt x="151930" y="1034"/>
                  </a:cubicBezTo>
                  <a:cubicBezTo>
                    <a:pt x="183945" y="-2421"/>
                    <a:pt x="215686" y="2671"/>
                    <a:pt x="241243" y="17945"/>
                  </a:cubicBezTo>
                  <a:cubicBezTo>
                    <a:pt x="252793" y="24946"/>
                    <a:pt x="265890" y="41493"/>
                    <a:pt x="281261" y="43311"/>
                  </a:cubicBezTo>
                  <a:cubicBezTo>
                    <a:pt x="301178" y="45766"/>
                    <a:pt x="326553" y="27037"/>
                    <a:pt x="343379" y="20855"/>
                  </a:cubicBezTo>
                  <a:cubicBezTo>
                    <a:pt x="383124" y="6307"/>
                    <a:pt x="428417" y="11126"/>
                    <a:pt x="460795" y="34583"/>
                  </a:cubicBezTo>
                  <a:cubicBezTo>
                    <a:pt x="503996" y="65950"/>
                    <a:pt x="482078" y="122592"/>
                    <a:pt x="525733" y="149595"/>
                  </a:cubicBezTo>
                  <a:cubicBezTo>
                    <a:pt x="577029" y="181325"/>
                    <a:pt x="651880" y="152322"/>
                    <a:pt x="685077" y="209601"/>
                  </a:cubicBezTo>
                  <a:cubicBezTo>
                    <a:pt x="702994" y="240695"/>
                    <a:pt x="699811" y="274334"/>
                    <a:pt x="689170" y="306519"/>
                  </a:cubicBezTo>
                  <a:cubicBezTo>
                    <a:pt x="682621" y="326158"/>
                    <a:pt x="665705" y="355252"/>
                    <a:pt x="675437" y="375799"/>
                  </a:cubicBezTo>
                  <a:cubicBezTo>
                    <a:pt x="694627" y="416439"/>
                    <a:pt x="787486" y="414894"/>
                    <a:pt x="791124" y="463444"/>
                  </a:cubicBezTo>
                  <a:cubicBezTo>
                    <a:pt x="794671" y="511904"/>
                    <a:pt x="714090" y="534633"/>
                    <a:pt x="666523" y="548907"/>
                  </a:cubicBezTo>
                  <a:cubicBezTo>
                    <a:pt x="380305" y="634461"/>
                    <a:pt x="35514" y="487992"/>
                    <a:pt x="30239" y="484446"/>
                  </a:cubicBezTo>
                  <a:lnTo>
                    <a:pt x="30239"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8" name="Google Shape;697;p12">
              <a:extLst>
                <a:ext uri="{FF2B5EF4-FFF2-40B4-BE49-F238E27FC236}">
                  <a16:creationId xmlns:a16="http://schemas.microsoft.com/office/drawing/2014/main" id="{AA7D1155-23B4-4047-A04A-211745855C90}"/>
                </a:ext>
              </a:extLst>
            </p:cNvPr>
            <p:cNvSpPr/>
            <p:nvPr/>
          </p:nvSpPr>
          <p:spPr>
            <a:xfrm rot="-5400000">
              <a:off x="8772382" y="644242"/>
              <a:ext cx="307800" cy="228024"/>
            </a:xfrm>
            <a:custGeom>
              <a:avLst/>
              <a:gdLst/>
              <a:ahLst/>
              <a:cxnLst/>
              <a:rect l="l" t="t" r="r" b="b"/>
              <a:pathLst>
                <a:path w="615599" h="456047" extrusionOk="0">
                  <a:moveTo>
                    <a:pt x="589059" y="336977"/>
                  </a:moveTo>
                  <a:cubicBezTo>
                    <a:pt x="593880" y="342160"/>
                    <a:pt x="593516" y="350342"/>
                    <a:pt x="588241" y="355070"/>
                  </a:cubicBezTo>
                  <a:cubicBezTo>
                    <a:pt x="584330" y="358707"/>
                    <a:pt x="578691" y="359434"/>
                    <a:pt x="574144" y="357252"/>
                  </a:cubicBezTo>
                  <a:cubicBezTo>
                    <a:pt x="574235" y="357161"/>
                    <a:pt x="574235" y="357070"/>
                    <a:pt x="574235" y="356797"/>
                  </a:cubicBezTo>
                  <a:cubicBezTo>
                    <a:pt x="574326" y="355707"/>
                    <a:pt x="573416" y="355616"/>
                    <a:pt x="571961" y="355979"/>
                  </a:cubicBezTo>
                  <a:cubicBezTo>
                    <a:pt x="571324" y="355525"/>
                    <a:pt x="570688" y="354979"/>
                    <a:pt x="570142" y="354343"/>
                  </a:cubicBezTo>
                  <a:cubicBezTo>
                    <a:pt x="570506" y="354706"/>
                    <a:pt x="571142" y="355434"/>
                    <a:pt x="571779" y="356070"/>
                  </a:cubicBezTo>
                  <a:cubicBezTo>
                    <a:pt x="569142" y="356889"/>
                    <a:pt x="564867" y="359434"/>
                    <a:pt x="561775" y="360616"/>
                  </a:cubicBezTo>
                  <a:cubicBezTo>
                    <a:pt x="551407" y="364889"/>
                    <a:pt x="540583" y="370708"/>
                    <a:pt x="536400" y="372345"/>
                  </a:cubicBezTo>
                  <a:cubicBezTo>
                    <a:pt x="519574" y="378891"/>
                    <a:pt x="504477" y="380436"/>
                    <a:pt x="490561" y="378072"/>
                  </a:cubicBezTo>
                  <a:cubicBezTo>
                    <a:pt x="475555" y="375618"/>
                    <a:pt x="461821" y="368253"/>
                    <a:pt x="448815" y="356797"/>
                  </a:cubicBezTo>
                  <a:cubicBezTo>
                    <a:pt x="439265" y="348342"/>
                    <a:pt x="434081" y="338887"/>
                    <a:pt x="430898" y="328976"/>
                  </a:cubicBezTo>
                  <a:cubicBezTo>
                    <a:pt x="428169" y="320612"/>
                    <a:pt x="427260" y="311793"/>
                    <a:pt x="426169" y="302883"/>
                  </a:cubicBezTo>
                  <a:cubicBezTo>
                    <a:pt x="425168" y="294155"/>
                    <a:pt x="424440" y="285154"/>
                    <a:pt x="419075" y="277153"/>
                  </a:cubicBezTo>
                  <a:cubicBezTo>
                    <a:pt x="416255" y="273062"/>
                    <a:pt x="412435" y="270153"/>
                    <a:pt x="408160" y="267516"/>
                  </a:cubicBezTo>
                  <a:cubicBezTo>
                    <a:pt x="394882" y="259515"/>
                    <a:pt x="377601" y="255606"/>
                    <a:pt x="361958" y="249605"/>
                  </a:cubicBezTo>
                  <a:cubicBezTo>
                    <a:pt x="348043" y="244332"/>
                    <a:pt x="335310" y="237604"/>
                    <a:pt x="325487" y="227876"/>
                  </a:cubicBezTo>
                  <a:cubicBezTo>
                    <a:pt x="319666" y="222057"/>
                    <a:pt x="315483" y="215693"/>
                    <a:pt x="312482" y="209146"/>
                  </a:cubicBezTo>
                  <a:cubicBezTo>
                    <a:pt x="308207" y="199600"/>
                    <a:pt x="306297" y="189417"/>
                    <a:pt x="304478" y="179416"/>
                  </a:cubicBezTo>
                  <a:cubicBezTo>
                    <a:pt x="302932" y="170506"/>
                    <a:pt x="302113" y="161414"/>
                    <a:pt x="294292" y="154596"/>
                  </a:cubicBezTo>
                  <a:cubicBezTo>
                    <a:pt x="284742" y="146322"/>
                    <a:pt x="271645" y="144049"/>
                    <a:pt x="258093" y="142231"/>
                  </a:cubicBezTo>
                  <a:cubicBezTo>
                    <a:pt x="240813" y="139776"/>
                    <a:pt x="222714" y="138503"/>
                    <a:pt x="207071" y="133594"/>
                  </a:cubicBezTo>
                  <a:cubicBezTo>
                    <a:pt x="196884" y="130411"/>
                    <a:pt x="187517" y="125865"/>
                    <a:pt x="179695" y="118956"/>
                  </a:cubicBezTo>
                  <a:cubicBezTo>
                    <a:pt x="171873" y="112137"/>
                    <a:pt x="167781" y="104500"/>
                    <a:pt x="165870" y="96499"/>
                  </a:cubicBezTo>
                  <a:cubicBezTo>
                    <a:pt x="164324" y="90044"/>
                    <a:pt x="164233" y="83316"/>
                    <a:pt x="164415" y="76588"/>
                  </a:cubicBezTo>
                  <a:cubicBezTo>
                    <a:pt x="164597" y="70860"/>
                    <a:pt x="165598" y="64950"/>
                    <a:pt x="163324" y="59677"/>
                  </a:cubicBezTo>
                  <a:cubicBezTo>
                    <a:pt x="160686" y="53767"/>
                    <a:pt x="155230" y="49221"/>
                    <a:pt x="148863" y="45039"/>
                  </a:cubicBezTo>
                  <a:cubicBezTo>
                    <a:pt x="137222" y="37402"/>
                    <a:pt x="122942" y="31311"/>
                    <a:pt x="111482" y="25492"/>
                  </a:cubicBezTo>
                  <a:cubicBezTo>
                    <a:pt x="104843" y="22310"/>
                    <a:pt x="101933" y="14309"/>
                    <a:pt x="105207" y="7672"/>
                  </a:cubicBezTo>
                  <a:cubicBezTo>
                    <a:pt x="108390" y="944"/>
                    <a:pt x="116394" y="-1875"/>
                    <a:pt x="123034" y="1308"/>
                  </a:cubicBezTo>
                  <a:cubicBezTo>
                    <a:pt x="138131" y="8126"/>
                    <a:pt x="157322" y="15400"/>
                    <a:pt x="171237" y="25401"/>
                  </a:cubicBezTo>
                  <a:cubicBezTo>
                    <a:pt x="179786" y="31492"/>
                    <a:pt x="186425" y="38766"/>
                    <a:pt x="190518" y="47039"/>
                  </a:cubicBezTo>
                  <a:cubicBezTo>
                    <a:pt x="193793" y="53767"/>
                    <a:pt x="194883" y="61041"/>
                    <a:pt x="195248" y="68405"/>
                  </a:cubicBezTo>
                  <a:cubicBezTo>
                    <a:pt x="195520" y="75224"/>
                    <a:pt x="194702" y="82225"/>
                    <a:pt x="196521" y="88589"/>
                  </a:cubicBezTo>
                  <a:cubicBezTo>
                    <a:pt x="197066" y="90680"/>
                    <a:pt x="198340" y="92589"/>
                    <a:pt x="200523" y="94408"/>
                  </a:cubicBezTo>
                  <a:cubicBezTo>
                    <a:pt x="210436" y="102409"/>
                    <a:pt x="223987" y="104045"/>
                    <a:pt x="237902" y="105500"/>
                  </a:cubicBezTo>
                  <a:cubicBezTo>
                    <a:pt x="255365" y="107409"/>
                    <a:pt x="273555" y="108318"/>
                    <a:pt x="289471" y="112955"/>
                  </a:cubicBezTo>
                  <a:cubicBezTo>
                    <a:pt x="299840" y="115955"/>
                    <a:pt x="309298" y="120683"/>
                    <a:pt x="317483" y="127411"/>
                  </a:cubicBezTo>
                  <a:cubicBezTo>
                    <a:pt x="324123" y="133048"/>
                    <a:pt x="328670" y="139230"/>
                    <a:pt x="332127" y="145958"/>
                  </a:cubicBezTo>
                  <a:cubicBezTo>
                    <a:pt x="336856" y="155323"/>
                    <a:pt x="338857" y="165597"/>
                    <a:pt x="340767" y="176143"/>
                  </a:cubicBezTo>
                  <a:cubicBezTo>
                    <a:pt x="342404" y="185235"/>
                    <a:pt x="343495" y="194690"/>
                    <a:pt x="351135" y="202419"/>
                  </a:cubicBezTo>
                  <a:cubicBezTo>
                    <a:pt x="359230" y="210601"/>
                    <a:pt x="370871" y="214965"/>
                    <a:pt x="382695" y="219329"/>
                  </a:cubicBezTo>
                  <a:cubicBezTo>
                    <a:pt x="398065" y="225057"/>
                    <a:pt x="413800" y="230239"/>
                    <a:pt x="426351" y="238331"/>
                  </a:cubicBezTo>
                  <a:cubicBezTo>
                    <a:pt x="434809" y="243786"/>
                    <a:pt x="441994" y="250332"/>
                    <a:pt x="447269" y="258697"/>
                  </a:cubicBezTo>
                  <a:cubicBezTo>
                    <a:pt x="454363" y="269789"/>
                    <a:pt x="457001" y="281608"/>
                    <a:pt x="458183" y="293610"/>
                  </a:cubicBezTo>
                  <a:cubicBezTo>
                    <a:pt x="459093" y="302429"/>
                    <a:pt x="459093" y="311248"/>
                    <a:pt x="461457" y="319703"/>
                  </a:cubicBezTo>
                  <a:cubicBezTo>
                    <a:pt x="462913" y="324704"/>
                    <a:pt x="465186" y="329522"/>
                    <a:pt x="469824" y="333977"/>
                  </a:cubicBezTo>
                  <a:cubicBezTo>
                    <a:pt x="477919" y="341705"/>
                    <a:pt x="486377" y="347069"/>
                    <a:pt x="496018" y="349069"/>
                  </a:cubicBezTo>
                  <a:cubicBezTo>
                    <a:pt x="505204" y="350979"/>
                    <a:pt x="515390" y="350070"/>
                    <a:pt x="526850" y="346160"/>
                  </a:cubicBezTo>
                  <a:cubicBezTo>
                    <a:pt x="533125" y="343978"/>
                    <a:pt x="554135" y="333614"/>
                    <a:pt x="567413" y="331431"/>
                  </a:cubicBezTo>
                  <a:cubicBezTo>
                    <a:pt x="577509" y="329795"/>
                    <a:pt x="585148" y="332522"/>
                    <a:pt x="589059" y="336977"/>
                  </a:cubicBezTo>
                  <a:close/>
                  <a:moveTo>
                    <a:pt x="571779" y="356070"/>
                  </a:moveTo>
                  <a:cubicBezTo>
                    <a:pt x="572780" y="356980"/>
                    <a:pt x="573780" y="357798"/>
                    <a:pt x="574144" y="357252"/>
                  </a:cubicBezTo>
                  <a:cubicBezTo>
                    <a:pt x="573416" y="356889"/>
                    <a:pt x="572689" y="356525"/>
                    <a:pt x="571961" y="355979"/>
                  </a:cubicBezTo>
                  <a:lnTo>
                    <a:pt x="571779" y="356070"/>
                  </a:lnTo>
                  <a:close/>
                  <a:moveTo>
                    <a:pt x="577690" y="416895"/>
                  </a:moveTo>
                  <a:cubicBezTo>
                    <a:pt x="579873" y="421077"/>
                    <a:pt x="579873" y="425714"/>
                    <a:pt x="576417" y="430532"/>
                  </a:cubicBezTo>
                  <a:cubicBezTo>
                    <a:pt x="575599" y="431714"/>
                    <a:pt x="573962" y="433351"/>
                    <a:pt x="571324" y="434715"/>
                  </a:cubicBezTo>
                  <a:cubicBezTo>
                    <a:pt x="569778" y="435533"/>
                    <a:pt x="566140" y="436624"/>
                    <a:pt x="564594" y="437260"/>
                  </a:cubicBezTo>
                  <a:lnTo>
                    <a:pt x="549133" y="442624"/>
                  </a:lnTo>
                  <a:cubicBezTo>
                    <a:pt x="542584" y="444625"/>
                    <a:pt x="536036" y="446534"/>
                    <a:pt x="529396" y="448261"/>
                  </a:cubicBezTo>
                  <a:cubicBezTo>
                    <a:pt x="522757" y="449989"/>
                    <a:pt x="515936" y="451534"/>
                    <a:pt x="509024" y="452807"/>
                  </a:cubicBezTo>
                  <a:cubicBezTo>
                    <a:pt x="479101" y="458353"/>
                    <a:pt x="448088" y="456898"/>
                    <a:pt x="422531" y="447534"/>
                  </a:cubicBezTo>
                  <a:cubicBezTo>
                    <a:pt x="401703" y="439806"/>
                    <a:pt x="384605" y="426714"/>
                    <a:pt x="373691" y="408166"/>
                  </a:cubicBezTo>
                  <a:cubicBezTo>
                    <a:pt x="362049" y="388528"/>
                    <a:pt x="360139" y="363616"/>
                    <a:pt x="349771" y="342705"/>
                  </a:cubicBezTo>
                  <a:cubicBezTo>
                    <a:pt x="345132" y="333431"/>
                    <a:pt x="338129" y="325340"/>
                    <a:pt x="325851" y="319885"/>
                  </a:cubicBezTo>
                  <a:cubicBezTo>
                    <a:pt x="312664" y="313884"/>
                    <a:pt x="298020" y="313339"/>
                    <a:pt x="283196" y="313339"/>
                  </a:cubicBezTo>
                  <a:cubicBezTo>
                    <a:pt x="265369" y="313430"/>
                    <a:pt x="247271" y="314521"/>
                    <a:pt x="230172" y="312521"/>
                  </a:cubicBezTo>
                  <a:cubicBezTo>
                    <a:pt x="212346" y="310338"/>
                    <a:pt x="195611" y="305065"/>
                    <a:pt x="180786" y="293428"/>
                  </a:cubicBezTo>
                  <a:cubicBezTo>
                    <a:pt x="166689" y="282245"/>
                    <a:pt x="160960" y="269698"/>
                    <a:pt x="159413" y="256333"/>
                  </a:cubicBezTo>
                  <a:cubicBezTo>
                    <a:pt x="157867" y="243695"/>
                    <a:pt x="160777" y="230058"/>
                    <a:pt x="162960" y="216602"/>
                  </a:cubicBezTo>
                  <a:cubicBezTo>
                    <a:pt x="164415" y="208146"/>
                    <a:pt x="165962" y="199691"/>
                    <a:pt x="162233" y="191963"/>
                  </a:cubicBezTo>
                  <a:cubicBezTo>
                    <a:pt x="159686" y="186599"/>
                    <a:pt x="154593" y="183053"/>
                    <a:pt x="148772" y="179871"/>
                  </a:cubicBezTo>
                  <a:cubicBezTo>
                    <a:pt x="129127" y="168779"/>
                    <a:pt x="102660" y="161869"/>
                    <a:pt x="87290" y="147504"/>
                  </a:cubicBezTo>
                  <a:cubicBezTo>
                    <a:pt x="78832" y="139503"/>
                    <a:pt x="73921" y="131593"/>
                    <a:pt x="71010" y="123502"/>
                  </a:cubicBezTo>
                  <a:cubicBezTo>
                    <a:pt x="68191" y="115410"/>
                    <a:pt x="67190" y="107227"/>
                    <a:pt x="66826" y="98863"/>
                  </a:cubicBezTo>
                  <a:cubicBezTo>
                    <a:pt x="66463" y="90225"/>
                    <a:pt x="66917" y="81407"/>
                    <a:pt x="63461" y="72224"/>
                  </a:cubicBezTo>
                  <a:cubicBezTo>
                    <a:pt x="60733" y="65314"/>
                    <a:pt x="64098" y="57495"/>
                    <a:pt x="71010" y="54767"/>
                  </a:cubicBezTo>
                  <a:cubicBezTo>
                    <a:pt x="77922" y="52040"/>
                    <a:pt x="85744" y="55495"/>
                    <a:pt x="88381" y="62314"/>
                  </a:cubicBezTo>
                  <a:cubicBezTo>
                    <a:pt x="95111" y="78224"/>
                    <a:pt x="93111" y="93589"/>
                    <a:pt x="96476" y="108227"/>
                  </a:cubicBezTo>
                  <a:cubicBezTo>
                    <a:pt x="97841" y="114228"/>
                    <a:pt x="100842" y="119865"/>
                    <a:pt x="107208" y="125411"/>
                  </a:cubicBezTo>
                  <a:cubicBezTo>
                    <a:pt x="114757" y="131957"/>
                    <a:pt x="125489" y="135776"/>
                    <a:pt x="136221" y="139867"/>
                  </a:cubicBezTo>
                  <a:cubicBezTo>
                    <a:pt x="149773" y="145049"/>
                    <a:pt x="163415" y="150232"/>
                    <a:pt x="173965" y="157505"/>
                  </a:cubicBezTo>
                  <a:cubicBezTo>
                    <a:pt x="181605" y="162778"/>
                    <a:pt x="187699" y="169324"/>
                    <a:pt x="191791" y="177234"/>
                  </a:cubicBezTo>
                  <a:cubicBezTo>
                    <a:pt x="197794" y="188690"/>
                    <a:pt x="198703" y="201146"/>
                    <a:pt x="197612" y="213874"/>
                  </a:cubicBezTo>
                  <a:cubicBezTo>
                    <a:pt x="196430" y="226694"/>
                    <a:pt x="192337" y="239786"/>
                    <a:pt x="194065" y="251878"/>
                  </a:cubicBezTo>
                  <a:cubicBezTo>
                    <a:pt x="194792" y="256788"/>
                    <a:pt x="197248" y="261243"/>
                    <a:pt x="202615" y="265334"/>
                  </a:cubicBezTo>
                  <a:cubicBezTo>
                    <a:pt x="212073" y="272607"/>
                    <a:pt x="222987" y="275335"/>
                    <a:pt x="234265" y="276608"/>
                  </a:cubicBezTo>
                  <a:cubicBezTo>
                    <a:pt x="250090" y="278335"/>
                    <a:pt x="266825" y="277062"/>
                    <a:pt x="283286" y="277153"/>
                  </a:cubicBezTo>
                  <a:cubicBezTo>
                    <a:pt x="303386" y="277335"/>
                    <a:pt x="323032" y="279335"/>
                    <a:pt x="340676" y="287609"/>
                  </a:cubicBezTo>
                  <a:cubicBezTo>
                    <a:pt x="356046" y="294791"/>
                    <a:pt x="366505" y="304429"/>
                    <a:pt x="373872" y="315339"/>
                  </a:cubicBezTo>
                  <a:cubicBezTo>
                    <a:pt x="382604" y="328158"/>
                    <a:pt x="387151" y="342978"/>
                    <a:pt x="390971" y="357889"/>
                  </a:cubicBezTo>
                  <a:cubicBezTo>
                    <a:pt x="393972" y="369708"/>
                    <a:pt x="396337" y="381618"/>
                    <a:pt x="402067" y="391983"/>
                  </a:cubicBezTo>
                  <a:cubicBezTo>
                    <a:pt x="410616" y="407621"/>
                    <a:pt x="426260" y="417258"/>
                    <a:pt x="444631" y="422349"/>
                  </a:cubicBezTo>
                  <a:cubicBezTo>
                    <a:pt x="463003" y="427350"/>
                    <a:pt x="483922" y="428077"/>
                    <a:pt x="504477" y="425077"/>
                  </a:cubicBezTo>
                  <a:cubicBezTo>
                    <a:pt x="510751" y="424168"/>
                    <a:pt x="516845" y="423077"/>
                    <a:pt x="523030" y="421713"/>
                  </a:cubicBezTo>
                  <a:cubicBezTo>
                    <a:pt x="529305" y="420258"/>
                    <a:pt x="535581" y="418713"/>
                    <a:pt x="541766" y="417076"/>
                  </a:cubicBezTo>
                  <a:lnTo>
                    <a:pt x="555045" y="413076"/>
                  </a:lnTo>
                  <a:cubicBezTo>
                    <a:pt x="555408" y="412985"/>
                    <a:pt x="556045" y="412894"/>
                    <a:pt x="556772" y="412803"/>
                  </a:cubicBezTo>
                  <a:lnTo>
                    <a:pt x="556409" y="413440"/>
                  </a:lnTo>
                  <a:cubicBezTo>
                    <a:pt x="556682" y="413258"/>
                    <a:pt x="556863" y="412985"/>
                    <a:pt x="557136" y="412803"/>
                  </a:cubicBezTo>
                  <a:cubicBezTo>
                    <a:pt x="558774" y="412712"/>
                    <a:pt x="560592" y="412531"/>
                    <a:pt x="560229" y="411439"/>
                  </a:cubicBezTo>
                  <a:cubicBezTo>
                    <a:pt x="560138" y="411258"/>
                    <a:pt x="560047" y="410985"/>
                    <a:pt x="559955" y="410894"/>
                  </a:cubicBezTo>
                  <a:cubicBezTo>
                    <a:pt x="562684" y="409439"/>
                    <a:pt x="566049" y="409075"/>
                    <a:pt x="569233" y="409985"/>
                  </a:cubicBezTo>
                  <a:cubicBezTo>
                    <a:pt x="574780" y="411439"/>
                    <a:pt x="576691" y="414894"/>
                    <a:pt x="577690" y="416895"/>
                  </a:cubicBezTo>
                  <a:close/>
                  <a:moveTo>
                    <a:pt x="558955" y="433260"/>
                  </a:moveTo>
                  <a:cubicBezTo>
                    <a:pt x="558500" y="432987"/>
                    <a:pt x="558046" y="432624"/>
                    <a:pt x="557682" y="432351"/>
                  </a:cubicBezTo>
                  <a:lnTo>
                    <a:pt x="558137" y="432714"/>
                  </a:lnTo>
                  <a:lnTo>
                    <a:pt x="558955" y="433260"/>
                  </a:lnTo>
                  <a:close/>
                  <a:moveTo>
                    <a:pt x="559955" y="410894"/>
                  </a:moveTo>
                  <a:cubicBezTo>
                    <a:pt x="559137" y="409712"/>
                    <a:pt x="557955" y="411076"/>
                    <a:pt x="556772" y="412803"/>
                  </a:cubicBezTo>
                  <a:lnTo>
                    <a:pt x="557136" y="412803"/>
                  </a:lnTo>
                  <a:cubicBezTo>
                    <a:pt x="557955" y="412076"/>
                    <a:pt x="558865" y="411349"/>
                    <a:pt x="559955" y="410894"/>
                  </a:cubicBezTo>
                  <a:close/>
                  <a:moveTo>
                    <a:pt x="257093" y="350979"/>
                  </a:moveTo>
                  <a:cubicBezTo>
                    <a:pt x="249908" y="349433"/>
                    <a:pt x="240904" y="349706"/>
                    <a:pt x="234720" y="349342"/>
                  </a:cubicBezTo>
                  <a:cubicBezTo>
                    <a:pt x="222896" y="348888"/>
                    <a:pt x="208435" y="349251"/>
                    <a:pt x="195248" y="347433"/>
                  </a:cubicBezTo>
                  <a:cubicBezTo>
                    <a:pt x="188244" y="346524"/>
                    <a:pt x="181696" y="344796"/>
                    <a:pt x="176603" y="341342"/>
                  </a:cubicBezTo>
                  <a:cubicBezTo>
                    <a:pt x="174420" y="339887"/>
                    <a:pt x="172965" y="337978"/>
                    <a:pt x="171510" y="335977"/>
                  </a:cubicBezTo>
                  <a:cubicBezTo>
                    <a:pt x="165325" y="327067"/>
                    <a:pt x="162142" y="316248"/>
                    <a:pt x="155957" y="307793"/>
                  </a:cubicBezTo>
                  <a:cubicBezTo>
                    <a:pt x="152774" y="303429"/>
                    <a:pt x="148954" y="299519"/>
                    <a:pt x="144770" y="295792"/>
                  </a:cubicBezTo>
                  <a:cubicBezTo>
                    <a:pt x="138040" y="289882"/>
                    <a:pt x="130218" y="284609"/>
                    <a:pt x="122669" y="279244"/>
                  </a:cubicBezTo>
                  <a:cubicBezTo>
                    <a:pt x="116758" y="275153"/>
                    <a:pt x="110846" y="271153"/>
                    <a:pt x="106389" y="265970"/>
                  </a:cubicBezTo>
                  <a:cubicBezTo>
                    <a:pt x="103206" y="262152"/>
                    <a:pt x="102024" y="257788"/>
                    <a:pt x="100751" y="253515"/>
                  </a:cubicBezTo>
                  <a:cubicBezTo>
                    <a:pt x="99114" y="248059"/>
                    <a:pt x="97476" y="242695"/>
                    <a:pt x="94930" y="237604"/>
                  </a:cubicBezTo>
                  <a:cubicBezTo>
                    <a:pt x="93020" y="233785"/>
                    <a:pt x="90837" y="230149"/>
                    <a:pt x="87745" y="226694"/>
                  </a:cubicBezTo>
                  <a:cubicBezTo>
                    <a:pt x="83652" y="222057"/>
                    <a:pt x="78832" y="217875"/>
                    <a:pt x="73102" y="214238"/>
                  </a:cubicBezTo>
                  <a:cubicBezTo>
                    <a:pt x="64734" y="208874"/>
                    <a:pt x="54821" y="204419"/>
                    <a:pt x="44999" y="199873"/>
                  </a:cubicBezTo>
                  <a:cubicBezTo>
                    <a:pt x="36813" y="196054"/>
                    <a:pt x="28719" y="192418"/>
                    <a:pt x="22534" y="187144"/>
                  </a:cubicBezTo>
                  <a:cubicBezTo>
                    <a:pt x="17077" y="182144"/>
                    <a:pt x="8619" y="182507"/>
                    <a:pt x="3526" y="187872"/>
                  </a:cubicBezTo>
                  <a:cubicBezTo>
                    <a:pt x="-1477" y="193327"/>
                    <a:pt x="-1113" y="201782"/>
                    <a:pt x="4344" y="206874"/>
                  </a:cubicBezTo>
                  <a:cubicBezTo>
                    <a:pt x="16168" y="218784"/>
                    <a:pt x="34721" y="226967"/>
                    <a:pt x="49819" y="236786"/>
                  </a:cubicBezTo>
                  <a:cubicBezTo>
                    <a:pt x="54730" y="239968"/>
                    <a:pt x="59187" y="243423"/>
                    <a:pt x="62370" y="247605"/>
                  </a:cubicBezTo>
                  <a:cubicBezTo>
                    <a:pt x="65462" y="251605"/>
                    <a:pt x="66099" y="256333"/>
                    <a:pt x="67099" y="260879"/>
                  </a:cubicBezTo>
                  <a:cubicBezTo>
                    <a:pt x="68463" y="266334"/>
                    <a:pt x="69919" y="271789"/>
                    <a:pt x="72192" y="277062"/>
                  </a:cubicBezTo>
                  <a:cubicBezTo>
                    <a:pt x="73830" y="280972"/>
                    <a:pt x="76194" y="284790"/>
                    <a:pt x="79014" y="288427"/>
                  </a:cubicBezTo>
                  <a:cubicBezTo>
                    <a:pt x="82288" y="292609"/>
                    <a:pt x="86198" y="296428"/>
                    <a:pt x="90383" y="300065"/>
                  </a:cubicBezTo>
                  <a:cubicBezTo>
                    <a:pt x="97022" y="305792"/>
                    <a:pt x="104752" y="310975"/>
                    <a:pt x="112119" y="316248"/>
                  </a:cubicBezTo>
                  <a:cubicBezTo>
                    <a:pt x="117849" y="320339"/>
                    <a:pt x="123579" y="324340"/>
                    <a:pt x="127672" y="329613"/>
                  </a:cubicBezTo>
                  <a:cubicBezTo>
                    <a:pt x="134129" y="337523"/>
                    <a:pt x="137585" y="347887"/>
                    <a:pt x="144134" y="356252"/>
                  </a:cubicBezTo>
                  <a:cubicBezTo>
                    <a:pt x="148135" y="361344"/>
                    <a:pt x="152774" y="365980"/>
                    <a:pt x="158777" y="369526"/>
                  </a:cubicBezTo>
                  <a:cubicBezTo>
                    <a:pt x="166144" y="373799"/>
                    <a:pt x="174784" y="376709"/>
                    <a:pt x="184242" y="377982"/>
                  </a:cubicBezTo>
                  <a:cubicBezTo>
                    <a:pt x="200613" y="380163"/>
                    <a:pt x="219531" y="378163"/>
                    <a:pt x="234629" y="377618"/>
                  </a:cubicBezTo>
                  <a:lnTo>
                    <a:pt x="254910" y="377163"/>
                  </a:lnTo>
                  <a:cubicBezTo>
                    <a:pt x="260549" y="381618"/>
                    <a:pt x="268553" y="380618"/>
                    <a:pt x="273009" y="375072"/>
                  </a:cubicBezTo>
                  <a:cubicBezTo>
                    <a:pt x="277375" y="369526"/>
                    <a:pt x="276465" y="361434"/>
                    <a:pt x="270918" y="357070"/>
                  </a:cubicBezTo>
                  <a:cubicBezTo>
                    <a:pt x="267462" y="354070"/>
                    <a:pt x="262641" y="352161"/>
                    <a:pt x="257093" y="350979"/>
                  </a:cubicBezTo>
                  <a:close/>
                  <a:moveTo>
                    <a:pt x="515663" y="249878"/>
                  </a:moveTo>
                  <a:cubicBezTo>
                    <a:pt x="516663" y="252151"/>
                    <a:pt x="518483" y="249332"/>
                    <a:pt x="519665" y="247150"/>
                  </a:cubicBezTo>
                  <a:lnTo>
                    <a:pt x="519574" y="247241"/>
                  </a:lnTo>
                  <a:cubicBezTo>
                    <a:pt x="518483" y="248332"/>
                    <a:pt x="517119" y="249241"/>
                    <a:pt x="515663" y="249878"/>
                  </a:cubicBezTo>
                  <a:close/>
                  <a:moveTo>
                    <a:pt x="377238" y="146322"/>
                  </a:moveTo>
                  <a:cubicBezTo>
                    <a:pt x="384422" y="147231"/>
                    <a:pt x="390971" y="142322"/>
                    <a:pt x="392154" y="135230"/>
                  </a:cubicBezTo>
                  <a:cubicBezTo>
                    <a:pt x="392063" y="135321"/>
                    <a:pt x="391971" y="135230"/>
                    <a:pt x="391971" y="135139"/>
                  </a:cubicBezTo>
                  <a:cubicBezTo>
                    <a:pt x="391971" y="134866"/>
                    <a:pt x="392063" y="134775"/>
                    <a:pt x="392245" y="134684"/>
                  </a:cubicBezTo>
                  <a:cubicBezTo>
                    <a:pt x="392336" y="134139"/>
                    <a:pt x="392426" y="133139"/>
                    <a:pt x="392881" y="133321"/>
                  </a:cubicBezTo>
                  <a:cubicBezTo>
                    <a:pt x="393245" y="133503"/>
                    <a:pt x="392972" y="134230"/>
                    <a:pt x="392608" y="134684"/>
                  </a:cubicBezTo>
                  <a:cubicBezTo>
                    <a:pt x="393518" y="134866"/>
                    <a:pt x="394882" y="135594"/>
                    <a:pt x="395791" y="135776"/>
                  </a:cubicBezTo>
                  <a:cubicBezTo>
                    <a:pt x="401339" y="136958"/>
                    <a:pt x="407251" y="139867"/>
                    <a:pt x="412617" y="142413"/>
                  </a:cubicBezTo>
                  <a:cubicBezTo>
                    <a:pt x="423986" y="147413"/>
                    <a:pt x="435536" y="153505"/>
                    <a:pt x="447087" y="159778"/>
                  </a:cubicBezTo>
                  <a:cubicBezTo>
                    <a:pt x="454545" y="163869"/>
                    <a:pt x="461912" y="168142"/>
                    <a:pt x="469006" y="172416"/>
                  </a:cubicBezTo>
                  <a:cubicBezTo>
                    <a:pt x="481375" y="179962"/>
                    <a:pt x="493016" y="187599"/>
                    <a:pt x="502112" y="196236"/>
                  </a:cubicBezTo>
                  <a:cubicBezTo>
                    <a:pt x="505658" y="199418"/>
                    <a:pt x="508751" y="202873"/>
                    <a:pt x="510479" y="206874"/>
                  </a:cubicBezTo>
                  <a:cubicBezTo>
                    <a:pt x="511934" y="210147"/>
                    <a:pt x="513025" y="213601"/>
                    <a:pt x="512116" y="217056"/>
                  </a:cubicBezTo>
                  <a:lnTo>
                    <a:pt x="509387" y="223875"/>
                  </a:lnTo>
                  <a:lnTo>
                    <a:pt x="504931" y="226239"/>
                  </a:lnTo>
                  <a:cubicBezTo>
                    <a:pt x="501020" y="228330"/>
                    <a:pt x="499474" y="230603"/>
                    <a:pt x="499110" y="231240"/>
                  </a:cubicBezTo>
                  <a:cubicBezTo>
                    <a:pt x="496291" y="236331"/>
                    <a:pt x="496473" y="240513"/>
                    <a:pt x="498292" y="243695"/>
                  </a:cubicBezTo>
                  <a:cubicBezTo>
                    <a:pt x="499656" y="246059"/>
                    <a:pt x="501930" y="250969"/>
                    <a:pt x="508933" y="251060"/>
                  </a:cubicBezTo>
                  <a:cubicBezTo>
                    <a:pt x="509478" y="251060"/>
                    <a:pt x="510934" y="251333"/>
                    <a:pt x="513481" y="250605"/>
                  </a:cubicBezTo>
                  <a:cubicBezTo>
                    <a:pt x="514208" y="250423"/>
                    <a:pt x="514936" y="250151"/>
                    <a:pt x="515663" y="249878"/>
                  </a:cubicBezTo>
                  <a:lnTo>
                    <a:pt x="515572" y="249787"/>
                  </a:lnTo>
                  <a:cubicBezTo>
                    <a:pt x="515299" y="248878"/>
                    <a:pt x="517210" y="248059"/>
                    <a:pt x="519574" y="247241"/>
                  </a:cubicBezTo>
                  <a:lnTo>
                    <a:pt x="519756" y="247059"/>
                  </a:lnTo>
                  <a:lnTo>
                    <a:pt x="519665" y="247150"/>
                  </a:lnTo>
                  <a:cubicBezTo>
                    <a:pt x="522394" y="246241"/>
                    <a:pt x="525667" y="245423"/>
                    <a:pt x="526850" y="244514"/>
                  </a:cubicBezTo>
                  <a:cubicBezTo>
                    <a:pt x="529487" y="242513"/>
                    <a:pt x="531670" y="239968"/>
                    <a:pt x="533581" y="237331"/>
                  </a:cubicBezTo>
                  <a:cubicBezTo>
                    <a:pt x="536309" y="233694"/>
                    <a:pt x="538128" y="229603"/>
                    <a:pt x="539583" y="225875"/>
                  </a:cubicBezTo>
                  <a:cubicBezTo>
                    <a:pt x="542675" y="217966"/>
                    <a:pt x="542675" y="209783"/>
                    <a:pt x="541220" y="201691"/>
                  </a:cubicBezTo>
                  <a:cubicBezTo>
                    <a:pt x="539219" y="191417"/>
                    <a:pt x="533398" y="181598"/>
                    <a:pt x="525667" y="172961"/>
                  </a:cubicBezTo>
                  <a:cubicBezTo>
                    <a:pt x="513116" y="159505"/>
                    <a:pt x="496745" y="146322"/>
                    <a:pt x="478101" y="135685"/>
                  </a:cubicBezTo>
                  <a:cubicBezTo>
                    <a:pt x="461093" y="125865"/>
                    <a:pt x="442176" y="118410"/>
                    <a:pt x="424622" y="112137"/>
                  </a:cubicBezTo>
                  <a:cubicBezTo>
                    <a:pt x="409525" y="107136"/>
                    <a:pt x="391517" y="103227"/>
                    <a:pt x="380876" y="108409"/>
                  </a:cubicBezTo>
                  <a:cubicBezTo>
                    <a:pt x="373145" y="112228"/>
                    <a:pt x="366415" y="118592"/>
                    <a:pt x="365596" y="131321"/>
                  </a:cubicBezTo>
                  <a:cubicBezTo>
                    <a:pt x="364687" y="138685"/>
                    <a:pt x="369871" y="145413"/>
                    <a:pt x="377238" y="146322"/>
                  </a:cubicBezTo>
                  <a:close/>
                  <a:moveTo>
                    <a:pt x="392336" y="134684"/>
                  </a:moveTo>
                  <a:lnTo>
                    <a:pt x="392336" y="134684"/>
                  </a:lnTo>
                  <a:lnTo>
                    <a:pt x="392154" y="135230"/>
                  </a:lnTo>
                  <a:cubicBezTo>
                    <a:pt x="392245" y="135230"/>
                    <a:pt x="392517" y="134957"/>
                    <a:pt x="392608" y="134684"/>
                  </a:cubicBezTo>
                  <a:lnTo>
                    <a:pt x="392517" y="134684"/>
                  </a:lnTo>
                  <a:cubicBezTo>
                    <a:pt x="392426" y="134684"/>
                    <a:pt x="392426" y="134684"/>
                    <a:pt x="392336" y="134684"/>
                  </a:cubicBezTo>
                  <a:close/>
                  <a:moveTo>
                    <a:pt x="597154" y="148231"/>
                  </a:moveTo>
                  <a:cubicBezTo>
                    <a:pt x="591242" y="144413"/>
                    <a:pt x="583875" y="141685"/>
                    <a:pt x="576235" y="139594"/>
                  </a:cubicBezTo>
                  <a:cubicBezTo>
                    <a:pt x="568141" y="137321"/>
                    <a:pt x="559592" y="136594"/>
                    <a:pt x="553043" y="132775"/>
                  </a:cubicBezTo>
                  <a:cubicBezTo>
                    <a:pt x="547132" y="128320"/>
                    <a:pt x="538674" y="129502"/>
                    <a:pt x="534217" y="135412"/>
                  </a:cubicBezTo>
                  <a:cubicBezTo>
                    <a:pt x="529852" y="141321"/>
                    <a:pt x="531034" y="149777"/>
                    <a:pt x="536945" y="154232"/>
                  </a:cubicBezTo>
                  <a:cubicBezTo>
                    <a:pt x="546586" y="163324"/>
                    <a:pt x="561411" y="169052"/>
                    <a:pt x="573416" y="176052"/>
                  </a:cubicBezTo>
                  <a:cubicBezTo>
                    <a:pt x="575326" y="177143"/>
                    <a:pt x="577054" y="178325"/>
                    <a:pt x="578600" y="179598"/>
                  </a:cubicBezTo>
                  <a:cubicBezTo>
                    <a:pt x="579601" y="180416"/>
                    <a:pt x="580965" y="180871"/>
                    <a:pt x="581329" y="182235"/>
                  </a:cubicBezTo>
                  <a:cubicBezTo>
                    <a:pt x="581784" y="183871"/>
                    <a:pt x="582147" y="185599"/>
                    <a:pt x="581784" y="187326"/>
                  </a:cubicBezTo>
                  <a:cubicBezTo>
                    <a:pt x="580965" y="190599"/>
                    <a:pt x="580238" y="193872"/>
                    <a:pt x="578691" y="196691"/>
                  </a:cubicBezTo>
                  <a:cubicBezTo>
                    <a:pt x="578782" y="196509"/>
                    <a:pt x="579419" y="195963"/>
                    <a:pt x="579419" y="195963"/>
                  </a:cubicBezTo>
                  <a:cubicBezTo>
                    <a:pt x="579419" y="195963"/>
                    <a:pt x="574598" y="202328"/>
                    <a:pt x="573416" y="204510"/>
                  </a:cubicBezTo>
                  <a:cubicBezTo>
                    <a:pt x="569324" y="212147"/>
                    <a:pt x="571142" y="218056"/>
                    <a:pt x="572597" y="219784"/>
                  </a:cubicBezTo>
                  <a:cubicBezTo>
                    <a:pt x="576326" y="225875"/>
                    <a:pt x="584239" y="227694"/>
                    <a:pt x="590242" y="223966"/>
                  </a:cubicBezTo>
                  <a:cubicBezTo>
                    <a:pt x="592061" y="222875"/>
                    <a:pt x="593516" y="221330"/>
                    <a:pt x="594517" y="219693"/>
                  </a:cubicBezTo>
                  <a:cubicBezTo>
                    <a:pt x="595881" y="220875"/>
                    <a:pt x="596154" y="218784"/>
                    <a:pt x="596154" y="216693"/>
                  </a:cubicBezTo>
                  <a:lnTo>
                    <a:pt x="595699" y="217147"/>
                  </a:lnTo>
                  <a:cubicBezTo>
                    <a:pt x="595972" y="216329"/>
                    <a:pt x="596154" y="215511"/>
                    <a:pt x="596244" y="214693"/>
                  </a:cubicBezTo>
                  <a:lnTo>
                    <a:pt x="596154" y="216693"/>
                  </a:lnTo>
                  <a:cubicBezTo>
                    <a:pt x="598427" y="215056"/>
                    <a:pt x="601884" y="213329"/>
                    <a:pt x="602247" y="212965"/>
                  </a:cubicBezTo>
                  <a:cubicBezTo>
                    <a:pt x="606977" y="207692"/>
                    <a:pt x="610706" y="201055"/>
                    <a:pt x="613343" y="194236"/>
                  </a:cubicBezTo>
                  <a:cubicBezTo>
                    <a:pt x="615708" y="188326"/>
                    <a:pt x="615890" y="182053"/>
                    <a:pt x="615344" y="176052"/>
                  </a:cubicBezTo>
                  <a:cubicBezTo>
                    <a:pt x="613616" y="163687"/>
                    <a:pt x="606977" y="154596"/>
                    <a:pt x="597154" y="148231"/>
                  </a:cubicBezTo>
                  <a:close/>
                  <a:moveTo>
                    <a:pt x="529124" y="301883"/>
                  </a:moveTo>
                  <a:cubicBezTo>
                    <a:pt x="522212" y="300519"/>
                    <a:pt x="515390" y="304974"/>
                    <a:pt x="514026" y="311975"/>
                  </a:cubicBezTo>
                  <a:cubicBezTo>
                    <a:pt x="512571" y="318885"/>
                    <a:pt x="517119" y="325704"/>
                    <a:pt x="524030" y="327067"/>
                  </a:cubicBezTo>
                  <a:cubicBezTo>
                    <a:pt x="542220" y="333614"/>
                    <a:pt x="557227" y="327158"/>
                    <a:pt x="568777" y="316884"/>
                  </a:cubicBezTo>
                  <a:cubicBezTo>
                    <a:pt x="571597" y="314339"/>
                    <a:pt x="574053" y="311339"/>
                    <a:pt x="576054" y="308066"/>
                  </a:cubicBezTo>
                  <a:cubicBezTo>
                    <a:pt x="579873" y="301974"/>
                    <a:pt x="582511" y="294973"/>
                    <a:pt x="583602" y="288063"/>
                  </a:cubicBezTo>
                  <a:cubicBezTo>
                    <a:pt x="585604" y="274971"/>
                    <a:pt x="583966" y="262515"/>
                    <a:pt x="579419" y="254878"/>
                  </a:cubicBezTo>
                  <a:cubicBezTo>
                    <a:pt x="576691" y="247969"/>
                    <a:pt x="568869" y="244696"/>
                    <a:pt x="561956" y="247423"/>
                  </a:cubicBezTo>
                  <a:cubicBezTo>
                    <a:pt x="555136" y="250151"/>
                    <a:pt x="551770" y="257970"/>
                    <a:pt x="554589" y="264879"/>
                  </a:cubicBezTo>
                  <a:cubicBezTo>
                    <a:pt x="554771" y="265879"/>
                    <a:pt x="554044" y="266970"/>
                    <a:pt x="553953" y="268243"/>
                  </a:cubicBezTo>
                  <a:cubicBezTo>
                    <a:pt x="553680" y="271789"/>
                    <a:pt x="551861" y="275335"/>
                    <a:pt x="550315" y="279335"/>
                  </a:cubicBezTo>
                  <a:cubicBezTo>
                    <a:pt x="549314" y="281881"/>
                    <a:pt x="547859" y="284245"/>
                    <a:pt x="546495" y="286700"/>
                  </a:cubicBezTo>
                  <a:cubicBezTo>
                    <a:pt x="545313" y="288882"/>
                    <a:pt x="544312" y="291155"/>
                    <a:pt x="542857" y="293064"/>
                  </a:cubicBezTo>
                  <a:cubicBezTo>
                    <a:pt x="539492" y="297428"/>
                    <a:pt x="536036" y="302247"/>
                    <a:pt x="529124" y="301883"/>
                  </a:cubicBezTo>
                  <a:close/>
                  <a:moveTo>
                    <a:pt x="278193" y="84770"/>
                  </a:moveTo>
                  <a:cubicBezTo>
                    <a:pt x="284196" y="88589"/>
                    <a:pt x="292109" y="86952"/>
                    <a:pt x="296020" y="80952"/>
                  </a:cubicBezTo>
                  <a:cubicBezTo>
                    <a:pt x="297748" y="78315"/>
                    <a:pt x="298293" y="75315"/>
                    <a:pt x="297930" y="72315"/>
                  </a:cubicBezTo>
                  <a:cubicBezTo>
                    <a:pt x="299112" y="71951"/>
                    <a:pt x="300749" y="71496"/>
                    <a:pt x="301568" y="71042"/>
                  </a:cubicBezTo>
                  <a:cubicBezTo>
                    <a:pt x="304569" y="69223"/>
                    <a:pt x="309116" y="65587"/>
                    <a:pt x="309753" y="67496"/>
                  </a:cubicBezTo>
                  <a:cubicBezTo>
                    <a:pt x="309844" y="67678"/>
                    <a:pt x="309480" y="67769"/>
                    <a:pt x="309389" y="67769"/>
                  </a:cubicBezTo>
                  <a:cubicBezTo>
                    <a:pt x="311663" y="67132"/>
                    <a:pt x="314119" y="67223"/>
                    <a:pt x="316484" y="67132"/>
                  </a:cubicBezTo>
                  <a:cubicBezTo>
                    <a:pt x="319394" y="66951"/>
                    <a:pt x="322213" y="66769"/>
                    <a:pt x="325124" y="67041"/>
                  </a:cubicBezTo>
                  <a:cubicBezTo>
                    <a:pt x="332490" y="67769"/>
                    <a:pt x="339766" y="68769"/>
                    <a:pt x="346224" y="70769"/>
                  </a:cubicBezTo>
                  <a:cubicBezTo>
                    <a:pt x="352864" y="74042"/>
                    <a:pt x="360867" y="71405"/>
                    <a:pt x="364232" y="64768"/>
                  </a:cubicBezTo>
                  <a:cubicBezTo>
                    <a:pt x="367506" y="58131"/>
                    <a:pt x="364778" y="50040"/>
                    <a:pt x="358139" y="46767"/>
                  </a:cubicBezTo>
                  <a:cubicBezTo>
                    <a:pt x="351772" y="42312"/>
                    <a:pt x="344678" y="38220"/>
                    <a:pt x="336765" y="34947"/>
                  </a:cubicBezTo>
                  <a:cubicBezTo>
                    <a:pt x="333218" y="33493"/>
                    <a:pt x="329580" y="32583"/>
                    <a:pt x="325760" y="31856"/>
                  </a:cubicBezTo>
                  <a:cubicBezTo>
                    <a:pt x="321304" y="30947"/>
                    <a:pt x="316756" y="30674"/>
                    <a:pt x="312208" y="31038"/>
                  </a:cubicBezTo>
                  <a:cubicBezTo>
                    <a:pt x="307389" y="31401"/>
                    <a:pt x="302659" y="32583"/>
                    <a:pt x="298111" y="34402"/>
                  </a:cubicBezTo>
                  <a:cubicBezTo>
                    <a:pt x="295474" y="35584"/>
                    <a:pt x="289926" y="38402"/>
                    <a:pt x="284833" y="43130"/>
                  </a:cubicBezTo>
                  <a:cubicBezTo>
                    <a:pt x="278102" y="49403"/>
                    <a:pt x="271372" y="57040"/>
                    <a:pt x="270190" y="63314"/>
                  </a:cubicBezTo>
                  <a:cubicBezTo>
                    <a:pt x="269008" y="69042"/>
                    <a:pt x="268462" y="74133"/>
                    <a:pt x="271554" y="78224"/>
                  </a:cubicBezTo>
                  <a:cubicBezTo>
                    <a:pt x="273283" y="80497"/>
                    <a:pt x="274829" y="83316"/>
                    <a:pt x="278193" y="84770"/>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9" name="Google Shape;698;p12">
              <a:extLst>
                <a:ext uri="{FF2B5EF4-FFF2-40B4-BE49-F238E27FC236}">
                  <a16:creationId xmlns:a16="http://schemas.microsoft.com/office/drawing/2014/main" id="{BEBE0912-4EE0-496C-8F60-2A9AAF2E10F1}"/>
                </a:ext>
              </a:extLst>
            </p:cNvPr>
            <p:cNvSpPr/>
            <p:nvPr/>
          </p:nvSpPr>
          <p:spPr>
            <a:xfrm rot="-5400000">
              <a:off x="8766248" y="603735"/>
              <a:ext cx="387857" cy="490110"/>
            </a:xfrm>
            <a:custGeom>
              <a:avLst/>
              <a:gdLst/>
              <a:ahLst/>
              <a:cxnLst/>
              <a:rect l="l" t="t" r="r" b="b"/>
              <a:pathLst>
                <a:path w="775714" h="980219" extrusionOk="0">
                  <a:moveTo>
                    <a:pt x="217634" y="40497"/>
                  </a:moveTo>
                  <a:cubicBezTo>
                    <a:pt x="253195" y="126961"/>
                    <a:pt x="34006" y="183603"/>
                    <a:pt x="3538" y="98867"/>
                  </a:cubicBezTo>
                  <a:cubicBezTo>
                    <a:pt x="-23201" y="24678"/>
                    <a:pt x="108858" y="-5325"/>
                    <a:pt x="156606" y="766"/>
                  </a:cubicBezTo>
                  <a:cubicBezTo>
                    <a:pt x="170340" y="2494"/>
                    <a:pt x="185528" y="5858"/>
                    <a:pt x="197807" y="12495"/>
                  </a:cubicBezTo>
                  <a:cubicBezTo>
                    <a:pt x="198807" y="13040"/>
                    <a:pt x="209994" y="23768"/>
                    <a:pt x="210085" y="23587"/>
                  </a:cubicBezTo>
                  <a:lnTo>
                    <a:pt x="217634" y="40497"/>
                  </a:lnTo>
                  <a:close/>
                  <a:moveTo>
                    <a:pt x="751691" y="885036"/>
                  </a:moveTo>
                  <a:cubicBezTo>
                    <a:pt x="755965" y="891037"/>
                    <a:pt x="742322" y="873217"/>
                    <a:pt x="735683" y="870217"/>
                  </a:cubicBezTo>
                  <a:cubicBezTo>
                    <a:pt x="721586" y="863852"/>
                    <a:pt x="706033" y="860397"/>
                    <a:pt x="690845" y="858034"/>
                  </a:cubicBezTo>
                  <a:cubicBezTo>
                    <a:pt x="649645" y="851487"/>
                    <a:pt x="579704" y="852579"/>
                    <a:pt x="588163" y="912675"/>
                  </a:cubicBezTo>
                  <a:cubicBezTo>
                    <a:pt x="596803" y="973227"/>
                    <a:pt x="680840" y="989774"/>
                    <a:pt x="729135" y="975318"/>
                  </a:cubicBezTo>
                  <a:cubicBezTo>
                    <a:pt x="758784" y="966499"/>
                    <a:pt x="804077" y="936860"/>
                    <a:pt x="751691" y="885036"/>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0" name="Google Shape;699;p12">
              <a:extLst>
                <a:ext uri="{FF2B5EF4-FFF2-40B4-BE49-F238E27FC236}">
                  <a16:creationId xmlns:a16="http://schemas.microsoft.com/office/drawing/2014/main" id="{DC1C42CE-EC9D-46D1-8E92-6EBD71CF6AF0}"/>
                </a:ext>
              </a:extLst>
            </p:cNvPr>
            <p:cNvSpPr/>
            <p:nvPr/>
          </p:nvSpPr>
          <p:spPr>
            <a:xfrm rot="-5400000">
              <a:off x="8678955" y="822973"/>
              <a:ext cx="591367" cy="424972"/>
            </a:xfrm>
            <a:custGeom>
              <a:avLst/>
              <a:gdLst/>
              <a:ahLst/>
              <a:cxnLst/>
              <a:rect l="l" t="t" r="r" b="b"/>
              <a:pathLst>
                <a:path w="1182733" h="849944" extrusionOk="0">
                  <a:moveTo>
                    <a:pt x="380753" y="258922"/>
                  </a:moveTo>
                  <a:cubicBezTo>
                    <a:pt x="348557" y="305291"/>
                    <a:pt x="310449" y="351113"/>
                    <a:pt x="267429" y="391572"/>
                  </a:cubicBezTo>
                  <a:cubicBezTo>
                    <a:pt x="224137" y="432212"/>
                    <a:pt x="176025" y="467398"/>
                    <a:pt x="125366" y="493764"/>
                  </a:cubicBezTo>
                  <a:cubicBezTo>
                    <a:pt x="106449" y="503583"/>
                    <a:pt x="84894" y="515584"/>
                    <a:pt x="62611" y="524222"/>
                  </a:cubicBezTo>
                  <a:cubicBezTo>
                    <a:pt x="46604" y="530404"/>
                    <a:pt x="30324" y="534859"/>
                    <a:pt x="14498" y="535859"/>
                  </a:cubicBezTo>
                  <a:cubicBezTo>
                    <a:pt x="7131" y="536405"/>
                    <a:pt x="674" y="530950"/>
                    <a:pt x="38" y="523585"/>
                  </a:cubicBezTo>
                  <a:cubicBezTo>
                    <a:pt x="-508" y="516130"/>
                    <a:pt x="4949" y="509675"/>
                    <a:pt x="12316" y="509129"/>
                  </a:cubicBezTo>
                  <a:cubicBezTo>
                    <a:pt x="25503" y="507856"/>
                    <a:pt x="38782" y="503492"/>
                    <a:pt x="51879" y="497855"/>
                  </a:cubicBezTo>
                  <a:cubicBezTo>
                    <a:pt x="72797" y="488855"/>
                    <a:pt x="93079" y="476672"/>
                    <a:pt x="110905" y="466761"/>
                  </a:cubicBezTo>
                  <a:cubicBezTo>
                    <a:pt x="158290" y="440486"/>
                    <a:pt x="202582" y="405301"/>
                    <a:pt x="243146" y="366115"/>
                  </a:cubicBezTo>
                  <a:cubicBezTo>
                    <a:pt x="283800" y="326747"/>
                    <a:pt x="320545" y="283107"/>
                    <a:pt x="351285" y="238557"/>
                  </a:cubicBezTo>
                  <a:cubicBezTo>
                    <a:pt x="369657" y="212554"/>
                    <a:pt x="383845" y="183733"/>
                    <a:pt x="401216" y="157094"/>
                  </a:cubicBezTo>
                  <a:cubicBezTo>
                    <a:pt x="409220" y="144911"/>
                    <a:pt x="417861" y="133183"/>
                    <a:pt x="427774" y="122272"/>
                  </a:cubicBezTo>
                  <a:cubicBezTo>
                    <a:pt x="453967" y="93542"/>
                    <a:pt x="487164" y="68358"/>
                    <a:pt x="523180" y="47720"/>
                  </a:cubicBezTo>
                  <a:cubicBezTo>
                    <a:pt x="558560" y="27536"/>
                    <a:pt x="596576" y="11625"/>
                    <a:pt x="632956" y="624"/>
                  </a:cubicBezTo>
                  <a:cubicBezTo>
                    <a:pt x="639686" y="-1558"/>
                    <a:pt x="646963" y="2170"/>
                    <a:pt x="649146" y="8897"/>
                  </a:cubicBezTo>
                  <a:cubicBezTo>
                    <a:pt x="651328" y="15626"/>
                    <a:pt x="647599" y="22899"/>
                    <a:pt x="640778" y="25081"/>
                  </a:cubicBezTo>
                  <a:cubicBezTo>
                    <a:pt x="606672" y="36628"/>
                    <a:pt x="571202" y="52993"/>
                    <a:pt x="538278" y="73177"/>
                  </a:cubicBezTo>
                  <a:cubicBezTo>
                    <a:pt x="505718" y="93179"/>
                    <a:pt x="475795" y="116999"/>
                    <a:pt x="452421" y="144093"/>
                  </a:cubicBezTo>
                  <a:cubicBezTo>
                    <a:pt x="443963" y="153912"/>
                    <a:pt x="436687" y="164458"/>
                    <a:pt x="429866" y="175369"/>
                  </a:cubicBezTo>
                  <a:cubicBezTo>
                    <a:pt x="412767" y="202735"/>
                    <a:pt x="398852" y="232193"/>
                    <a:pt x="380753" y="258922"/>
                  </a:cubicBezTo>
                  <a:close/>
                  <a:moveTo>
                    <a:pt x="1171287" y="823251"/>
                  </a:moveTo>
                  <a:cubicBezTo>
                    <a:pt x="1104530" y="812887"/>
                    <a:pt x="1037864" y="805614"/>
                    <a:pt x="973290" y="789248"/>
                  </a:cubicBezTo>
                  <a:cubicBezTo>
                    <a:pt x="931726" y="778702"/>
                    <a:pt x="891071" y="764518"/>
                    <a:pt x="851872" y="742607"/>
                  </a:cubicBezTo>
                  <a:cubicBezTo>
                    <a:pt x="840231" y="736152"/>
                    <a:pt x="829772" y="728515"/>
                    <a:pt x="819858" y="720332"/>
                  </a:cubicBezTo>
                  <a:cubicBezTo>
                    <a:pt x="794392" y="699330"/>
                    <a:pt x="772291" y="674782"/>
                    <a:pt x="746007" y="653962"/>
                  </a:cubicBezTo>
                  <a:cubicBezTo>
                    <a:pt x="727999" y="639870"/>
                    <a:pt x="708718" y="627596"/>
                    <a:pt x="688708" y="616685"/>
                  </a:cubicBezTo>
                  <a:cubicBezTo>
                    <a:pt x="659241" y="600593"/>
                    <a:pt x="628136" y="587501"/>
                    <a:pt x="597122" y="575409"/>
                  </a:cubicBezTo>
                  <a:cubicBezTo>
                    <a:pt x="568110" y="564226"/>
                    <a:pt x="538732" y="553952"/>
                    <a:pt x="508901" y="545133"/>
                  </a:cubicBezTo>
                  <a:cubicBezTo>
                    <a:pt x="478979" y="536314"/>
                    <a:pt x="448692" y="528858"/>
                    <a:pt x="417952" y="523312"/>
                  </a:cubicBezTo>
                  <a:cubicBezTo>
                    <a:pt x="417861" y="523312"/>
                    <a:pt x="417678" y="523222"/>
                    <a:pt x="417587" y="523222"/>
                  </a:cubicBezTo>
                  <a:cubicBezTo>
                    <a:pt x="425591" y="520767"/>
                    <a:pt x="433140" y="518403"/>
                    <a:pt x="433958" y="518221"/>
                  </a:cubicBezTo>
                  <a:cubicBezTo>
                    <a:pt x="445782" y="514493"/>
                    <a:pt x="457605" y="510584"/>
                    <a:pt x="469429" y="506402"/>
                  </a:cubicBezTo>
                  <a:cubicBezTo>
                    <a:pt x="481162" y="502220"/>
                    <a:pt x="492894" y="497855"/>
                    <a:pt x="504444" y="493219"/>
                  </a:cubicBezTo>
                  <a:cubicBezTo>
                    <a:pt x="548010" y="475762"/>
                    <a:pt x="598578" y="451669"/>
                    <a:pt x="634321" y="416302"/>
                  </a:cubicBezTo>
                  <a:cubicBezTo>
                    <a:pt x="660333" y="390754"/>
                    <a:pt x="678431" y="359205"/>
                    <a:pt x="682706" y="321110"/>
                  </a:cubicBezTo>
                  <a:cubicBezTo>
                    <a:pt x="683706" y="311382"/>
                    <a:pt x="683615" y="301381"/>
                    <a:pt x="682433" y="291471"/>
                  </a:cubicBezTo>
                  <a:cubicBezTo>
                    <a:pt x="681251" y="281561"/>
                    <a:pt x="678886" y="271833"/>
                    <a:pt x="675521" y="262650"/>
                  </a:cubicBezTo>
                  <a:cubicBezTo>
                    <a:pt x="651328" y="198280"/>
                    <a:pt x="585753" y="192825"/>
                    <a:pt x="536732" y="216737"/>
                  </a:cubicBezTo>
                  <a:cubicBezTo>
                    <a:pt x="502898" y="233284"/>
                    <a:pt x="478615" y="263468"/>
                    <a:pt x="480706" y="293562"/>
                  </a:cubicBezTo>
                  <a:cubicBezTo>
                    <a:pt x="481889" y="311928"/>
                    <a:pt x="492075" y="331384"/>
                    <a:pt x="517723" y="347840"/>
                  </a:cubicBezTo>
                  <a:cubicBezTo>
                    <a:pt x="523816" y="352023"/>
                    <a:pt x="532184" y="350386"/>
                    <a:pt x="536277" y="344204"/>
                  </a:cubicBezTo>
                  <a:cubicBezTo>
                    <a:pt x="540461" y="338112"/>
                    <a:pt x="538823" y="329748"/>
                    <a:pt x="532639" y="325656"/>
                  </a:cubicBezTo>
                  <a:cubicBezTo>
                    <a:pt x="517359" y="314837"/>
                    <a:pt x="510084" y="303472"/>
                    <a:pt x="509810" y="292199"/>
                  </a:cubicBezTo>
                  <a:cubicBezTo>
                    <a:pt x="509265" y="272651"/>
                    <a:pt x="528182" y="256013"/>
                    <a:pt x="550465" y="246012"/>
                  </a:cubicBezTo>
                  <a:cubicBezTo>
                    <a:pt x="583025" y="231374"/>
                    <a:pt x="626954" y="232374"/>
                    <a:pt x="641688" y="274833"/>
                  </a:cubicBezTo>
                  <a:cubicBezTo>
                    <a:pt x="644052" y="281470"/>
                    <a:pt x="645598" y="288562"/>
                    <a:pt x="646417" y="295744"/>
                  </a:cubicBezTo>
                  <a:cubicBezTo>
                    <a:pt x="647326" y="302927"/>
                    <a:pt x="647326" y="310291"/>
                    <a:pt x="646599" y="317292"/>
                  </a:cubicBezTo>
                  <a:cubicBezTo>
                    <a:pt x="643688" y="347113"/>
                    <a:pt x="629318" y="371388"/>
                    <a:pt x="609582" y="391845"/>
                  </a:cubicBezTo>
                  <a:cubicBezTo>
                    <a:pt x="577659" y="424939"/>
                    <a:pt x="532093" y="448123"/>
                    <a:pt x="492803" y="465398"/>
                  </a:cubicBezTo>
                  <a:cubicBezTo>
                    <a:pt x="481707" y="470307"/>
                    <a:pt x="470520" y="474944"/>
                    <a:pt x="459242" y="479399"/>
                  </a:cubicBezTo>
                  <a:cubicBezTo>
                    <a:pt x="447964" y="483945"/>
                    <a:pt x="436687" y="488218"/>
                    <a:pt x="425227" y="492309"/>
                  </a:cubicBezTo>
                  <a:cubicBezTo>
                    <a:pt x="423863" y="492855"/>
                    <a:pt x="401399" y="500674"/>
                    <a:pt x="392577" y="504220"/>
                  </a:cubicBezTo>
                  <a:cubicBezTo>
                    <a:pt x="390394" y="505038"/>
                    <a:pt x="388848" y="505765"/>
                    <a:pt x="388120" y="506129"/>
                  </a:cubicBezTo>
                  <a:cubicBezTo>
                    <a:pt x="383027" y="508857"/>
                    <a:pt x="381390" y="512584"/>
                    <a:pt x="381025" y="515857"/>
                  </a:cubicBezTo>
                  <a:cubicBezTo>
                    <a:pt x="379116" y="515584"/>
                    <a:pt x="377115" y="515039"/>
                    <a:pt x="375296" y="514857"/>
                  </a:cubicBezTo>
                  <a:cubicBezTo>
                    <a:pt x="365201" y="513948"/>
                    <a:pt x="356288" y="514766"/>
                    <a:pt x="350376" y="517675"/>
                  </a:cubicBezTo>
                  <a:cubicBezTo>
                    <a:pt x="344009" y="520767"/>
                    <a:pt x="341281" y="528404"/>
                    <a:pt x="344373" y="534859"/>
                  </a:cubicBezTo>
                  <a:cubicBezTo>
                    <a:pt x="347374" y="541223"/>
                    <a:pt x="355105" y="543951"/>
                    <a:pt x="361472" y="540860"/>
                  </a:cubicBezTo>
                  <a:cubicBezTo>
                    <a:pt x="365110" y="539223"/>
                    <a:pt x="371203" y="540587"/>
                    <a:pt x="377661" y="541769"/>
                  </a:cubicBezTo>
                  <a:cubicBezTo>
                    <a:pt x="390848" y="544224"/>
                    <a:pt x="405219" y="548861"/>
                    <a:pt x="412494" y="550406"/>
                  </a:cubicBezTo>
                  <a:cubicBezTo>
                    <a:pt x="442053" y="556679"/>
                    <a:pt x="471157" y="564771"/>
                    <a:pt x="499806" y="574136"/>
                  </a:cubicBezTo>
                  <a:cubicBezTo>
                    <a:pt x="528546" y="583500"/>
                    <a:pt x="556832" y="594229"/>
                    <a:pt x="584753" y="605866"/>
                  </a:cubicBezTo>
                  <a:cubicBezTo>
                    <a:pt x="609400" y="616049"/>
                    <a:pt x="633957" y="627050"/>
                    <a:pt x="657694" y="639597"/>
                  </a:cubicBezTo>
                  <a:cubicBezTo>
                    <a:pt x="680887" y="651871"/>
                    <a:pt x="703169" y="665690"/>
                    <a:pt x="723543" y="682147"/>
                  </a:cubicBezTo>
                  <a:cubicBezTo>
                    <a:pt x="749645" y="702876"/>
                    <a:pt x="771473" y="727515"/>
                    <a:pt x="796848" y="748244"/>
                  </a:cubicBezTo>
                  <a:cubicBezTo>
                    <a:pt x="808489" y="757791"/>
                    <a:pt x="820950" y="766519"/>
                    <a:pt x="834683" y="773883"/>
                  </a:cubicBezTo>
                  <a:cubicBezTo>
                    <a:pt x="877065" y="796522"/>
                    <a:pt x="920812" y="811159"/>
                    <a:pt x="965468" y="821251"/>
                  </a:cubicBezTo>
                  <a:cubicBezTo>
                    <a:pt x="1031498" y="836162"/>
                    <a:pt x="1099437" y="841344"/>
                    <a:pt x="1167468" y="849800"/>
                  </a:cubicBezTo>
                  <a:cubicBezTo>
                    <a:pt x="1174744" y="850891"/>
                    <a:pt x="1181565" y="845708"/>
                    <a:pt x="1182565" y="838435"/>
                  </a:cubicBezTo>
                  <a:cubicBezTo>
                    <a:pt x="1183748" y="831071"/>
                    <a:pt x="1178564" y="824343"/>
                    <a:pt x="1171287" y="82325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00;p12">
              <a:extLst>
                <a:ext uri="{FF2B5EF4-FFF2-40B4-BE49-F238E27FC236}">
                  <a16:creationId xmlns:a16="http://schemas.microsoft.com/office/drawing/2014/main" id="{7FC0EBC3-1C89-4638-82BD-827299EEE981}"/>
                </a:ext>
              </a:extLst>
            </p:cNvPr>
            <p:cNvSpPr/>
            <p:nvPr/>
          </p:nvSpPr>
          <p:spPr>
            <a:xfrm rot="-5400000">
              <a:off x="8605542" y="1290553"/>
              <a:ext cx="152782" cy="223085"/>
            </a:xfrm>
            <a:custGeom>
              <a:avLst/>
              <a:gdLst/>
              <a:ahLst/>
              <a:cxnLst/>
              <a:rect l="l" t="t" r="r" b="b"/>
              <a:pathLst>
                <a:path w="305564" h="446169" extrusionOk="0">
                  <a:moveTo>
                    <a:pt x="776" y="268954"/>
                  </a:moveTo>
                  <a:cubicBezTo>
                    <a:pt x="-4862" y="273227"/>
                    <a:pt x="21604" y="176309"/>
                    <a:pt x="35155" y="130395"/>
                  </a:cubicBezTo>
                  <a:cubicBezTo>
                    <a:pt x="56438" y="58842"/>
                    <a:pt x="84996" y="-9983"/>
                    <a:pt x="114645" y="1200"/>
                  </a:cubicBezTo>
                  <a:cubicBezTo>
                    <a:pt x="141658" y="11383"/>
                    <a:pt x="123286" y="65025"/>
                    <a:pt x="94000" y="122212"/>
                  </a:cubicBezTo>
                  <a:cubicBezTo>
                    <a:pt x="132745" y="72571"/>
                    <a:pt x="172580" y="34022"/>
                    <a:pt x="193590" y="50387"/>
                  </a:cubicBezTo>
                  <a:cubicBezTo>
                    <a:pt x="213781" y="66116"/>
                    <a:pt x="187314" y="103938"/>
                    <a:pt x="147660" y="144214"/>
                  </a:cubicBezTo>
                  <a:cubicBezTo>
                    <a:pt x="195772" y="113757"/>
                    <a:pt x="239338" y="94846"/>
                    <a:pt x="252798" y="114484"/>
                  </a:cubicBezTo>
                  <a:cubicBezTo>
                    <a:pt x="269442" y="138668"/>
                    <a:pt x="214690" y="172945"/>
                    <a:pt x="150480" y="202948"/>
                  </a:cubicBezTo>
                  <a:cubicBezTo>
                    <a:pt x="218237" y="179672"/>
                    <a:pt x="283266" y="165217"/>
                    <a:pt x="291998" y="191492"/>
                  </a:cubicBezTo>
                  <a:cubicBezTo>
                    <a:pt x="300911" y="218222"/>
                    <a:pt x="241065" y="236678"/>
                    <a:pt x="172126" y="248861"/>
                  </a:cubicBezTo>
                  <a:cubicBezTo>
                    <a:pt x="242885" y="249134"/>
                    <a:pt x="306731" y="256680"/>
                    <a:pt x="305549" y="283228"/>
                  </a:cubicBezTo>
                  <a:cubicBezTo>
                    <a:pt x="304458" y="308685"/>
                    <a:pt x="250797" y="309140"/>
                    <a:pt x="187860" y="300957"/>
                  </a:cubicBezTo>
                  <a:cubicBezTo>
                    <a:pt x="250524" y="317323"/>
                    <a:pt x="302184" y="338325"/>
                    <a:pt x="294453" y="361782"/>
                  </a:cubicBezTo>
                  <a:cubicBezTo>
                    <a:pt x="285995" y="387966"/>
                    <a:pt x="225240" y="371510"/>
                    <a:pt x="160302" y="345234"/>
                  </a:cubicBezTo>
                  <a:cubicBezTo>
                    <a:pt x="219147" y="381602"/>
                    <a:pt x="267441" y="419969"/>
                    <a:pt x="251070" y="440880"/>
                  </a:cubicBezTo>
                  <a:cubicBezTo>
                    <a:pt x="219147" y="481612"/>
                    <a:pt x="595" y="273864"/>
                    <a:pt x="1413" y="269318"/>
                  </a:cubicBezTo>
                  <a:lnTo>
                    <a:pt x="776" y="268954"/>
                  </a:lnTo>
                  <a:lnTo>
                    <a:pt x="77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701;p12">
              <a:extLst>
                <a:ext uri="{FF2B5EF4-FFF2-40B4-BE49-F238E27FC236}">
                  <a16:creationId xmlns:a16="http://schemas.microsoft.com/office/drawing/2014/main" id="{9D904CF0-11F2-4490-ABBA-10CEF5A41D08}"/>
                </a:ext>
              </a:extLst>
            </p:cNvPr>
            <p:cNvSpPr/>
            <p:nvPr/>
          </p:nvSpPr>
          <p:spPr>
            <a:xfrm rot="-5400000">
              <a:off x="8673573" y="1554348"/>
              <a:ext cx="127526" cy="46560"/>
            </a:xfrm>
            <a:custGeom>
              <a:avLst/>
              <a:gdLst/>
              <a:ahLst/>
              <a:cxnLst/>
              <a:rect l="l" t="t" r="r" b="b"/>
              <a:pathLst>
                <a:path w="255053" h="93121" extrusionOk="0">
                  <a:moveTo>
                    <a:pt x="246643" y="351"/>
                  </a:moveTo>
                  <a:cubicBezTo>
                    <a:pt x="250007" y="-831"/>
                    <a:pt x="253645" y="1079"/>
                    <a:pt x="254737" y="4443"/>
                  </a:cubicBezTo>
                  <a:cubicBezTo>
                    <a:pt x="255828" y="7807"/>
                    <a:pt x="254010" y="11443"/>
                    <a:pt x="250644" y="12534"/>
                  </a:cubicBezTo>
                  <a:cubicBezTo>
                    <a:pt x="250644" y="12534"/>
                    <a:pt x="225178" y="21899"/>
                    <a:pt x="190709" y="34082"/>
                  </a:cubicBezTo>
                  <a:cubicBezTo>
                    <a:pt x="172337" y="40537"/>
                    <a:pt x="151509" y="47992"/>
                    <a:pt x="130500" y="54993"/>
                  </a:cubicBezTo>
                  <a:cubicBezTo>
                    <a:pt x="113947" y="60539"/>
                    <a:pt x="97394" y="65812"/>
                    <a:pt x="81932" y="70540"/>
                  </a:cubicBezTo>
                  <a:cubicBezTo>
                    <a:pt x="41096" y="83360"/>
                    <a:pt x="8809" y="92815"/>
                    <a:pt x="8809" y="92815"/>
                  </a:cubicBezTo>
                  <a:cubicBezTo>
                    <a:pt x="5262" y="93906"/>
                    <a:pt x="1442" y="91997"/>
                    <a:pt x="351" y="88542"/>
                  </a:cubicBezTo>
                  <a:cubicBezTo>
                    <a:pt x="-832" y="84996"/>
                    <a:pt x="1078" y="81178"/>
                    <a:pt x="4534" y="80086"/>
                  </a:cubicBezTo>
                  <a:cubicBezTo>
                    <a:pt x="4534" y="80086"/>
                    <a:pt x="36094" y="68358"/>
                    <a:pt x="76566" y="54266"/>
                  </a:cubicBezTo>
                  <a:cubicBezTo>
                    <a:pt x="91755" y="48902"/>
                    <a:pt x="108217" y="43265"/>
                    <a:pt x="124770" y="37810"/>
                  </a:cubicBezTo>
                  <a:cubicBezTo>
                    <a:pt x="145870" y="30900"/>
                    <a:pt x="166971" y="24445"/>
                    <a:pt x="185616" y="18717"/>
                  </a:cubicBezTo>
                  <a:cubicBezTo>
                    <a:pt x="220631" y="7988"/>
                    <a:pt x="246643" y="351"/>
                    <a:pt x="246643" y="351"/>
                  </a:cubicBezTo>
                  <a:lnTo>
                    <a:pt x="246643" y="351"/>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702;p12">
              <a:extLst>
                <a:ext uri="{FF2B5EF4-FFF2-40B4-BE49-F238E27FC236}">
                  <a16:creationId xmlns:a16="http://schemas.microsoft.com/office/drawing/2014/main" id="{D834F954-4745-44CB-A5B5-B9B68C46F246}"/>
                </a:ext>
              </a:extLst>
            </p:cNvPr>
            <p:cNvSpPr/>
            <p:nvPr/>
          </p:nvSpPr>
          <p:spPr>
            <a:xfrm rot="-5400000">
              <a:off x="8656050" y="1465260"/>
              <a:ext cx="92279" cy="56991"/>
            </a:xfrm>
            <a:custGeom>
              <a:avLst/>
              <a:gdLst/>
              <a:ahLst/>
              <a:cxnLst/>
              <a:rect l="l" t="t" r="r" b="b"/>
              <a:pathLst>
                <a:path w="184558" h="113982" extrusionOk="0">
                  <a:moveTo>
                    <a:pt x="356" y="93988"/>
                  </a:moveTo>
                  <a:cubicBezTo>
                    <a:pt x="-6193" y="76623"/>
                    <a:pt x="79391" y="22436"/>
                    <a:pt x="103675" y="9343"/>
                  </a:cubicBezTo>
                  <a:cubicBezTo>
                    <a:pt x="115043" y="3252"/>
                    <a:pt x="132233" y="-3658"/>
                    <a:pt x="145694" y="2252"/>
                  </a:cubicBezTo>
                  <a:cubicBezTo>
                    <a:pt x="158427" y="7798"/>
                    <a:pt x="154061" y="35073"/>
                    <a:pt x="148604" y="43347"/>
                  </a:cubicBezTo>
                  <a:cubicBezTo>
                    <a:pt x="147785" y="44710"/>
                    <a:pt x="137235" y="55803"/>
                    <a:pt x="137508" y="56166"/>
                  </a:cubicBezTo>
                  <a:cubicBezTo>
                    <a:pt x="138690" y="58075"/>
                    <a:pt x="149149" y="59166"/>
                    <a:pt x="151423" y="60076"/>
                  </a:cubicBezTo>
                  <a:cubicBezTo>
                    <a:pt x="164521" y="65076"/>
                    <a:pt x="180709" y="72986"/>
                    <a:pt x="184074" y="87078"/>
                  </a:cubicBezTo>
                  <a:cubicBezTo>
                    <a:pt x="188804" y="106989"/>
                    <a:pt x="157699" y="112445"/>
                    <a:pt x="142692" y="113263"/>
                  </a:cubicBezTo>
                  <a:cubicBezTo>
                    <a:pt x="96035" y="115990"/>
                    <a:pt x="6814" y="111263"/>
                    <a:pt x="356" y="93988"/>
                  </a:cubicBezTo>
                  <a:lnTo>
                    <a:pt x="356" y="939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703;p12">
              <a:extLst>
                <a:ext uri="{FF2B5EF4-FFF2-40B4-BE49-F238E27FC236}">
                  <a16:creationId xmlns:a16="http://schemas.microsoft.com/office/drawing/2014/main" id="{57F9010F-9D1B-4C77-AF96-75870064E326}"/>
                </a:ext>
              </a:extLst>
            </p:cNvPr>
            <p:cNvSpPr/>
            <p:nvPr/>
          </p:nvSpPr>
          <p:spPr>
            <a:xfrm rot="-5400000">
              <a:off x="8652484" y="1371958"/>
              <a:ext cx="72532" cy="108662"/>
            </a:xfrm>
            <a:custGeom>
              <a:avLst/>
              <a:gdLst/>
              <a:ahLst/>
              <a:cxnLst/>
              <a:rect l="l" t="t" r="r" b="b"/>
              <a:pathLst>
                <a:path w="145063" h="217323" extrusionOk="0">
                  <a:moveTo>
                    <a:pt x="128528" y="204540"/>
                  </a:moveTo>
                  <a:cubicBezTo>
                    <a:pt x="131893" y="205994"/>
                    <a:pt x="133439" y="209995"/>
                    <a:pt x="131893" y="213359"/>
                  </a:cubicBezTo>
                  <a:cubicBezTo>
                    <a:pt x="130347" y="216723"/>
                    <a:pt x="126346" y="218268"/>
                    <a:pt x="122980" y="216723"/>
                  </a:cubicBezTo>
                  <a:cubicBezTo>
                    <a:pt x="116250" y="214268"/>
                    <a:pt x="109520" y="212086"/>
                    <a:pt x="102699" y="209813"/>
                  </a:cubicBezTo>
                  <a:cubicBezTo>
                    <a:pt x="98151" y="208267"/>
                    <a:pt x="93695" y="206722"/>
                    <a:pt x="89147" y="205176"/>
                  </a:cubicBezTo>
                  <a:cubicBezTo>
                    <a:pt x="85418" y="203812"/>
                    <a:pt x="81689" y="202358"/>
                    <a:pt x="77960" y="200812"/>
                  </a:cubicBezTo>
                  <a:cubicBezTo>
                    <a:pt x="74231" y="199357"/>
                    <a:pt x="70594" y="197721"/>
                    <a:pt x="66865" y="196084"/>
                  </a:cubicBezTo>
                  <a:lnTo>
                    <a:pt x="50312" y="188720"/>
                  </a:lnTo>
                  <a:cubicBezTo>
                    <a:pt x="48947" y="188084"/>
                    <a:pt x="46128" y="186083"/>
                    <a:pt x="44036" y="184992"/>
                  </a:cubicBezTo>
                  <a:cubicBezTo>
                    <a:pt x="43854" y="184992"/>
                    <a:pt x="43581" y="184992"/>
                    <a:pt x="43399" y="185083"/>
                  </a:cubicBezTo>
                  <a:lnTo>
                    <a:pt x="43763" y="184901"/>
                  </a:lnTo>
                  <a:cubicBezTo>
                    <a:pt x="42581" y="184265"/>
                    <a:pt x="41672" y="183992"/>
                    <a:pt x="41490" y="184538"/>
                  </a:cubicBezTo>
                  <a:cubicBezTo>
                    <a:pt x="41490" y="184629"/>
                    <a:pt x="41490" y="184720"/>
                    <a:pt x="41398" y="184901"/>
                  </a:cubicBezTo>
                  <a:cubicBezTo>
                    <a:pt x="40671" y="184720"/>
                    <a:pt x="39943" y="184356"/>
                    <a:pt x="39307" y="183901"/>
                  </a:cubicBezTo>
                  <a:cubicBezTo>
                    <a:pt x="36123" y="181992"/>
                    <a:pt x="36123" y="179355"/>
                    <a:pt x="36032" y="178719"/>
                  </a:cubicBezTo>
                  <a:cubicBezTo>
                    <a:pt x="35669" y="176264"/>
                    <a:pt x="36851" y="174446"/>
                    <a:pt x="38670" y="172900"/>
                  </a:cubicBezTo>
                  <a:cubicBezTo>
                    <a:pt x="39307" y="172355"/>
                    <a:pt x="41216" y="171355"/>
                    <a:pt x="44309" y="171809"/>
                  </a:cubicBezTo>
                  <a:cubicBezTo>
                    <a:pt x="46128" y="172082"/>
                    <a:pt x="52494" y="174173"/>
                    <a:pt x="55132" y="174900"/>
                  </a:cubicBezTo>
                  <a:lnTo>
                    <a:pt x="72958" y="180265"/>
                  </a:lnTo>
                  <a:cubicBezTo>
                    <a:pt x="78597" y="182174"/>
                    <a:pt x="84418" y="183992"/>
                    <a:pt x="90057" y="186083"/>
                  </a:cubicBezTo>
                  <a:cubicBezTo>
                    <a:pt x="93786" y="187538"/>
                    <a:pt x="97515" y="189175"/>
                    <a:pt x="101244" y="190811"/>
                  </a:cubicBezTo>
                  <a:cubicBezTo>
                    <a:pt x="110520" y="194993"/>
                    <a:pt x="119524" y="199630"/>
                    <a:pt x="128528" y="204540"/>
                  </a:cubicBezTo>
                  <a:close/>
                  <a:moveTo>
                    <a:pt x="139261" y="166172"/>
                  </a:moveTo>
                  <a:cubicBezTo>
                    <a:pt x="130075" y="164354"/>
                    <a:pt x="121071" y="161899"/>
                    <a:pt x="111884" y="159626"/>
                  </a:cubicBezTo>
                  <a:cubicBezTo>
                    <a:pt x="105791" y="158172"/>
                    <a:pt x="99698" y="156626"/>
                    <a:pt x="93513" y="155353"/>
                  </a:cubicBezTo>
                  <a:cubicBezTo>
                    <a:pt x="86782" y="153898"/>
                    <a:pt x="80052" y="152898"/>
                    <a:pt x="73322" y="151807"/>
                  </a:cubicBezTo>
                  <a:lnTo>
                    <a:pt x="51403" y="148625"/>
                  </a:lnTo>
                  <a:cubicBezTo>
                    <a:pt x="49857" y="148352"/>
                    <a:pt x="46219" y="148534"/>
                    <a:pt x="43763" y="148352"/>
                  </a:cubicBezTo>
                  <a:cubicBezTo>
                    <a:pt x="43672" y="148261"/>
                    <a:pt x="43490" y="148080"/>
                    <a:pt x="43399" y="147989"/>
                  </a:cubicBezTo>
                  <a:lnTo>
                    <a:pt x="43581" y="148352"/>
                  </a:lnTo>
                  <a:cubicBezTo>
                    <a:pt x="42126" y="148170"/>
                    <a:pt x="41216" y="147898"/>
                    <a:pt x="41307" y="147352"/>
                  </a:cubicBezTo>
                  <a:cubicBezTo>
                    <a:pt x="41398" y="147261"/>
                    <a:pt x="41398" y="147080"/>
                    <a:pt x="41490" y="146989"/>
                  </a:cubicBezTo>
                  <a:cubicBezTo>
                    <a:pt x="40762" y="146716"/>
                    <a:pt x="39852" y="146625"/>
                    <a:pt x="39034" y="146625"/>
                  </a:cubicBezTo>
                  <a:cubicBezTo>
                    <a:pt x="35669" y="146625"/>
                    <a:pt x="34396" y="148443"/>
                    <a:pt x="33941" y="148898"/>
                  </a:cubicBezTo>
                  <a:cubicBezTo>
                    <a:pt x="32213" y="150534"/>
                    <a:pt x="29939" y="156535"/>
                    <a:pt x="36851" y="159626"/>
                  </a:cubicBezTo>
                  <a:cubicBezTo>
                    <a:pt x="38579" y="160354"/>
                    <a:pt x="45492" y="161990"/>
                    <a:pt x="48311" y="162808"/>
                  </a:cubicBezTo>
                  <a:lnTo>
                    <a:pt x="70139" y="168536"/>
                  </a:lnTo>
                  <a:cubicBezTo>
                    <a:pt x="76687" y="169991"/>
                    <a:pt x="83236" y="171718"/>
                    <a:pt x="89784" y="173082"/>
                  </a:cubicBezTo>
                  <a:cubicBezTo>
                    <a:pt x="94240" y="173991"/>
                    <a:pt x="98697" y="174810"/>
                    <a:pt x="103244" y="175537"/>
                  </a:cubicBezTo>
                  <a:cubicBezTo>
                    <a:pt x="114613" y="177355"/>
                    <a:pt x="125982" y="178537"/>
                    <a:pt x="137533" y="179446"/>
                  </a:cubicBezTo>
                  <a:cubicBezTo>
                    <a:pt x="141170" y="179901"/>
                    <a:pt x="144535" y="177355"/>
                    <a:pt x="144990" y="173718"/>
                  </a:cubicBezTo>
                  <a:cubicBezTo>
                    <a:pt x="145536" y="169991"/>
                    <a:pt x="142989" y="166627"/>
                    <a:pt x="139261" y="166172"/>
                  </a:cubicBezTo>
                  <a:close/>
                  <a:moveTo>
                    <a:pt x="43581" y="139624"/>
                  </a:moveTo>
                  <a:lnTo>
                    <a:pt x="65955" y="136442"/>
                  </a:lnTo>
                  <a:cubicBezTo>
                    <a:pt x="71139" y="135533"/>
                    <a:pt x="76414" y="134987"/>
                    <a:pt x="81598" y="134169"/>
                  </a:cubicBezTo>
                  <a:cubicBezTo>
                    <a:pt x="86873" y="133442"/>
                    <a:pt x="92149" y="132533"/>
                    <a:pt x="97333" y="131623"/>
                  </a:cubicBezTo>
                  <a:cubicBezTo>
                    <a:pt x="108065" y="129805"/>
                    <a:pt x="118615" y="127805"/>
                    <a:pt x="129256" y="125805"/>
                  </a:cubicBezTo>
                  <a:cubicBezTo>
                    <a:pt x="132894" y="125259"/>
                    <a:pt x="135532" y="121895"/>
                    <a:pt x="135077" y="118258"/>
                  </a:cubicBezTo>
                  <a:cubicBezTo>
                    <a:pt x="134622" y="114622"/>
                    <a:pt x="131257" y="111985"/>
                    <a:pt x="127528" y="112440"/>
                  </a:cubicBezTo>
                  <a:cubicBezTo>
                    <a:pt x="114522" y="113349"/>
                    <a:pt x="101607" y="113712"/>
                    <a:pt x="88693" y="114985"/>
                  </a:cubicBezTo>
                  <a:cubicBezTo>
                    <a:pt x="85145" y="115349"/>
                    <a:pt x="81689" y="115804"/>
                    <a:pt x="78233" y="116349"/>
                  </a:cubicBezTo>
                  <a:cubicBezTo>
                    <a:pt x="72958" y="117167"/>
                    <a:pt x="67774" y="118349"/>
                    <a:pt x="62681" y="119531"/>
                  </a:cubicBezTo>
                  <a:lnTo>
                    <a:pt x="40762" y="125259"/>
                  </a:lnTo>
                  <a:cubicBezTo>
                    <a:pt x="38761" y="125805"/>
                    <a:pt x="34577" y="126077"/>
                    <a:pt x="31940" y="126532"/>
                  </a:cubicBezTo>
                  <a:cubicBezTo>
                    <a:pt x="29484" y="126987"/>
                    <a:pt x="27575" y="127532"/>
                    <a:pt x="26756" y="128169"/>
                  </a:cubicBezTo>
                  <a:cubicBezTo>
                    <a:pt x="24300" y="129987"/>
                    <a:pt x="23390" y="132078"/>
                    <a:pt x="23572" y="134260"/>
                  </a:cubicBezTo>
                  <a:cubicBezTo>
                    <a:pt x="23755" y="135624"/>
                    <a:pt x="23937" y="138351"/>
                    <a:pt x="27392" y="140170"/>
                  </a:cubicBezTo>
                  <a:cubicBezTo>
                    <a:pt x="30121" y="141806"/>
                    <a:pt x="33759" y="141170"/>
                    <a:pt x="35669" y="138624"/>
                  </a:cubicBezTo>
                  <a:cubicBezTo>
                    <a:pt x="38397" y="138897"/>
                    <a:pt x="42035" y="139806"/>
                    <a:pt x="43581" y="139624"/>
                  </a:cubicBezTo>
                  <a:close/>
                  <a:moveTo>
                    <a:pt x="66774" y="104621"/>
                  </a:moveTo>
                  <a:cubicBezTo>
                    <a:pt x="72776" y="102711"/>
                    <a:pt x="78779" y="100620"/>
                    <a:pt x="84691" y="98347"/>
                  </a:cubicBezTo>
                  <a:cubicBezTo>
                    <a:pt x="93604" y="94893"/>
                    <a:pt x="102335" y="91074"/>
                    <a:pt x="111066" y="87255"/>
                  </a:cubicBezTo>
                  <a:cubicBezTo>
                    <a:pt x="114522" y="85982"/>
                    <a:pt x="116341" y="82164"/>
                    <a:pt x="115159" y="78709"/>
                  </a:cubicBezTo>
                  <a:cubicBezTo>
                    <a:pt x="113886" y="75254"/>
                    <a:pt x="110066" y="73436"/>
                    <a:pt x="106519" y="74618"/>
                  </a:cubicBezTo>
                  <a:cubicBezTo>
                    <a:pt x="97515" y="77254"/>
                    <a:pt x="88329" y="79436"/>
                    <a:pt x="79233" y="81982"/>
                  </a:cubicBezTo>
                  <a:cubicBezTo>
                    <a:pt x="73231" y="83709"/>
                    <a:pt x="67228" y="85437"/>
                    <a:pt x="61226" y="87437"/>
                  </a:cubicBezTo>
                  <a:cubicBezTo>
                    <a:pt x="53768" y="89892"/>
                    <a:pt x="46401" y="92619"/>
                    <a:pt x="39034" y="95438"/>
                  </a:cubicBezTo>
                  <a:cubicBezTo>
                    <a:pt x="31576" y="98256"/>
                    <a:pt x="24300" y="101166"/>
                    <a:pt x="16933" y="104075"/>
                  </a:cubicBezTo>
                  <a:cubicBezTo>
                    <a:pt x="13568" y="105166"/>
                    <a:pt x="11658" y="108803"/>
                    <a:pt x="12750" y="112167"/>
                  </a:cubicBezTo>
                  <a:cubicBezTo>
                    <a:pt x="13841" y="115531"/>
                    <a:pt x="17388" y="117440"/>
                    <a:pt x="20844" y="116349"/>
                  </a:cubicBezTo>
                  <a:cubicBezTo>
                    <a:pt x="28484" y="114531"/>
                    <a:pt x="36214" y="112803"/>
                    <a:pt x="43854" y="110803"/>
                  </a:cubicBezTo>
                  <a:cubicBezTo>
                    <a:pt x="51494" y="108894"/>
                    <a:pt x="59225" y="106985"/>
                    <a:pt x="66774" y="104621"/>
                  </a:cubicBezTo>
                  <a:close/>
                  <a:moveTo>
                    <a:pt x="18025" y="93529"/>
                  </a:moveTo>
                  <a:lnTo>
                    <a:pt x="17661" y="93801"/>
                  </a:lnTo>
                  <a:cubicBezTo>
                    <a:pt x="17934" y="93438"/>
                    <a:pt x="18115" y="93074"/>
                    <a:pt x="18388" y="92710"/>
                  </a:cubicBezTo>
                  <a:cubicBezTo>
                    <a:pt x="18297" y="92892"/>
                    <a:pt x="18206" y="93256"/>
                    <a:pt x="18025" y="93529"/>
                  </a:cubicBezTo>
                  <a:cubicBezTo>
                    <a:pt x="18479" y="93347"/>
                    <a:pt x="18934" y="93165"/>
                    <a:pt x="19389" y="92892"/>
                  </a:cubicBezTo>
                  <a:cubicBezTo>
                    <a:pt x="26756" y="88164"/>
                    <a:pt x="45401" y="76982"/>
                    <a:pt x="46856" y="76163"/>
                  </a:cubicBezTo>
                  <a:cubicBezTo>
                    <a:pt x="51312" y="73254"/>
                    <a:pt x="55769" y="70345"/>
                    <a:pt x="59952" y="67162"/>
                  </a:cubicBezTo>
                  <a:cubicBezTo>
                    <a:pt x="62681" y="65071"/>
                    <a:pt x="65409" y="62889"/>
                    <a:pt x="68047" y="60616"/>
                  </a:cubicBezTo>
                  <a:cubicBezTo>
                    <a:pt x="77687" y="52252"/>
                    <a:pt x="86510" y="43160"/>
                    <a:pt x="96241" y="34886"/>
                  </a:cubicBezTo>
                  <a:cubicBezTo>
                    <a:pt x="99152" y="32613"/>
                    <a:pt x="99789" y="28431"/>
                    <a:pt x="97515" y="25431"/>
                  </a:cubicBezTo>
                  <a:cubicBezTo>
                    <a:pt x="95241" y="22522"/>
                    <a:pt x="91057" y="21976"/>
                    <a:pt x="88146" y="24158"/>
                  </a:cubicBezTo>
                  <a:cubicBezTo>
                    <a:pt x="80871" y="28977"/>
                    <a:pt x="73868" y="33886"/>
                    <a:pt x="66956" y="39069"/>
                  </a:cubicBezTo>
                  <a:cubicBezTo>
                    <a:pt x="61863" y="42887"/>
                    <a:pt x="56769" y="46615"/>
                    <a:pt x="51767" y="50524"/>
                  </a:cubicBezTo>
                  <a:cubicBezTo>
                    <a:pt x="46947" y="54343"/>
                    <a:pt x="42217" y="58252"/>
                    <a:pt x="37124" y="61889"/>
                  </a:cubicBezTo>
                  <a:cubicBezTo>
                    <a:pt x="35760" y="62980"/>
                    <a:pt x="18297" y="76436"/>
                    <a:pt x="11476" y="82073"/>
                  </a:cubicBezTo>
                  <a:cubicBezTo>
                    <a:pt x="10112" y="83255"/>
                    <a:pt x="9021" y="84164"/>
                    <a:pt x="8565" y="84619"/>
                  </a:cubicBezTo>
                  <a:cubicBezTo>
                    <a:pt x="4109" y="89256"/>
                    <a:pt x="7475" y="93801"/>
                    <a:pt x="8202" y="94347"/>
                  </a:cubicBezTo>
                  <a:cubicBezTo>
                    <a:pt x="10748" y="96802"/>
                    <a:pt x="14750" y="96711"/>
                    <a:pt x="17206" y="94256"/>
                  </a:cubicBezTo>
                  <a:cubicBezTo>
                    <a:pt x="17570" y="94801"/>
                    <a:pt x="17843" y="94165"/>
                    <a:pt x="18025" y="93529"/>
                  </a:cubicBezTo>
                  <a:close/>
                  <a:moveTo>
                    <a:pt x="17752" y="73981"/>
                  </a:moveTo>
                  <a:lnTo>
                    <a:pt x="30030" y="59889"/>
                  </a:lnTo>
                  <a:cubicBezTo>
                    <a:pt x="33759" y="55343"/>
                    <a:pt x="37761" y="51070"/>
                    <a:pt x="41490" y="46342"/>
                  </a:cubicBezTo>
                  <a:cubicBezTo>
                    <a:pt x="43946" y="43251"/>
                    <a:pt x="46310" y="39978"/>
                    <a:pt x="48584" y="36705"/>
                  </a:cubicBezTo>
                  <a:cubicBezTo>
                    <a:pt x="54405" y="28068"/>
                    <a:pt x="59589" y="19158"/>
                    <a:pt x="63681" y="9793"/>
                  </a:cubicBezTo>
                  <a:cubicBezTo>
                    <a:pt x="65409" y="6520"/>
                    <a:pt x="64227" y="2520"/>
                    <a:pt x="60953" y="792"/>
                  </a:cubicBezTo>
                  <a:cubicBezTo>
                    <a:pt x="57678" y="-935"/>
                    <a:pt x="53586" y="247"/>
                    <a:pt x="51858" y="3520"/>
                  </a:cubicBezTo>
                  <a:cubicBezTo>
                    <a:pt x="49857" y="6702"/>
                    <a:pt x="47583" y="9702"/>
                    <a:pt x="45401" y="12793"/>
                  </a:cubicBezTo>
                  <a:cubicBezTo>
                    <a:pt x="40853" y="18885"/>
                    <a:pt x="35760" y="24613"/>
                    <a:pt x="30848" y="30613"/>
                  </a:cubicBezTo>
                  <a:cubicBezTo>
                    <a:pt x="28393" y="33614"/>
                    <a:pt x="25937" y="36705"/>
                    <a:pt x="23572" y="39796"/>
                  </a:cubicBezTo>
                  <a:cubicBezTo>
                    <a:pt x="21208" y="42978"/>
                    <a:pt x="18934" y="46251"/>
                    <a:pt x="16660" y="49524"/>
                  </a:cubicBezTo>
                  <a:lnTo>
                    <a:pt x="6110" y="65435"/>
                  </a:lnTo>
                  <a:cubicBezTo>
                    <a:pt x="5292" y="66617"/>
                    <a:pt x="4382" y="69799"/>
                    <a:pt x="3381" y="71890"/>
                  </a:cubicBezTo>
                  <a:cubicBezTo>
                    <a:pt x="2927" y="72072"/>
                    <a:pt x="2563" y="72436"/>
                    <a:pt x="2199" y="72799"/>
                  </a:cubicBezTo>
                  <a:lnTo>
                    <a:pt x="3109" y="72436"/>
                  </a:lnTo>
                  <a:cubicBezTo>
                    <a:pt x="2563" y="73436"/>
                    <a:pt x="2108" y="73981"/>
                    <a:pt x="1654" y="73799"/>
                  </a:cubicBezTo>
                  <a:cubicBezTo>
                    <a:pt x="1563" y="73708"/>
                    <a:pt x="1563" y="73708"/>
                    <a:pt x="1472" y="73618"/>
                  </a:cubicBezTo>
                  <a:cubicBezTo>
                    <a:pt x="1199" y="74072"/>
                    <a:pt x="926" y="74527"/>
                    <a:pt x="744" y="74981"/>
                  </a:cubicBezTo>
                  <a:cubicBezTo>
                    <a:pt x="-1257" y="79255"/>
                    <a:pt x="1381" y="81618"/>
                    <a:pt x="1654" y="82073"/>
                  </a:cubicBezTo>
                  <a:cubicBezTo>
                    <a:pt x="2382" y="83073"/>
                    <a:pt x="7656" y="86619"/>
                    <a:pt x="12113" y="81527"/>
                  </a:cubicBezTo>
                  <a:cubicBezTo>
                    <a:pt x="13113" y="80345"/>
                    <a:pt x="16297" y="75709"/>
                    <a:pt x="17752" y="7398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704;p12">
              <a:extLst>
                <a:ext uri="{FF2B5EF4-FFF2-40B4-BE49-F238E27FC236}">
                  <a16:creationId xmlns:a16="http://schemas.microsoft.com/office/drawing/2014/main" id="{459EA937-3FE7-4CF6-B541-F1C5EEFBD43B}"/>
                </a:ext>
              </a:extLst>
            </p:cNvPr>
            <p:cNvSpPr/>
            <p:nvPr/>
          </p:nvSpPr>
          <p:spPr>
            <a:xfrm rot="16200000">
              <a:off x="8383940" y="1767724"/>
              <a:ext cx="519851" cy="747152"/>
            </a:xfrm>
            <a:custGeom>
              <a:avLst/>
              <a:gdLst/>
              <a:ahLst/>
              <a:cxnLst/>
              <a:rect l="l" t="t" r="r" b="b"/>
              <a:pathLst>
                <a:path w="1039702" h="1494304" extrusionOk="0">
                  <a:moveTo>
                    <a:pt x="70" y="1378389"/>
                  </a:moveTo>
                  <a:cubicBezTo>
                    <a:pt x="70" y="1378389"/>
                    <a:pt x="-14846" y="284734"/>
                    <a:pt x="391426" y="26436"/>
                  </a:cubicBezTo>
                  <a:cubicBezTo>
                    <a:pt x="574053" y="-89667"/>
                    <a:pt x="577873" y="204635"/>
                    <a:pt x="486105" y="367015"/>
                  </a:cubicBezTo>
                  <a:cubicBezTo>
                    <a:pt x="485741" y="367561"/>
                    <a:pt x="485468" y="368106"/>
                    <a:pt x="485104" y="368743"/>
                  </a:cubicBezTo>
                  <a:cubicBezTo>
                    <a:pt x="570506" y="288553"/>
                    <a:pt x="714298" y="191816"/>
                    <a:pt x="694198" y="372834"/>
                  </a:cubicBezTo>
                  <a:cubicBezTo>
                    <a:pt x="691288" y="398927"/>
                    <a:pt x="684830" y="424475"/>
                    <a:pt x="676827" y="449478"/>
                  </a:cubicBezTo>
                  <a:cubicBezTo>
                    <a:pt x="659273" y="504483"/>
                    <a:pt x="635172" y="558307"/>
                    <a:pt x="606886" y="610585"/>
                  </a:cubicBezTo>
                  <a:cubicBezTo>
                    <a:pt x="635899" y="587128"/>
                    <a:pt x="665731" y="565126"/>
                    <a:pt x="696563" y="545033"/>
                  </a:cubicBezTo>
                  <a:cubicBezTo>
                    <a:pt x="746676" y="512212"/>
                    <a:pt x="869458" y="433476"/>
                    <a:pt x="925665" y="496937"/>
                  </a:cubicBezTo>
                  <a:cubicBezTo>
                    <a:pt x="948948" y="523212"/>
                    <a:pt x="942672" y="563217"/>
                    <a:pt x="931849" y="593310"/>
                  </a:cubicBezTo>
                  <a:cubicBezTo>
                    <a:pt x="905383" y="667045"/>
                    <a:pt x="850358" y="731142"/>
                    <a:pt x="799063" y="788875"/>
                  </a:cubicBezTo>
                  <a:cubicBezTo>
                    <a:pt x="773597" y="817606"/>
                    <a:pt x="747494" y="845063"/>
                    <a:pt x="720664" y="871429"/>
                  </a:cubicBezTo>
                  <a:cubicBezTo>
                    <a:pt x="726303" y="869429"/>
                    <a:pt x="732033" y="867429"/>
                    <a:pt x="737672" y="865428"/>
                  </a:cubicBezTo>
                  <a:cubicBezTo>
                    <a:pt x="810795" y="840335"/>
                    <a:pt x="898653" y="812151"/>
                    <a:pt x="976869" y="826697"/>
                  </a:cubicBezTo>
                  <a:cubicBezTo>
                    <a:pt x="1037806" y="837971"/>
                    <a:pt x="1053540" y="887976"/>
                    <a:pt x="1027892" y="940982"/>
                  </a:cubicBezTo>
                  <a:cubicBezTo>
                    <a:pt x="994150" y="1010443"/>
                    <a:pt x="920480" y="1054720"/>
                    <a:pt x="856088" y="1091906"/>
                  </a:cubicBezTo>
                  <a:cubicBezTo>
                    <a:pt x="820436" y="1112544"/>
                    <a:pt x="783874" y="1132637"/>
                    <a:pt x="746767" y="1151912"/>
                  </a:cubicBezTo>
                  <a:cubicBezTo>
                    <a:pt x="750223" y="1151821"/>
                    <a:pt x="753679" y="1151730"/>
                    <a:pt x="757135" y="1151639"/>
                  </a:cubicBezTo>
                  <a:cubicBezTo>
                    <a:pt x="815798" y="1150093"/>
                    <a:pt x="902745" y="1153185"/>
                    <a:pt x="945219" y="1201644"/>
                  </a:cubicBezTo>
                  <a:cubicBezTo>
                    <a:pt x="1007701" y="1272742"/>
                    <a:pt x="864728" y="1360478"/>
                    <a:pt x="817525" y="1386481"/>
                  </a:cubicBezTo>
                  <a:cubicBezTo>
                    <a:pt x="799881" y="1396209"/>
                    <a:pt x="781782" y="1405119"/>
                    <a:pt x="763411" y="1413301"/>
                  </a:cubicBezTo>
                  <a:cubicBezTo>
                    <a:pt x="594153" y="1489036"/>
                    <a:pt x="384787" y="1527131"/>
                    <a:pt x="206798" y="1458306"/>
                  </a:cubicBezTo>
                  <a:cubicBezTo>
                    <a:pt x="170237" y="1444214"/>
                    <a:pt x="24990" y="1412029"/>
                    <a:pt x="70" y="1378389"/>
                  </a:cubicBezTo>
                  <a:lnTo>
                    <a:pt x="7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16" name="Google Shape;705;p12">
              <a:extLst>
                <a:ext uri="{FF2B5EF4-FFF2-40B4-BE49-F238E27FC236}">
                  <a16:creationId xmlns:a16="http://schemas.microsoft.com/office/drawing/2014/main" id="{4F4E3D05-21AE-4D27-86CB-8524D2F75BB4}"/>
                </a:ext>
              </a:extLst>
            </p:cNvPr>
            <p:cNvSpPr/>
            <p:nvPr/>
          </p:nvSpPr>
          <p:spPr>
            <a:xfrm rot="-5400000">
              <a:off x="8499051" y="1922589"/>
              <a:ext cx="413632" cy="551121"/>
            </a:xfrm>
            <a:custGeom>
              <a:avLst/>
              <a:gdLst/>
              <a:ahLst/>
              <a:cxnLst/>
              <a:rect l="l" t="t" r="r" b="b"/>
              <a:pathLst>
                <a:path w="827263" h="1102243" extrusionOk="0">
                  <a:moveTo>
                    <a:pt x="517591" y="37709"/>
                  </a:moveTo>
                  <a:lnTo>
                    <a:pt x="518501" y="37436"/>
                  </a:lnTo>
                  <a:lnTo>
                    <a:pt x="518592" y="37527"/>
                  </a:lnTo>
                  <a:cubicBezTo>
                    <a:pt x="518865" y="37800"/>
                    <a:pt x="517864" y="37618"/>
                    <a:pt x="517591" y="37709"/>
                  </a:cubicBezTo>
                  <a:close/>
                  <a:moveTo>
                    <a:pt x="825638" y="793603"/>
                  </a:moveTo>
                  <a:cubicBezTo>
                    <a:pt x="821272" y="783420"/>
                    <a:pt x="809449" y="778692"/>
                    <a:pt x="799263" y="783056"/>
                  </a:cubicBezTo>
                  <a:cubicBezTo>
                    <a:pt x="697126" y="824424"/>
                    <a:pt x="596263" y="865792"/>
                    <a:pt x="494217" y="905068"/>
                  </a:cubicBezTo>
                  <a:cubicBezTo>
                    <a:pt x="460384" y="918070"/>
                    <a:pt x="426551" y="930980"/>
                    <a:pt x="392353" y="943436"/>
                  </a:cubicBezTo>
                  <a:cubicBezTo>
                    <a:pt x="358520" y="955801"/>
                    <a:pt x="324505" y="968075"/>
                    <a:pt x="289944" y="979167"/>
                  </a:cubicBezTo>
                  <a:cubicBezTo>
                    <a:pt x="260204" y="988986"/>
                    <a:pt x="230190" y="998169"/>
                    <a:pt x="200177" y="1007079"/>
                  </a:cubicBezTo>
                  <a:cubicBezTo>
                    <a:pt x="197721" y="1007806"/>
                    <a:pt x="195175" y="1008442"/>
                    <a:pt x="192719" y="1009170"/>
                  </a:cubicBezTo>
                  <a:lnTo>
                    <a:pt x="286579" y="948073"/>
                  </a:lnTo>
                  <a:cubicBezTo>
                    <a:pt x="335692" y="915251"/>
                    <a:pt x="386714" y="881884"/>
                    <a:pt x="436646" y="845881"/>
                  </a:cubicBezTo>
                  <a:cubicBezTo>
                    <a:pt x="485759" y="810332"/>
                    <a:pt x="534144" y="772601"/>
                    <a:pt x="580165" y="732869"/>
                  </a:cubicBezTo>
                  <a:cubicBezTo>
                    <a:pt x="643011" y="678682"/>
                    <a:pt x="701218" y="620222"/>
                    <a:pt x="751514" y="557943"/>
                  </a:cubicBezTo>
                  <a:cubicBezTo>
                    <a:pt x="758699" y="549487"/>
                    <a:pt x="757608" y="536759"/>
                    <a:pt x="749149" y="529576"/>
                  </a:cubicBezTo>
                  <a:cubicBezTo>
                    <a:pt x="740600" y="522394"/>
                    <a:pt x="727958" y="523485"/>
                    <a:pt x="720773" y="531940"/>
                  </a:cubicBezTo>
                  <a:cubicBezTo>
                    <a:pt x="669386" y="590037"/>
                    <a:pt x="609723" y="643042"/>
                    <a:pt x="547332" y="693593"/>
                  </a:cubicBezTo>
                  <a:cubicBezTo>
                    <a:pt x="500947" y="731051"/>
                    <a:pt x="452744" y="766873"/>
                    <a:pt x="404723" y="801876"/>
                  </a:cubicBezTo>
                  <a:cubicBezTo>
                    <a:pt x="355337" y="837971"/>
                    <a:pt x="306406" y="873520"/>
                    <a:pt x="258475" y="907341"/>
                  </a:cubicBezTo>
                  <a:lnTo>
                    <a:pt x="200177" y="949073"/>
                  </a:lnTo>
                  <a:cubicBezTo>
                    <a:pt x="209909" y="938435"/>
                    <a:pt x="220004" y="927798"/>
                    <a:pt x="228462" y="917706"/>
                  </a:cubicBezTo>
                  <a:cubicBezTo>
                    <a:pt x="280849" y="854154"/>
                    <a:pt x="331417" y="789420"/>
                    <a:pt x="379348" y="722868"/>
                  </a:cubicBezTo>
                  <a:cubicBezTo>
                    <a:pt x="427187" y="656407"/>
                    <a:pt x="472389" y="588128"/>
                    <a:pt x="517682" y="519757"/>
                  </a:cubicBezTo>
                  <a:cubicBezTo>
                    <a:pt x="542784" y="481299"/>
                    <a:pt x="567886" y="442931"/>
                    <a:pt x="593352" y="404746"/>
                  </a:cubicBezTo>
                  <a:cubicBezTo>
                    <a:pt x="610269" y="379380"/>
                    <a:pt x="627368" y="354195"/>
                    <a:pt x="644830" y="329284"/>
                  </a:cubicBezTo>
                  <a:lnTo>
                    <a:pt x="682938" y="275915"/>
                  </a:lnTo>
                  <a:cubicBezTo>
                    <a:pt x="685757" y="272096"/>
                    <a:pt x="689668" y="261186"/>
                    <a:pt x="693761" y="253821"/>
                  </a:cubicBezTo>
                  <a:cubicBezTo>
                    <a:pt x="694124" y="253912"/>
                    <a:pt x="694579" y="253821"/>
                    <a:pt x="695034" y="253821"/>
                  </a:cubicBezTo>
                  <a:cubicBezTo>
                    <a:pt x="697672" y="253640"/>
                    <a:pt x="699309" y="251730"/>
                    <a:pt x="701582" y="250639"/>
                  </a:cubicBezTo>
                  <a:cubicBezTo>
                    <a:pt x="700127" y="251094"/>
                    <a:pt x="697853" y="251185"/>
                    <a:pt x="695398" y="251094"/>
                  </a:cubicBezTo>
                  <a:cubicBezTo>
                    <a:pt x="697672" y="247548"/>
                    <a:pt x="699945" y="245730"/>
                    <a:pt x="702037" y="247639"/>
                  </a:cubicBezTo>
                  <a:cubicBezTo>
                    <a:pt x="703674" y="249094"/>
                    <a:pt x="703220" y="249912"/>
                    <a:pt x="701946" y="250457"/>
                  </a:cubicBezTo>
                  <a:cubicBezTo>
                    <a:pt x="708495" y="247094"/>
                    <a:pt x="713497" y="241275"/>
                    <a:pt x="713042" y="233456"/>
                  </a:cubicBezTo>
                  <a:cubicBezTo>
                    <a:pt x="712587" y="223455"/>
                    <a:pt x="707585" y="218727"/>
                    <a:pt x="704220" y="216090"/>
                  </a:cubicBezTo>
                  <a:cubicBezTo>
                    <a:pt x="699218" y="212272"/>
                    <a:pt x="693124" y="210999"/>
                    <a:pt x="685848" y="213090"/>
                  </a:cubicBezTo>
                  <a:cubicBezTo>
                    <a:pt x="682301" y="214090"/>
                    <a:pt x="676208" y="217818"/>
                    <a:pt x="670387" y="224728"/>
                  </a:cubicBezTo>
                  <a:cubicBezTo>
                    <a:pt x="664202" y="232183"/>
                    <a:pt x="655835" y="245275"/>
                    <a:pt x="651014" y="251276"/>
                  </a:cubicBezTo>
                  <a:lnTo>
                    <a:pt x="610178" y="304008"/>
                  </a:lnTo>
                  <a:cubicBezTo>
                    <a:pt x="591624" y="328556"/>
                    <a:pt x="573343" y="353468"/>
                    <a:pt x="555426" y="378470"/>
                  </a:cubicBezTo>
                  <a:cubicBezTo>
                    <a:pt x="528505" y="415929"/>
                    <a:pt x="502312" y="453750"/>
                    <a:pt x="475936" y="491572"/>
                  </a:cubicBezTo>
                  <a:cubicBezTo>
                    <a:pt x="448106" y="531758"/>
                    <a:pt x="419911" y="571671"/>
                    <a:pt x="391717" y="611584"/>
                  </a:cubicBezTo>
                  <a:cubicBezTo>
                    <a:pt x="363613" y="651498"/>
                    <a:pt x="335237" y="691138"/>
                    <a:pt x="306679" y="730596"/>
                  </a:cubicBezTo>
                  <a:cubicBezTo>
                    <a:pt x="268571" y="783147"/>
                    <a:pt x="230190" y="835425"/>
                    <a:pt x="189900" y="886521"/>
                  </a:cubicBezTo>
                  <a:cubicBezTo>
                    <a:pt x="167253" y="915615"/>
                    <a:pt x="138331" y="947891"/>
                    <a:pt x="107408" y="978166"/>
                  </a:cubicBezTo>
                  <a:cubicBezTo>
                    <a:pt x="92129" y="993168"/>
                    <a:pt x="76485" y="1007624"/>
                    <a:pt x="60751" y="1021080"/>
                  </a:cubicBezTo>
                  <a:cubicBezTo>
                    <a:pt x="97586" y="901613"/>
                    <a:pt x="140241" y="780329"/>
                    <a:pt x="189354" y="660953"/>
                  </a:cubicBezTo>
                  <a:cubicBezTo>
                    <a:pt x="211546" y="606857"/>
                    <a:pt x="234738" y="553215"/>
                    <a:pt x="258930" y="500482"/>
                  </a:cubicBezTo>
                  <a:cubicBezTo>
                    <a:pt x="295856" y="419838"/>
                    <a:pt x="334964" y="341194"/>
                    <a:pt x="377711" y="267096"/>
                  </a:cubicBezTo>
                  <a:cubicBezTo>
                    <a:pt x="395446" y="235729"/>
                    <a:pt x="413727" y="204726"/>
                    <a:pt x="432553" y="173995"/>
                  </a:cubicBezTo>
                  <a:cubicBezTo>
                    <a:pt x="451380" y="143265"/>
                    <a:pt x="470570" y="112807"/>
                    <a:pt x="490488" y="82804"/>
                  </a:cubicBezTo>
                  <a:cubicBezTo>
                    <a:pt x="495945" y="74440"/>
                    <a:pt x="508951" y="26526"/>
                    <a:pt x="518501" y="37436"/>
                  </a:cubicBezTo>
                  <a:cubicBezTo>
                    <a:pt x="528141" y="33981"/>
                    <a:pt x="533507" y="23617"/>
                    <a:pt x="530506" y="13797"/>
                  </a:cubicBezTo>
                  <a:cubicBezTo>
                    <a:pt x="527505" y="3524"/>
                    <a:pt x="516773" y="-2204"/>
                    <a:pt x="506586" y="796"/>
                  </a:cubicBezTo>
                  <a:cubicBezTo>
                    <a:pt x="500493" y="2433"/>
                    <a:pt x="493672" y="6979"/>
                    <a:pt x="487123" y="14070"/>
                  </a:cubicBezTo>
                  <a:cubicBezTo>
                    <a:pt x="475118" y="27072"/>
                    <a:pt x="462567" y="51347"/>
                    <a:pt x="456655" y="59620"/>
                  </a:cubicBezTo>
                  <a:cubicBezTo>
                    <a:pt x="435555" y="89441"/>
                    <a:pt x="414909" y="119535"/>
                    <a:pt x="394809" y="150084"/>
                  </a:cubicBezTo>
                  <a:cubicBezTo>
                    <a:pt x="374709" y="180541"/>
                    <a:pt x="355155" y="211363"/>
                    <a:pt x="336146" y="242548"/>
                  </a:cubicBezTo>
                  <a:cubicBezTo>
                    <a:pt x="290945" y="317100"/>
                    <a:pt x="248289" y="395927"/>
                    <a:pt x="209817" y="477753"/>
                  </a:cubicBezTo>
                  <a:cubicBezTo>
                    <a:pt x="184716" y="531122"/>
                    <a:pt x="161341" y="585673"/>
                    <a:pt x="139695" y="641042"/>
                  </a:cubicBezTo>
                  <a:cubicBezTo>
                    <a:pt x="85035" y="780601"/>
                    <a:pt x="41015" y="924434"/>
                    <a:pt x="4817" y="1063357"/>
                  </a:cubicBezTo>
                  <a:cubicBezTo>
                    <a:pt x="4271" y="1065448"/>
                    <a:pt x="5454" y="1067175"/>
                    <a:pt x="5545" y="1069267"/>
                  </a:cubicBezTo>
                  <a:cubicBezTo>
                    <a:pt x="-6643" y="1084359"/>
                    <a:pt x="4453" y="1095360"/>
                    <a:pt x="8637" y="1098542"/>
                  </a:cubicBezTo>
                  <a:cubicBezTo>
                    <a:pt x="11456" y="1100724"/>
                    <a:pt x="16822" y="1103270"/>
                    <a:pt x="25008" y="1101815"/>
                  </a:cubicBezTo>
                  <a:cubicBezTo>
                    <a:pt x="30192" y="1100906"/>
                    <a:pt x="49564" y="1090542"/>
                    <a:pt x="58204" y="1088450"/>
                  </a:cubicBezTo>
                  <a:lnTo>
                    <a:pt x="119777" y="1074994"/>
                  </a:lnTo>
                  <a:cubicBezTo>
                    <a:pt x="150791" y="1068267"/>
                    <a:pt x="181896" y="1061084"/>
                    <a:pt x="212819" y="1053356"/>
                  </a:cubicBezTo>
                  <a:cubicBezTo>
                    <a:pt x="243742" y="1045537"/>
                    <a:pt x="274483" y="1037082"/>
                    <a:pt x="305042" y="1028262"/>
                  </a:cubicBezTo>
                  <a:cubicBezTo>
                    <a:pt x="340694" y="1017716"/>
                    <a:pt x="375982" y="1006624"/>
                    <a:pt x="410634" y="994441"/>
                  </a:cubicBezTo>
                  <a:cubicBezTo>
                    <a:pt x="445559" y="982167"/>
                    <a:pt x="480029" y="968984"/>
                    <a:pt x="514044" y="955073"/>
                  </a:cubicBezTo>
                  <a:cubicBezTo>
                    <a:pt x="615726" y="913342"/>
                    <a:pt x="714315" y="865701"/>
                    <a:pt x="815088" y="820060"/>
                  </a:cubicBezTo>
                  <a:cubicBezTo>
                    <a:pt x="825274" y="815605"/>
                    <a:pt x="830003" y="803785"/>
                    <a:pt x="825638" y="7936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7" name="Google Shape;706;p12">
              <a:extLst>
                <a:ext uri="{FF2B5EF4-FFF2-40B4-BE49-F238E27FC236}">
                  <a16:creationId xmlns:a16="http://schemas.microsoft.com/office/drawing/2014/main" id="{6FA233CB-87BB-45E1-AA0D-C946B6096FA4}"/>
                </a:ext>
              </a:extLst>
            </p:cNvPr>
            <p:cNvSpPr/>
            <p:nvPr/>
          </p:nvSpPr>
          <p:spPr>
            <a:xfrm rot="-5400000">
              <a:off x="8888184" y="1764578"/>
              <a:ext cx="723742" cy="278820"/>
            </a:xfrm>
            <a:custGeom>
              <a:avLst/>
              <a:gdLst/>
              <a:ahLst/>
              <a:cxnLst/>
              <a:rect l="l" t="t" r="r" b="b"/>
              <a:pathLst>
                <a:path w="1447485" h="557640" extrusionOk="0">
                  <a:moveTo>
                    <a:pt x="312776" y="119628"/>
                  </a:moveTo>
                  <a:cubicBezTo>
                    <a:pt x="219552" y="162996"/>
                    <a:pt x="119871" y="170179"/>
                    <a:pt x="20009" y="183271"/>
                  </a:cubicBezTo>
                  <a:cubicBezTo>
                    <a:pt x="20464" y="183725"/>
                    <a:pt x="21555" y="184816"/>
                    <a:pt x="21737" y="184907"/>
                  </a:cubicBezTo>
                  <a:cubicBezTo>
                    <a:pt x="29377" y="192363"/>
                    <a:pt x="36925" y="199909"/>
                    <a:pt x="44565" y="207273"/>
                  </a:cubicBezTo>
                  <a:cubicBezTo>
                    <a:pt x="64392" y="226002"/>
                    <a:pt x="84401" y="244459"/>
                    <a:pt x="104410" y="263006"/>
                  </a:cubicBezTo>
                  <a:cubicBezTo>
                    <a:pt x="162345" y="316921"/>
                    <a:pt x="231194" y="373290"/>
                    <a:pt x="260116" y="449570"/>
                  </a:cubicBezTo>
                  <a:cubicBezTo>
                    <a:pt x="269666" y="474573"/>
                    <a:pt x="282126" y="522668"/>
                    <a:pt x="253658" y="541125"/>
                  </a:cubicBezTo>
                  <a:cubicBezTo>
                    <a:pt x="212640" y="567764"/>
                    <a:pt x="147702" y="517668"/>
                    <a:pt x="120144" y="491484"/>
                  </a:cubicBezTo>
                  <a:cubicBezTo>
                    <a:pt x="35289" y="410748"/>
                    <a:pt x="2819" y="287645"/>
                    <a:pt x="0" y="173816"/>
                  </a:cubicBezTo>
                  <a:lnTo>
                    <a:pt x="7094" y="174907"/>
                  </a:lnTo>
                  <a:cubicBezTo>
                    <a:pt x="6821" y="172452"/>
                    <a:pt x="6548" y="169542"/>
                    <a:pt x="6912" y="167997"/>
                  </a:cubicBezTo>
                  <a:cubicBezTo>
                    <a:pt x="9095" y="159905"/>
                    <a:pt x="15825" y="151904"/>
                    <a:pt x="20645" y="145267"/>
                  </a:cubicBezTo>
                  <a:cubicBezTo>
                    <a:pt x="35470" y="124538"/>
                    <a:pt x="54115" y="105081"/>
                    <a:pt x="75033" y="90444"/>
                  </a:cubicBezTo>
                  <a:cubicBezTo>
                    <a:pt x="144155" y="42166"/>
                    <a:pt x="230103" y="14436"/>
                    <a:pt x="313685" y="5617"/>
                  </a:cubicBezTo>
                  <a:cubicBezTo>
                    <a:pt x="337059" y="3071"/>
                    <a:pt x="382716" y="-1293"/>
                    <a:pt x="392993" y="28074"/>
                  </a:cubicBezTo>
                  <a:cubicBezTo>
                    <a:pt x="408364" y="71896"/>
                    <a:pt x="342789" y="105627"/>
                    <a:pt x="312776" y="119628"/>
                  </a:cubicBezTo>
                  <a:close/>
                  <a:moveTo>
                    <a:pt x="499041" y="237458"/>
                  </a:moveTo>
                  <a:cubicBezTo>
                    <a:pt x="469118" y="225275"/>
                    <a:pt x="438287" y="215001"/>
                    <a:pt x="406272" y="209728"/>
                  </a:cubicBezTo>
                  <a:cubicBezTo>
                    <a:pt x="395631" y="208001"/>
                    <a:pt x="384717" y="206637"/>
                    <a:pt x="373894" y="207091"/>
                  </a:cubicBezTo>
                  <a:cubicBezTo>
                    <a:pt x="368892" y="207364"/>
                    <a:pt x="357796" y="214638"/>
                    <a:pt x="359342" y="209910"/>
                  </a:cubicBezTo>
                  <a:lnTo>
                    <a:pt x="337423" y="207455"/>
                  </a:lnTo>
                  <a:cubicBezTo>
                    <a:pt x="391174" y="313284"/>
                    <a:pt x="476667" y="425477"/>
                    <a:pt x="583169" y="481301"/>
                  </a:cubicBezTo>
                  <a:cubicBezTo>
                    <a:pt x="615820" y="498393"/>
                    <a:pt x="691217" y="529851"/>
                    <a:pt x="720685" y="490029"/>
                  </a:cubicBezTo>
                  <a:cubicBezTo>
                    <a:pt x="740330" y="463481"/>
                    <a:pt x="721868" y="422113"/>
                    <a:pt x="708316" y="397292"/>
                  </a:cubicBezTo>
                  <a:cubicBezTo>
                    <a:pt x="665661" y="319466"/>
                    <a:pt x="578531" y="270007"/>
                    <a:pt x="499041" y="237458"/>
                  </a:cubicBezTo>
                  <a:close/>
                  <a:moveTo>
                    <a:pt x="770889" y="15436"/>
                  </a:moveTo>
                  <a:cubicBezTo>
                    <a:pt x="758156" y="-7021"/>
                    <a:pt x="722049" y="71"/>
                    <a:pt x="702495" y="5617"/>
                  </a:cubicBezTo>
                  <a:cubicBezTo>
                    <a:pt x="638739" y="23619"/>
                    <a:pt x="580259" y="66805"/>
                    <a:pt x="532510" y="111355"/>
                  </a:cubicBezTo>
                  <a:cubicBezTo>
                    <a:pt x="516139" y="126720"/>
                    <a:pt x="500041" y="142994"/>
                    <a:pt x="487126" y="161451"/>
                  </a:cubicBezTo>
                  <a:cubicBezTo>
                    <a:pt x="482943" y="167451"/>
                    <a:pt x="479123" y="173816"/>
                    <a:pt x="476213" y="180543"/>
                  </a:cubicBezTo>
                  <a:cubicBezTo>
                    <a:pt x="475121" y="183089"/>
                    <a:pt x="473848" y="189817"/>
                    <a:pt x="473302" y="191726"/>
                  </a:cubicBezTo>
                  <a:lnTo>
                    <a:pt x="488218" y="197091"/>
                  </a:lnTo>
                  <a:cubicBezTo>
                    <a:pt x="568162" y="166088"/>
                    <a:pt x="655565" y="154086"/>
                    <a:pt x="725142" y="100081"/>
                  </a:cubicBezTo>
                  <a:cubicBezTo>
                    <a:pt x="745696" y="84170"/>
                    <a:pt x="788261" y="46075"/>
                    <a:pt x="770889" y="15436"/>
                  </a:cubicBezTo>
                  <a:close/>
                  <a:moveTo>
                    <a:pt x="887214" y="242822"/>
                  </a:moveTo>
                  <a:cubicBezTo>
                    <a:pt x="958791" y="243550"/>
                    <a:pt x="1042738" y="248550"/>
                    <a:pt x="1109404" y="219638"/>
                  </a:cubicBezTo>
                  <a:cubicBezTo>
                    <a:pt x="1152514" y="201000"/>
                    <a:pt x="1188530" y="147904"/>
                    <a:pt x="1120227" y="138630"/>
                  </a:cubicBezTo>
                  <a:cubicBezTo>
                    <a:pt x="1059291" y="130447"/>
                    <a:pt x="994990" y="150631"/>
                    <a:pt x="941511" y="178543"/>
                  </a:cubicBezTo>
                  <a:cubicBezTo>
                    <a:pt x="925686" y="186726"/>
                    <a:pt x="910043" y="195818"/>
                    <a:pt x="896400" y="207364"/>
                  </a:cubicBezTo>
                  <a:cubicBezTo>
                    <a:pt x="894672" y="208910"/>
                    <a:pt x="881848" y="218729"/>
                    <a:pt x="886305" y="222638"/>
                  </a:cubicBezTo>
                  <a:lnTo>
                    <a:pt x="887214" y="242822"/>
                  </a:lnTo>
                  <a:close/>
                  <a:moveTo>
                    <a:pt x="875663" y="281462"/>
                  </a:moveTo>
                  <a:cubicBezTo>
                    <a:pt x="854836" y="266279"/>
                    <a:pt x="832098" y="251914"/>
                    <a:pt x="807633" y="243186"/>
                  </a:cubicBezTo>
                  <a:cubicBezTo>
                    <a:pt x="806451" y="242731"/>
                    <a:pt x="781440" y="234640"/>
                    <a:pt x="780894" y="240095"/>
                  </a:cubicBezTo>
                  <a:lnTo>
                    <a:pt x="769889" y="248368"/>
                  </a:lnTo>
                  <a:cubicBezTo>
                    <a:pt x="771708" y="249005"/>
                    <a:pt x="775255" y="263461"/>
                    <a:pt x="775892" y="265006"/>
                  </a:cubicBezTo>
                  <a:cubicBezTo>
                    <a:pt x="782804" y="282372"/>
                    <a:pt x="789625" y="299737"/>
                    <a:pt x="797265" y="316739"/>
                  </a:cubicBezTo>
                  <a:cubicBezTo>
                    <a:pt x="826096" y="381109"/>
                    <a:pt x="867842" y="444843"/>
                    <a:pt x="928232" y="483392"/>
                  </a:cubicBezTo>
                  <a:cubicBezTo>
                    <a:pt x="948423" y="496302"/>
                    <a:pt x="990169" y="517395"/>
                    <a:pt x="1011997" y="495757"/>
                  </a:cubicBezTo>
                  <a:cubicBezTo>
                    <a:pt x="1028913" y="478937"/>
                    <a:pt x="1014634" y="445661"/>
                    <a:pt x="1006449" y="428295"/>
                  </a:cubicBezTo>
                  <a:cubicBezTo>
                    <a:pt x="978436" y="369653"/>
                    <a:pt x="927596" y="319284"/>
                    <a:pt x="875663" y="281462"/>
                  </a:cubicBezTo>
                  <a:close/>
                  <a:moveTo>
                    <a:pt x="1444008" y="499302"/>
                  </a:moveTo>
                  <a:cubicBezTo>
                    <a:pt x="1431548" y="459662"/>
                    <a:pt x="1402353" y="426204"/>
                    <a:pt x="1370157" y="400929"/>
                  </a:cubicBezTo>
                  <a:cubicBezTo>
                    <a:pt x="1321953" y="363016"/>
                    <a:pt x="1263836" y="341378"/>
                    <a:pt x="1204901" y="326649"/>
                  </a:cubicBezTo>
                  <a:cubicBezTo>
                    <a:pt x="1185711" y="321830"/>
                    <a:pt x="1166520" y="317739"/>
                    <a:pt x="1146876" y="315921"/>
                  </a:cubicBezTo>
                  <a:cubicBezTo>
                    <a:pt x="1138781" y="315102"/>
                    <a:pt x="1124865" y="324194"/>
                    <a:pt x="1122592" y="316375"/>
                  </a:cubicBezTo>
                  <a:lnTo>
                    <a:pt x="1106221" y="311557"/>
                  </a:lnTo>
                  <a:cubicBezTo>
                    <a:pt x="1137235" y="326740"/>
                    <a:pt x="1157880" y="373290"/>
                    <a:pt x="1177525" y="399293"/>
                  </a:cubicBezTo>
                  <a:cubicBezTo>
                    <a:pt x="1218544" y="453571"/>
                    <a:pt x="1262927" y="506212"/>
                    <a:pt x="1324955" y="536943"/>
                  </a:cubicBezTo>
                  <a:cubicBezTo>
                    <a:pt x="1338961" y="543852"/>
                    <a:pt x="1353604" y="549399"/>
                    <a:pt x="1368701" y="553217"/>
                  </a:cubicBezTo>
                  <a:cubicBezTo>
                    <a:pt x="1378433" y="555672"/>
                    <a:pt x="1388438" y="557308"/>
                    <a:pt x="1398442" y="557581"/>
                  </a:cubicBezTo>
                  <a:cubicBezTo>
                    <a:pt x="1437096" y="558945"/>
                    <a:pt x="1455740" y="536761"/>
                    <a:pt x="1444008" y="4993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707;p12">
              <a:extLst>
                <a:ext uri="{FF2B5EF4-FFF2-40B4-BE49-F238E27FC236}">
                  <a16:creationId xmlns:a16="http://schemas.microsoft.com/office/drawing/2014/main" id="{31C2AB63-ACFA-4BB2-8025-8EC91FBA0C08}"/>
                </a:ext>
              </a:extLst>
            </p:cNvPr>
            <p:cNvSpPr/>
            <p:nvPr/>
          </p:nvSpPr>
          <p:spPr>
            <a:xfrm rot="-5400000">
              <a:off x="8187683" y="1622482"/>
              <a:ext cx="185513" cy="168010"/>
            </a:xfrm>
            <a:custGeom>
              <a:avLst/>
              <a:gdLst/>
              <a:ahLst/>
              <a:cxnLst/>
              <a:rect l="l" t="t" r="r" b="b"/>
              <a:pathLst>
                <a:path w="371025" h="336021" extrusionOk="0">
                  <a:moveTo>
                    <a:pt x="78129" y="286522"/>
                  </a:moveTo>
                  <a:cubicBezTo>
                    <a:pt x="75765" y="282067"/>
                    <a:pt x="86770" y="275248"/>
                    <a:pt x="89044" y="273703"/>
                  </a:cubicBezTo>
                  <a:cubicBezTo>
                    <a:pt x="107507" y="260974"/>
                    <a:pt x="128516" y="252428"/>
                    <a:pt x="149525" y="245063"/>
                  </a:cubicBezTo>
                  <a:cubicBezTo>
                    <a:pt x="211098" y="223425"/>
                    <a:pt x="290679" y="210787"/>
                    <a:pt x="348341" y="250337"/>
                  </a:cubicBezTo>
                  <a:cubicBezTo>
                    <a:pt x="402274" y="287431"/>
                    <a:pt x="348614" y="323526"/>
                    <a:pt x="305686" y="332254"/>
                  </a:cubicBezTo>
                  <a:cubicBezTo>
                    <a:pt x="245023" y="344528"/>
                    <a:pt x="189452" y="323708"/>
                    <a:pt x="130517" y="314070"/>
                  </a:cubicBezTo>
                  <a:cubicBezTo>
                    <a:pt x="112418" y="311070"/>
                    <a:pt x="83041" y="314707"/>
                    <a:pt x="66488" y="306342"/>
                  </a:cubicBezTo>
                  <a:lnTo>
                    <a:pt x="78129" y="286522"/>
                  </a:lnTo>
                  <a:lnTo>
                    <a:pt x="78129" y="286522"/>
                  </a:lnTo>
                  <a:close/>
                  <a:moveTo>
                    <a:pt x="30200" y="313979"/>
                  </a:moveTo>
                  <a:cubicBezTo>
                    <a:pt x="27016" y="316980"/>
                    <a:pt x="16739" y="294796"/>
                    <a:pt x="16466" y="293977"/>
                  </a:cubicBezTo>
                  <a:cubicBezTo>
                    <a:pt x="7826" y="272248"/>
                    <a:pt x="3642" y="248882"/>
                    <a:pt x="1550" y="225698"/>
                  </a:cubicBezTo>
                  <a:cubicBezTo>
                    <a:pt x="-3816" y="165237"/>
                    <a:pt x="4097" y="97776"/>
                    <a:pt x="35565" y="44771"/>
                  </a:cubicBezTo>
                  <a:cubicBezTo>
                    <a:pt x="46025" y="27224"/>
                    <a:pt x="66579" y="-2870"/>
                    <a:pt x="91045" y="221"/>
                  </a:cubicBezTo>
                  <a:cubicBezTo>
                    <a:pt x="119239" y="3767"/>
                    <a:pt x="122240" y="56045"/>
                    <a:pt x="123787" y="76319"/>
                  </a:cubicBezTo>
                  <a:cubicBezTo>
                    <a:pt x="130062" y="156418"/>
                    <a:pt x="114146" y="236426"/>
                    <a:pt x="64578" y="300887"/>
                  </a:cubicBezTo>
                  <a:lnTo>
                    <a:pt x="30200" y="313979"/>
                  </a:lnTo>
                  <a:lnTo>
                    <a:pt x="30200" y="313979"/>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708;p12">
              <a:extLst>
                <a:ext uri="{FF2B5EF4-FFF2-40B4-BE49-F238E27FC236}">
                  <a16:creationId xmlns:a16="http://schemas.microsoft.com/office/drawing/2014/main" id="{BD370748-641A-421B-8767-3948B5819165}"/>
                </a:ext>
              </a:extLst>
            </p:cNvPr>
            <p:cNvSpPr/>
            <p:nvPr/>
          </p:nvSpPr>
          <p:spPr>
            <a:xfrm rot="-5400000">
              <a:off x="8156723" y="1578432"/>
              <a:ext cx="301741" cy="307909"/>
            </a:xfrm>
            <a:custGeom>
              <a:avLst/>
              <a:gdLst/>
              <a:ahLst/>
              <a:cxnLst/>
              <a:rect l="l" t="t" r="r" b="b"/>
              <a:pathLst>
                <a:path w="603481" h="615818" extrusionOk="0">
                  <a:moveTo>
                    <a:pt x="601223" y="20077"/>
                  </a:moveTo>
                  <a:cubicBezTo>
                    <a:pt x="596130" y="27714"/>
                    <a:pt x="589490" y="35170"/>
                    <a:pt x="582032" y="42352"/>
                  </a:cubicBezTo>
                  <a:cubicBezTo>
                    <a:pt x="567026" y="56899"/>
                    <a:pt x="548654" y="70537"/>
                    <a:pt x="535557" y="83447"/>
                  </a:cubicBezTo>
                  <a:cubicBezTo>
                    <a:pt x="514184" y="104540"/>
                    <a:pt x="492993" y="125724"/>
                    <a:pt x="471892" y="147090"/>
                  </a:cubicBezTo>
                  <a:cubicBezTo>
                    <a:pt x="450792" y="168365"/>
                    <a:pt x="429874" y="189821"/>
                    <a:pt x="409137" y="211460"/>
                  </a:cubicBezTo>
                  <a:cubicBezTo>
                    <a:pt x="370484" y="251282"/>
                    <a:pt x="332830" y="292013"/>
                    <a:pt x="294813" y="332472"/>
                  </a:cubicBezTo>
                  <a:cubicBezTo>
                    <a:pt x="288083" y="339564"/>
                    <a:pt x="281353" y="346655"/>
                    <a:pt x="274623" y="353747"/>
                  </a:cubicBezTo>
                  <a:cubicBezTo>
                    <a:pt x="276624" y="353383"/>
                    <a:pt x="279352" y="353019"/>
                    <a:pt x="281080" y="352656"/>
                  </a:cubicBezTo>
                  <a:cubicBezTo>
                    <a:pt x="306091" y="348292"/>
                    <a:pt x="330921" y="344564"/>
                    <a:pt x="355840" y="343291"/>
                  </a:cubicBezTo>
                  <a:cubicBezTo>
                    <a:pt x="380852" y="341927"/>
                    <a:pt x="405863" y="343019"/>
                    <a:pt x="431238" y="344655"/>
                  </a:cubicBezTo>
                  <a:cubicBezTo>
                    <a:pt x="442425" y="345655"/>
                    <a:pt x="455612" y="345019"/>
                    <a:pt x="467891" y="346201"/>
                  </a:cubicBezTo>
                  <a:cubicBezTo>
                    <a:pt x="474348" y="346928"/>
                    <a:pt x="480533" y="347837"/>
                    <a:pt x="486171" y="349746"/>
                  </a:cubicBezTo>
                  <a:cubicBezTo>
                    <a:pt x="493356" y="351656"/>
                    <a:pt x="497540" y="359020"/>
                    <a:pt x="495630" y="366112"/>
                  </a:cubicBezTo>
                  <a:cubicBezTo>
                    <a:pt x="493720" y="373294"/>
                    <a:pt x="486354" y="377567"/>
                    <a:pt x="479259" y="375567"/>
                  </a:cubicBezTo>
                  <a:cubicBezTo>
                    <a:pt x="475258" y="374749"/>
                    <a:pt x="470892" y="374658"/>
                    <a:pt x="466526" y="374658"/>
                  </a:cubicBezTo>
                  <a:cubicBezTo>
                    <a:pt x="454248" y="374749"/>
                    <a:pt x="441152" y="376567"/>
                    <a:pt x="430055" y="376658"/>
                  </a:cubicBezTo>
                  <a:cubicBezTo>
                    <a:pt x="405681" y="376476"/>
                    <a:pt x="381852" y="378022"/>
                    <a:pt x="357842" y="379477"/>
                  </a:cubicBezTo>
                  <a:cubicBezTo>
                    <a:pt x="334013" y="380931"/>
                    <a:pt x="310093" y="382113"/>
                    <a:pt x="285900" y="385205"/>
                  </a:cubicBezTo>
                  <a:cubicBezTo>
                    <a:pt x="274532" y="386386"/>
                    <a:pt x="256796" y="386750"/>
                    <a:pt x="240698" y="389478"/>
                  </a:cubicBezTo>
                  <a:cubicBezTo>
                    <a:pt x="220416" y="410843"/>
                    <a:pt x="200226" y="432209"/>
                    <a:pt x="179853" y="453484"/>
                  </a:cubicBezTo>
                  <a:cubicBezTo>
                    <a:pt x="128284" y="507126"/>
                    <a:pt x="76080" y="560131"/>
                    <a:pt x="22965" y="611864"/>
                  </a:cubicBezTo>
                  <a:cubicBezTo>
                    <a:pt x="17690" y="617137"/>
                    <a:pt x="9231" y="617137"/>
                    <a:pt x="3956" y="611864"/>
                  </a:cubicBezTo>
                  <a:cubicBezTo>
                    <a:pt x="-1319" y="606681"/>
                    <a:pt x="-1319" y="598226"/>
                    <a:pt x="3956" y="592953"/>
                  </a:cubicBezTo>
                  <a:cubicBezTo>
                    <a:pt x="57799" y="537129"/>
                    <a:pt x="110095" y="479578"/>
                    <a:pt x="162664" y="422117"/>
                  </a:cubicBezTo>
                  <a:cubicBezTo>
                    <a:pt x="173941" y="409752"/>
                    <a:pt x="185401" y="397478"/>
                    <a:pt x="196769" y="385114"/>
                  </a:cubicBezTo>
                  <a:cubicBezTo>
                    <a:pt x="197225" y="382204"/>
                    <a:pt x="198316" y="379295"/>
                    <a:pt x="200772" y="377204"/>
                  </a:cubicBezTo>
                  <a:cubicBezTo>
                    <a:pt x="201044" y="376931"/>
                    <a:pt x="201681" y="376840"/>
                    <a:pt x="201953" y="376567"/>
                  </a:cubicBezTo>
                  <a:cubicBezTo>
                    <a:pt x="202318" y="374203"/>
                    <a:pt x="202500" y="371840"/>
                    <a:pt x="202954" y="369567"/>
                  </a:cubicBezTo>
                  <a:cubicBezTo>
                    <a:pt x="206047" y="354838"/>
                    <a:pt x="210958" y="340291"/>
                    <a:pt x="213686" y="325744"/>
                  </a:cubicBezTo>
                  <a:cubicBezTo>
                    <a:pt x="215960" y="315289"/>
                    <a:pt x="216960" y="304742"/>
                    <a:pt x="217870" y="294195"/>
                  </a:cubicBezTo>
                  <a:cubicBezTo>
                    <a:pt x="219325" y="278103"/>
                    <a:pt x="220053" y="261920"/>
                    <a:pt x="219325" y="245645"/>
                  </a:cubicBezTo>
                  <a:lnTo>
                    <a:pt x="216415" y="193822"/>
                  </a:lnTo>
                  <a:lnTo>
                    <a:pt x="214869" y="177093"/>
                  </a:lnTo>
                  <a:cubicBezTo>
                    <a:pt x="214505" y="174638"/>
                    <a:pt x="212504" y="169728"/>
                    <a:pt x="212322" y="167365"/>
                  </a:cubicBezTo>
                  <a:cubicBezTo>
                    <a:pt x="211958" y="163273"/>
                    <a:pt x="212686" y="160091"/>
                    <a:pt x="214050" y="158182"/>
                  </a:cubicBezTo>
                  <a:cubicBezTo>
                    <a:pt x="216233" y="154818"/>
                    <a:pt x="218961" y="152090"/>
                    <a:pt x="223327" y="151636"/>
                  </a:cubicBezTo>
                  <a:cubicBezTo>
                    <a:pt x="225146" y="151363"/>
                    <a:pt x="227602" y="150999"/>
                    <a:pt x="230512" y="152272"/>
                  </a:cubicBezTo>
                  <a:cubicBezTo>
                    <a:pt x="236242" y="154272"/>
                    <a:pt x="239698" y="159909"/>
                    <a:pt x="239061" y="165637"/>
                  </a:cubicBezTo>
                  <a:cubicBezTo>
                    <a:pt x="239971" y="167728"/>
                    <a:pt x="241153" y="170638"/>
                    <a:pt x="241426" y="171911"/>
                  </a:cubicBezTo>
                  <a:lnTo>
                    <a:pt x="245337" y="189912"/>
                  </a:lnTo>
                  <a:cubicBezTo>
                    <a:pt x="246974" y="198731"/>
                    <a:pt x="248611" y="207550"/>
                    <a:pt x="250066" y="216460"/>
                  </a:cubicBezTo>
                  <a:cubicBezTo>
                    <a:pt x="251431" y="225370"/>
                    <a:pt x="252613" y="234462"/>
                    <a:pt x="253613" y="243463"/>
                  </a:cubicBezTo>
                  <a:cubicBezTo>
                    <a:pt x="254886" y="258465"/>
                    <a:pt x="255705" y="273557"/>
                    <a:pt x="254704" y="288559"/>
                  </a:cubicBezTo>
                  <a:cubicBezTo>
                    <a:pt x="253795" y="302651"/>
                    <a:pt x="250975" y="316379"/>
                    <a:pt x="247428" y="330199"/>
                  </a:cubicBezTo>
                  <a:cubicBezTo>
                    <a:pt x="254432" y="322653"/>
                    <a:pt x="261253" y="315016"/>
                    <a:pt x="268256" y="307560"/>
                  </a:cubicBezTo>
                  <a:cubicBezTo>
                    <a:pt x="306546" y="266920"/>
                    <a:pt x="345654" y="227098"/>
                    <a:pt x="385035" y="187730"/>
                  </a:cubicBezTo>
                  <a:cubicBezTo>
                    <a:pt x="406408" y="166546"/>
                    <a:pt x="428054" y="145453"/>
                    <a:pt x="449792" y="124633"/>
                  </a:cubicBezTo>
                  <a:cubicBezTo>
                    <a:pt x="471620" y="103813"/>
                    <a:pt x="493538" y="83174"/>
                    <a:pt x="515730" y="62718"/>
                  </a:cubicBezTo>
                  <a:cubicBezTo>
                    <a:pt x="529282" y="50171"/>
                    <a:pt x="548199" y="37079"/>
                    <a:pt x="563843" y="22987"/>
                  </a:cubicBezTo>
                  <a:cubicBezTo>
                    <a:pt x="570027" y="17350"/>
                    <a:pt x="575757" y="11622"/>
                    <a:pt x="580032" y="5530"/>
                  </a:cubicBezTo>
                  <a:cubicBezTo>
                    <a:pt x="584033" y="-289"/>
                    <a:pt x="592037" y="-1743"/>
                    <a:pt x="597949" y="2257"/>
                  </a:cubicBezTo>
                  <a:cubicBezTo>
                    <a:pt x="603770" y="6258"/>
                    <a:pt x="605225" y="14258"/>
                    <a:pt x="601223" y="2007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0" name="Google Shape;709;p12">
              <a:extLst>
                <a:ext uri="{FF2B5EF4-FFF2-40B4-BE49-F238E27FC236}">
                  <a16:creationId xmlns:a16="http://schemas.microsoft.com/office/drawing/2014/main" id="{FB9CA199-2AF5-4B59-87B9-1B42752F8459}"/>
                </a:ext>
              </a:extLst>
            </p:cNvPr>
            <p:cNvSpPr/>
            <p:nvPr/>
          </p:nvSpPr>
          <p:spPr>
            <a:xfrm rot="-5400000">
              <a:off x="7918597" y="1360829"/>
              <a:ext cx="341565" cy="361232"/>
            </a:xfrm>
            <a:custGeom>
              <a:avLst/>
              <a:gdLst/>
              <a:ahLst/>
              <a:cxnLst/>
              <a:rect l="l" t="t" r="r" b="b"/>
              <a:pathLst>
                <a:path w="683129" h="722464" extrusionOk="0">
                  <a:moveTo>
                    <a:pt x="176308" y="306171"/>
                  </a:moveTo>
                  <a:cubicBezTo>
                    <a:pt x="99911" y="291170"/>
                    <a:pt x="4413" y="292443"/>
                    <a:pt x="139" y="390816"/>
                  </a:cubicBezTo>
                  <a:cubicBezTo>
                    <a:pt x="-4590" y="501373"/>
                    <a:pt x="112279" y="482280"/>
                    <a:pt x="203229" y="440003"/>
                  </a:cubicBezTo>
                  <a:cubicBezTo>
                    <a:pt x="137563" y="487371"/>
                    <a:pt x="71352" y="557560"/>
                    <a:pt x="122193" y="626476"/>
                  </a:cubicBezTo>
                  <a:cubicBezTo>
                    <a:pt x="174307" y="697029"/>
                    <a:pt x="242428" y="627385"/>
                    <a:pt x="289814" y="542922"/>
                  </a:cubicBezTo>
                  <a:cubicBezTo>
                    <a:pt x="279172" y="641750"/>
                    <a:pt x="295361" y="746033"/>
                    <a:pt x="385675" y="717758"/>
                  </a:cubicBezTo>
                  <a:cubicBezTo>
                    <a:pt x="463345" y="693574"/>
                    <a:pt x="455796" y="612020"/>
                    <a:pt x="431331" y="540286"/>
                  </a:cubicBezTo>
                  <a:cubicBezTo>
                    <a:pt x="479171" y="604292"/>
                    <a:pt x="545109" y="662389"/>
                    <a:pt x="602772" y="606565"/>
                  </a:cubicBezTo>
                  <a:cubicBezTo>
                    <a:pt x="663617" y="547650"/>
                    <a:pt x="598315" y="480280"/>
                    <a:pt x="518916" y="434366"/>
                  </a:cubicBezTo>
                  <a:cubicBezTo>
                    <a:pt x="603954" y="459096"/>
                    <a:pt x="692357" y="455550"/>
                    <a:pt x="682353" y="359904"/>
                  </a:cubicBezTo>
                  <a:cubicBezTo>
                    <a:pt x="671893" y="259894"/>
                    <a:pt x="571848" y="266804"/>
                    <a:pt x="495360" y="287533"/>
                  </a:cubicBezTo>
                  <a:cubicBezTo>
                    <a:pt x="569484" y="252802"/>
                    <a:pt x="652521" y="193796"/>
                    <a:pt x="611320" y="114243"/>
                  </a:cubicBezTo>
                  <a:cubicBezTo>
                    <a:pt x="565118" y="24870"/>
                    <a:pt x="471258" y="109970"/>
                    <a:pt x="410231" y="198070"/>
                  </a:cubicBezTo>
                  <a:cubicBezTo>
                    <a:pt x="430603" y="116334"/>
                    <a:pt x="435424" y="11505"/>
                    <a:pt x="331378" y="777"/>
                  </a:cubicBezTo>
                  <a:cubicBezTo>
                    <a:pt x="218054" y="-10860"/>
                    <a:pt x="228695" y="110515"/>
                    <a:pt x="266076" y="209980"/>
                  </a:cubicBezTo>
                  <a:cubicBezTo>
                    <a:pt x="219691" y="139973"/>
                    <a:pt x="151206" y="68511"/>
                    <a:pt x="88269" y="125699"/>
                  </a:cubicBezTo>
                  <a:cubicBezTo>
                    <a:pt x="23331" y="184705"/>
                    <a:pt x="94181" y="257439"/>
                    <a:pt x="176308" y="306171"/>
                  </a:cubicBezTo>
                  <a:lnTo>
                    <a:pt x="176308" y="306171"/>
                  </a:lnTo>
                  <a:close/>
                  <a:moveTo>
                    <a:pt x="275898" y="394817"/>
                  </a:moveTo>
                  <a:cubicBezTo>
                    <a:pt x="286357" y="380270"/>
                    <a:pt x="281264" y="363813"/>
                    <a:pt x="275898" y="351630"/>
                  </a:cubicBezTo>
                  <a:cubicBezTo>
                    <a:pt x="318463" y="362813"/>
                    <a:pt x="313642" y="303807"/>
                    <a:pt x="321555" y="310263"/>
                  </a:cubicBezTo>
                  <a:cubicBezTo>
                    <a:pt x="321555" y="310263"/>
                    <a:pt x="320191" y="307080"/>
                    <a:pt x="317462" y="301444"/>
                  </a:cubicBezTo>
                  <a:cubicBezTo>
                    <a:pt x="335834" y="311717"/>
                    <a:pt x="357116" y="300534"/>
                    <a:pt x="368485" y="296079"/>
                  </a:cubicBezTo>
                  <a:cubicBezTo>
                    <a:pt x="377398" y="313808"/>
                    <a:pt x="403773" y="318627"/>
                    <a:pt x="398408" y="323718"/>
                  </a:cubicBezTo>
                  <a:cubicBezTo>
                    <a:pt x="398408" y="323718"/>
                    <a:pt x="402046" y="322718"/>
                    <a:pt x="408321" y="320809"/>
                  </a:cubicBezTo>
                  <a:cubicBezTo>
                    <a:pt x="410594" y="327719"/>
                    <a:pt x="380945" y="365086"/>
                    <a:pt x="413232" y="388180"/>
                  </a:cubicBezTo>
                  <a:cubicBezTo>
                    <a:pt x="412777" y="387998"/>
                    <a:pt x="412323" y="387907"/>
                    <a:pt x="411777" y="387725"/>
                  </a:cubicBezTo>
                  <a:cubicBezTo>
                    <a:pt x="379217" y="378269"/>
                    <a:pt x="373124" y="406090"/>
                    <a:pt x="369395" y="421274"/>
                  </a:cubicBezTo>
                  <a:cubicBezTo>
                    <a:pt x="363119" y="420274"/>
                    <a:pt x="350931" y="415364"/>
                    <a:pt x="338836" y="416364"/>
                  </a:cubicBezTo>
                  <a:cubicBezTo>
                    <a:pt x="334833" y="388180"/>
                    <a:pt x="294998" y="389543"/>
                    <a:pt x="300363" y="382361"/>
                  </a:cubicBezTo>
                  <a:cubicBezTo>
                    <a:pt x="300363" y="382361"/>
                    <a:pt x="290814" y="386816"/>
                    <a:pt x="275898" y="394817"/>
                  </a:cubicBezTo>
                  <a:lnTo>
                    <a:pt x="275898"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1" name="Google Shape;710;p12">
              <a:extLst>
                <a:ext uri="{FF2B5EF4-FFF2-40B4-BE49-F238E27FC236}">
                  <a16:creationId xmlns:a16="http://schemas.microsoft.com/office/drawing/2014/main" id="{51A0467F-D800-478B-91E4-D82C25CD9A4D}"/>
                </a:ext>
              </a:extLst>
            </p:cNvPr>
            <p:cNvSpPr/>
            <p:nvPr/>
          </p:nvSpPr>
          <p:spPr>
            <a:xfrm rot="-5400000">
              <a:off x="8046968" y="1498898"/>
              <a:ext cx="87630" cy="88276"/>
            </a:xfrm>
            <a:custGeom>
              <a:avLst/>
              <a:gdLst/>
              <a:ahLst/>
              <a:cxnLst/>
              <a:rect l="l" t="t" r="r" b="b"/>
              <a:pathLst>
                <a:path w="175260" h="176552" extrusionOk="0">
                  <a:moveTo>
                    <a:pt x="45" y="90958"/>
                  </a:moveTo>
                  <a:cubicBezTo>
                    <a:pt x="-1501" y="42317"/>
                    <a:pt x="36607" y="1586"/>
                    <a:pt x="84992" y="40"/>
                  </a:cubicBezTo>
                  <a:cubicBezTo>
                    <a:pt x="133286" y="-1415"/>
                    <a:pt x="173759" y="36862"/>
                    <a:pt x="175215" y="85594"/>
                  </a:cubicBezTo>
                  <a:cubicBezTo>
                    <a:pt x="176761" y="134235"/>
                    <a:pt x="138653" y="174967"/>
                    <a:pt x="90267" y="176512"/>
                  </a:cubicBezTo>
                  <a:cubicBezTo>
                    <a:pt x="41973" y="177967"/>
                    <a:pt x="1501" y="139690"/>
                    <a:pt x="45" y="90958"/>
                  </a:cubicBezTo>
                  <a:lnTo>
                    <a:pt x="45"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711;p12">
              <a:extLst>
                <a:ext uri="{FF2B5EF4-FFF2-40B4-BE49-F238E27FC236}">
                  <a16:creationId xmlns:a16="http://schemas.microsoft.com/office/drawing/2014/main" id="{04BDBA2B-794E-4932-B6BB-1F8EE12A91A6}"/>
                </a:ext>
              </a:extLst>
            </p:cNvPr>
            <p:cNvSpPr/>
            <p:nvPr/>
          </p:nvSpPr>
          <p:spPr>
            <a:xfrm rot="-5400000">
              <a:off x="8118641" y="1182407"/>
              <a:ext cx="685490" cy="307399"/>
            </a:xfrm>
            <a:custGeom>
              <a:avLst/>
              <a:gdLst/>
              <a:ahLst/>
              <a:cxnLst/>
              <a:rect l="l" t="t" r="r" b="b"/>
              <a:pathLst>
                <a:path w="1370980" h="614797" extrusionOk="0">
                  <a:moveTo>
                    <a:pt x="173130" y="294311"/>
                  </a:moveTo>
                  <a:cubicBezTo>
                    <a:pt x="207601" y="312222"/>
                    <a:pt x="190320" y="373046"/>
                    <a:pt x="180588" y="399867"/>
                  </a:cubicBezTo>
                  <a:cubicBezTo>
                    <a:pt x="151030" y="480966"/>
                    <a:pt x="85183" y="553519"/>
                    <a:pt x="25611" y="614797"/>
                  </a:cubicBezTo>
                  <a:lnTo>
                    <a:pt x="21791" y="598887"/>
                  </a:lnTo>
                  <a:cubicBezTo>
                    <a:pt x="17334" y="604524"/>
                    <a:pt x="5783" y="575612"/>
                    <a:pt x="5602" y="575066"/>
                  </a:cubicBezTo>
                  <a:cubicBezTo>
                    <a:pt x="-1856" y="547245"/>
                    <a:pt x="-1038" y="518151"/>
                    <a:pt x="3237" y="489876"/>
                  </a:cubicBezTo>
                  <a:cubicBezTo>
                    <a:pt x="13332" y="422597"/>
                    <a:pt x="44346" y="350498"/>
                    <a:pt x="102372" y="311222"/>
                  </a:cubicBezTo>
                  <a:cubicBezTo>
                    <a:pt x="121016" y="298493"/>
                    <a:pt x="150302" y="282401"/>
                    <a:pt x="173130" y="294311"/>
                  </a:cubicBezTo>
                  <a:close/>
                  <a:moveTo>
                    <a:pt x="545933" y="84017"/>
                  </a:moveTo>
                  <a:cubicBezTo>
                    <a:pt x="536929" y="83472"/>
                    <a:pt x="527925" y="84836"/>
                    <a:pt x="519285" y="87199"/>
                  </a:cubicBezTo>
                  <a:cubicBezTo>
                    <a:pt x="508371" y="90200"/>
                    <a:pt x="498185" y="94928"/>
                    <a:pt x="488362" y="100473"/>
                  </a:cubicBezTo>
                  <a:cubicBezTo>
                    <a:pt x="423879" y="136750"/>
                    <a:pt x="380587" y="203211"/>
                    <a:pt x="356121" y="271491"/>
                  </a:cubicBezTo>
                  <a:cubicBezTo>
                    <a:pt x="346117" y="299402"/>
                    <a:pt x="337113" y="330678"/>
                    <a:pt x="339659" y="360681"/>
                  </a:cubicBezTo>
                  <a:cubicBezTo>
                    <a:pt x="340115" y="366409"/>
                    <a:pt x="341842" y="382593"/>
                    <a:pt x="349119" y="385320"/>
                  </a:cubicBezTo>
                  <a:lnTo>
                    <a:pt x="373584" y="381501"/>
                  </a:lnTo>
                  <a:cubicBezTo>
                    <a:pt x="410600" y="349953"/>
                    <a:pt x="453256" y="327314"/>
                    <a:pt x="488181" y="292584"/>
                  </a:cubicBezTo>
                  <a:cubicBezTo>
                    <a:pt x="510190" y="270763"/>
                    <a:pt x="530199" y="246579"/>
                    <a:pt x="547752" y="221122"/>
                  </a:cubicBezTo>
                  <a:cubicBezTo>
                    <a:pt x="569398" y="189573"/>
                    <a:pt x="621785" y="88199"/>
                    <a:pt x="545933" y="84017"/>
                  </a:cubicBezTo>
                  <a:close/>
                  <a:moveTo>
                    <a:pt x="1026784" y="18738"/>
                  </a:moveTo>
                  <a:cubicBezTo>
                    <a:pt x="1007867" y="-7719"/>
                    <a:pt x="963665" y="-628"/>
                    <a:pt x="937381" y="6828"/>
                  </a:cubicBezTo>
                  <a:cubicBezTo>
                    <a:pt x="865348" y="27466"/>
                    <a:pt x="803684" y="76835"/>
                    <a:pt x="763576" y="139477"/>
                  </a:cubicBezTo>
                  <a:cubicBezTo>
                    <a:pt x="746659" y="165935"/>
                    <a:pt x="733017" y="194756"/>
                    <a:pt x="722376" y="224304"/>
                  </a:cubicBezTo>
                  <a:cubicBezTo>
                    <a:pt x="718374" y="235305"/>
                    <a:pt x="714463" y="246579"/>
                    <a:pt x="712189" y="258035"/>
                  </a:cubicBezTo>
                  <a:cubicBezTo>
                    <a:pt x="711553" y="261581"/>
                    <a:pt x="713008" y="268490"/>
                    <a:pt x="712735" y="272036"/>
                  </a:cubicBezTo>
                  <a:lnTo>
                    <a:pt x="713463" y="271309"/>
                  </a:lnTo>
                  <a:cubicBezTo>
                    <a:pt x="745841" y="254580"/>
                    <a:pt x="785495" y="249943"/>
                    <a:pt x="819783" y="237851"/>
                  </a:cubicBezTo>
                  <a:cubicBezTo>
                    <a:pt x="883265" y="215485"/>
                    <a:pt x="943293" y="179027"/>
                    <a:pt x="989586" y="129749"/>
                  </a:cubicBezTo>
                  <a:cubicBezTo>
                    <a:pt x="1013415" y="104292"/>
                    <a:pt x="1052796" y="55105"/>
                    <a:pt x="1026784" y="18738"/>
                  </a:cubicBezTo>
                  <a:close/>
                  <a:moveTo>
                    <a:pt x="1334649" y="172935"/>
                  </a:moveTo>
                  <a:cubicBezTo>
                    <a:pt x="1326009" y="170208"/>
                    <a:pt x="1316914" y="168844"/>
                    <a:pt x="1307819" y="168389"/>
                  </a:cubicBezTo>
                  <a:cubicBezTo>
                    <a:pt x="1222872" y="164025"/>
                    <a:pt x="1146111" y="219576"/>
                    <a:pt x="1091723" y="279673"/>
                  </a:cubicBezTo>
                  <a:cubicBezTo>
                    <a:pt x="1075352" y="297766"/>
                    <a:pt x="1030513" y="337588"/>
                    <a:pt x="1019326" y="359499"/>
                  </a:cubicBezTo>
                  <a:cubicBezTo>
                    <a:pt x="1016598" y="365045"/>
                    <a:pt x="1236514" y="376501"/>
                    <a:pt x="1317187" y="313677"/>
                  </a:cubicBezTo>
                  <a:cubicBezTo>
                    <a:pt x="1354567" y="284492"/>
                    <a:pt x="1407408" y="195665"/>
                    <a:pt x="1334649" y="172935"/>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712;p12">
              <a:extLst>
                <a:ext uri="{FF2B5EF4-FFF2-40B4-BE49-F238E27FC236}">
                  <a16:creationId xmlns:a16="http://schemas.microsoft.com/office/drawing/2014/main" id="{D95AA179-6594-4CB8-9EAD-D9EB1DCE05ED}"/>
                </a:ext>
              </a:extLst>
            </p:cNvPr>
            <p:cNvSpPr/>
            <p:nvPr/>
          </p:nvSpPr>
          <p:spPr>
            <a:xfrm rot="-5400000">
              <a:off x="7754743" y="1601409"/>
              <a:ext cx="270042" cy="719365"/>
            </a:xfrm>
            <a:custGeom>
              <a:avLst/>
              <a:gdLst/>
              <a:ahLst/>
              <a:cxnLst/>
              <a:rect l="l" t="t" r="r" b="b"/>
              <a:pathLst>
                <a:path w="540085" h="1438731" extrusionOk="0">
                  <a:moveTo>
                    <a:pt x="411117" y="1166636"/>
                  </a:moveTo>
                  <a:cubicBezTo>
                    <a:pt x="432490" y="1183365"/>
                    <a:pt x="423213" y="1217551"/>
                    <a:pt x="414482" y="1240371"/>
                  </a:cubicBezTo>
                  <a:cubicBezTo>
                    <a:pt x="387470" y="1311105"/>
                    <a:pt x="313255" y="1369566"/>
                    <a:pt x="237858" y="1406297"/>
                  </a:cubicBezTo>
                  <a:cubicBezTo>
                    <a:pt x="206207" y="1421753"/>
                    <a:pt x="172465" y="1434390"/>
                    <a:pt x="137449" y="1438664"/>
                  </a:cubicBezTo>
                  <a:cubicBezTo>
                    <a:pt x="136722" y="1438755"/>
                    <a:pt x="99068" y="1439482"/>
                    <a:pt x="104252" y="1432936"/>
                  </a:cubicBezTo>
                  <a:lnTo>
                    <a:pt x="84426" y="1435845"/>
                  </a:lnTo>
                  <a:cubicBezTo>
                    <a:pt x="136540" y="1354746"/>
                    <a:pt x="199932" y="1263101"/>
                    <a:pt x="285152" y="1202458"/>
                  </a:cubicBezTo>
                  <a:cubicBezTo>
                    <a:pt x="313346" y="1182274"/>
                    <a:pt x="378921" y="1141361"/>
                    <a:pt x="411117" y="1166636"/>
                  </a:cubicBezTo>
                  <a:close/>
                  <a:moveTo>
                    <a:pt x="535172" y="729411"/>
                  </a:moveTo>
                  <a:cubicBezTo>
                    <a:pt x="505341" y="659404"/>
                    <a:pt x="403932" y="749958"/>
                    <a:pt x="374191" y="783144"/>
                  </a:cubicBezTo>
                  <a:cubicBezTo>
                    <a:pt x="350090" y="810055"/>
                    <a:pt x="328353" y="838786"/>
                    <a:pt x="310072" y="868334"/>
                  </a:cubicBezTo>
                  <a:cubicBezTo>
                    <a:pt x="280877" y="915430"/>
                    <a:pt x="268326" y="964889"/>
                    <a:pt x="243497" y="1012621"/>
                  </a:cubicBezTo>
                  <a:lnTo>
                    <a:pt x="247043" y="1037260"/>
                  </a:lnTo>
                  <a:cubicBezTo>
                    <a:pt x="252591" y="1042988"/>
                    <a:pt x="272055" y="1038169"/>
                    <a:pt x="278876" y="1036260"/>
                  </a:cubicBezTo>
                  <a:cubicBezTo>
                    <a:pt x="314892" y="1026532"/>
                    <a:pt x="348543" y="1005348"/>
                    <a:pt x="377920" y="984527"/>
                  </a:cubicBezTo>
                  <a:cubicBezTo>
                    <a:pt x="449679" y="933795"/>
                    <a:pt x="513344" y="865970"/>
                    <a:pt x="534717" y="790417"/>
                  </a:cubicBezTo>
                  <a:cubicBezTo>
                    <a:pt x="537992" y="778961"/>
                    <a:pt x="540174" y="767324"/>
                    <a:pt x="540083" y="755868"/>
                  </a:cubicBezTo>
                  <a:cubicBezTo>
                    <a:pt x="540083" y="746776"/>
                    <a:pt x="538628" y="737685"/>
                    <a:pt x="535172" y="729411"/>
                  </a:cubicBezTo>
                  <a:close/>
                  <a:moveTo>
                    <a:pt x="313346" y="619582"/>
                  </a:moveTo>
                  <a:cubicBezTo>
                    <a:pt x="344360" y="597489"/>
                    <a:pt x="373555" y="572941"/>
                    <a:pt x="399020" y="546211"/>
                  </a:cubicBezTo>
                  <a:cubicBezTo>
                    <a:pt x="459229" y="482932"/>
                    <a:pt x="496791" y="404742"/>
                    <a:pt x="497337" y="328371"/>
                  </a:cubicBezTo>
                  <a:cubicBezTo>
                    <a:pt x="497519" y="300459"/>
                    <a:pt x="491334" y="255818"/>
                    <a:pt x="454227" y="248727"/>
                  </a:cubicBezTo>
                  <a:cubicBezTo>
                    <a:pt x="403204" y="238907"/>
                    <a:pt x="358457" y="296004"/>
                    <a:pt x="336538" y="328826"/>
                  </a:cubicBezTo>
                  <a:cubicBezTo>
                    <a:pt x="293974" y="392468"/>
                    <a:pt x="270963" y="463930"/>
                    <a:pt x="265597" y="533028"/>
                  </a:cubicBezTo>
                  <a:cubicBezTo>
                    <a:pt x="262687" y="570213"/>
                    <a:pt x="270236" y="609581"/>
                    <a:pt x="261232" y="646948"/>
                  </a:cubicBezTo>
                  <a:lnTo>
                    <a:pt x="260686" y="647857"/>
                  </a:lnTo>
                  <a:cubicBezTo>
                    <a:pt x="264688" y="646221"/>
                    <a:pt x="273237" y="644857"/>
                    <a:pt x="277148" y="642766"/>
                  </a:cubicBezTo>
                  <a:cubicBezTo>
                    <a:pt x="289790" y="635947"/>
                    <a:pt x="301704" y="627764"/>
                    <a:pt x="313346" y="619582"/>
                  </a:cubicBezTo>
                  <a:close/>
                  <a:moveTo>
                    <a:pt x="187108" y="43797"/>
                  </a:moveTo>
                  <a:cubicBezTo>
                    <a:pt x="183652" y="35433"/>
                    <a:pt x="179104" y="27341"/>
                    <a:pt x="173101" y="20249"/>
                  </a:cubicBezTo>
                  <a:cubicBezTo>
                    <a:pt x="122624" y="-39211"/>
                    <a:pt x="36040" y="46616"/>
                    <a:pt x="14122" y="93802"/>
                  </a:cubicBezTo>
                  <a:cubicBezTo>
                    <a:pt x="-32991" y="195449"/>
                    <a:pt x="52411" y="398560"/>
                    <a:pt x="57959" y="393741"/>
                  </a:cubicBezTo>
                  <a:cubicBezTo>
                    <a:pt x="79969" y="374285"/>
                    <a:pt x="111892" y="315824"/>
                    <a:pt x="127717" y="293004"/>
                  </a:cubicBezTo>
                  <a:cubicBezTo>
                    <a:pt x="180104" y="217269"/>
                    <a:pt x="220032" y="122350"/>
                    <a:pt x="187108" y="4379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713;p12">
              <a:extLst>
                <a:ext uri="{FF2B5EF4-FFF2-40B4-BE49-F238E27FC236}">
                  <a16:creationId xmlns:a16="http://schemas.microsoft.com/office/drawing/2014/main" id="{B124D471-B890-4136-92F8-2AC8BEA90F5E}"/>
                </a:ext>
              </a:extLst>
            </p:cNvPr>
            <p:cNvSpPr/>
            <p:nvPr/>
          </p:nvSpPr>
          <p:spPr>
            <a:xfrm rot="-5400000">
              <a:off x="7805366" y="1629315"/>
              <a:ext cx="577936" cy="1067803"/>
            </a:xfrm>
            <a:custGeom>
              <a:avLst/>
              <a:gdLst/>
              <a:ahLst/>
              <a:cxnLst/>
              <a:rect l="l" t="t" r="r" b="b"/>
              <a:pathLst>
                <a:path w="1155872" h="2135606" extrusionOk="0">
                  <a:moveTo>
                    <a:pt x="1154363" y="770990"/>
                  </a:moveTo>
                  <a:cubicBezTo>
                    <a:pt x="1152635" y="770717"/>
                    <a:pt x="1152271" y="772990"/>
                    <a:pt x="1152089" y="775536"/>
                  </a:cubicBezTo>
                  <a:cubicBezTo>
                    <a:pt x="1152453" y="775263"/>
                    <a:pt x="1152817" y="774991"/>
                    <a:pt x="1153181" y="774718"/>
                  </a:cubicBezTo>
                  <a:lnTo>
                    <a:pt x="1152453" y="775627"/>
                  </a:lnTo>
                  <a:lnTo>
                    <a:pt x="1152089" y="775991"/>
                  </a:lnTo>
                  <a:cubicBezTo>
                    <a:pt x="1151999" y="777991"/>
                    <a:pt x="1151907" y="780173"/>
                    <a:pt x="1151271" y="781173"/>
                  </a:cubicBezTo>
                  <a:lnTo>
                    <a:pt x="1139629" y="799448"/>
                  </a:lnTo>
                  <a:cubicBezTo>
                    <a:pt x="1133445" y="808721"/>
                    <a:pt x="1126896" y="817904"/>
                    <a:pt x="1120257" y="826905"/>
                  </a:cubicBezTo>
                  <a:cubicBezTo>
                    <a:pt x="1113618" y="835815"/>
                    <a:pt x="1106796" y="844543"/>
                    <a:pt x="1099975" y="853271"/>
                  </a:cubicBezTo>
                  <a:cubicBezTo>
                    <a:pt x="1091517" y="863999"/>
                    <a:pt x="1082968" y="874455"/>
                    <a:pt x="1073873" y="884365"/>
                  </a:cubicBezTo>
                  <a:cubicBezTo>
                    <a:pt x="1064778" y="894366"/>
                    <a:pt x="1055319" y="904004"/>
                    <a:pt x="1045496" y="913277"/>
                  </a:cubicBezTo>
                  <a:cubicBezTo>
                    <a:pt x="1033673" y="924278"/>
                    <a:pt x="1021395" y="934734"/>
                    <a:pt x="1008753" y="944917"/>
                  </a:cubicBezTo>
                  <a:cubicBezTo>
                    <a:pt x="990381" y="959736"/>
                    <a:pt x="971009" y="973829"/>
                    <a:pt x="950818" y="988012"/>
                  </a:cubicBezTo>
                  <a:cubicBezTo>
                    <a:pt x="948362" y="989921"/>
                    <a:pt x="945361" y="990376"/>
                    <a:pt x="942360" y="990285"/>
                  </a:cubicBezTo>
                  <a:cubicBezTo>
                    <a:pt x="938631" y="1002559"/>
                    <a:pt x="935174" y="1014742"/>
                    <a:pt x="931264" y="1027107"/>
                  </a:cubicBezTo>
                  <a:cubicBezTo>
                    <a:pt x="900068" y="1124935"/>
                    <a:pt x="863051" y="1223217"/>
                    <a:pt x="837040" y="1319409"/>
                  </a:cubicBezTo>
                  <a:cubicBezTo>
                    <a:pt x="834220" y="1329773"/>
                    <a:pt x="832674" y="1341138"/>
                    <a:pt x="830128" y="1351866"/>
                  </a:cubicBezTo>
                  <a:cubicBezTo>
                    <a:pt x="840314" y="1344138"/>
                    <a:pt x="850227" y="1336592"/>
                    <a:pt x="861414" y="1328137"/>
                  </a:cubicBezTo>
                  <a:cubicBezTo>
                    <a:pt x="871601" y="1320318"/>
                    <a:pt x="881969" y="1312226"/>
                    <a:pt x="892337" y="1304134"/>
                  </a:cubicBezTo>
                  <a:cubicBezTo>
                    <a:pt x="899158" y="1298861"/>
                    <a:pt x="906070" y="1293497"/>
                    <a:pt x="912892" y="1288224"/>
                  </a:cubicBezTo>
                  <a:cubicBezTo>
                    <a:pt x="923169" y="1280132"/>
                    <a:pt x="933355" y="1272222"/>
                    <a:pt x="942814" y="1264039"/>
                  </a:cubicBezTo>
                  <a:cubicBezTo>
                    <a:pt x="961368" y="1248038"/>
                    <a:pt x="977739" y="1231945"/>
                    <a:pt x="988289" y="1215307"/>
                  </a:cubicBezTo>
                  <a:cubicBezTo>
                    <a:pt x="991745" y="1209125"/>
                    <a:pt x="999567" y="1206943"/>
                    <a:pt x="1005751" y="1210398"/>
                  </a:cubicBezTo>
                  <a:cubicBezTo>
                    <a:pt x="1011936" y="1213853"/>
                    <a:pt x="1014119" y="1221672"/>
                    <a:pt x="1010663" y="1227854"/>
                  </a:cubicBezTo>
                  <a:cubicBezTo>
                    <a:pt x="997839" y="1253675"/>
                    <a:pt x="975192" y="1280405"/>
                    <a:pt x="947998" y="1305316"/>
                  </a:cubicBezTo>
                  <a:cubicBezTo>
                    <a:pt x="940904" y="1311862"/>
                    <a:pt x="933446" y="1318136"/>
                    <a:pt x="925716" y="1324227"/>
                  </a:cubicBezTo>
                  <a:cubicBezTo>
                    <a:pt x="918076" y="1330137"/>
                    <a:pt x="910254" y="1335865"/>
                    <a:pt x="902251" y="1341320"/>
                  </a:cubicBezTo>
                  <a:cubicBezTo>
                    <a:pt x="876785" y="1358685"/>
                    <a:pt x="850682" y="1373505"/>
                    <a:pt x="828854" y="1386506"/>
                  </a:cubicBezTo>
                  <a:cubicBezTo>
                    <a:pt x="826944" y="1387779"/>
                    <a:pt x="824762" y="1387506"/>
                    <a:pt x="822579" y="1387688"/>
                  </a:cubicBezTo>
                  <a:cubicBezTo>
                    <a:pt x="815030" y="1428601"/>
                    <a:pt x="809482" y="1470242"/>
                    <a:pt x="810209" y="1511428"/>
                  </a:cubicBezTo>
                  <a:cubicBezTo>
                    <a:pt x="811028" y="1555432"/>
                    <a:pt x="817758" y="1597982"/>
                    <a:pt x="833311" y="1635804"/>
                  </a:cubicBezTo>
                  <a:cubicBezTo>
                    <a:pt x="839950" y="1651896"/>
                    <a:pt x="847408" y="1667262"/>
                    <a:pt x="856867" y="1681354"/>
                  </a:cubicBezTo>
                  <a:cubicBezTo>
                    <a:pt x="865962" y="1694810"/>
                    <a:pt x="876785" y="1707084"/>
                    <a:pt x="890609" y="1717903"/>
                  </a:cubicBezTo>
                  <a:cubicBezTo>
                    <a:pt x="895975" y="1722085"/>
                    <a:pt x="923896" y="1734814"/>
                    <a:pt x="934992" y="1738996"/>
                  </a:cubicBezTo>
                  <a:lnTo>
                    <a:pt x="935083" y="1738996"/>
                  </a:lnTo>
                  <a:cubicBezTo>
                    <a:pt x="938085" y="1738996"/>
                    <a:pt x="941086" y="1739996"/>
                    <a:pt x="943542" y="1742178"/>
                  </a:cubicBezTo>
                  <a:cubicBezTo>
                    <a:pt x="946543" y="1744724"/>
                    <a:pt x="947362" y="1747270"/>
                    <a:pt x="947816" y="1748633"/>
                  </a:cubicBezTo>
                  <a:cubicBezTo>
                    <a:pt x="949181" y="1753179"/>
                    <a:pt x="947998" y="1756816"/>
                    <a:pt x="945997" y="1759816"/>
                  </a:cubicBezTo>
                  <a:cubicBezTo>
                    <a:pt x="944542" y="1761907"/>
                    <a:pt x="941086" y="1765908"/>
                    <a:pt x="933901" y="1765271"/>
                  </a:cubicBezTo>
                  <a:cubicBezTo>
                    <a:pt x="932628" y="1765180"/>
                    <a:pt x="929899" y="1764544"/>
                    <a:pt x="926079" y="1763180"/>
                  </a:cubicBezTo>
                  <a:cubicBezTo>
                    <a:pt x="913074" y="1758543"/>
                    <a:pt x="880696" y="1743815"/>
                    <a:pt x="874420" y="1739087"/>
                  </a:cubicBezTo>
                  <a:cubicBezTo>
                    <a:pt x="857958" y="1726631"/>
                    <a:pt x="844952" y="1712448"/>
                    <a:pt x="834129" y="1696992"/>
                  </a:cubicBezTo>
                  <a:cubicBezTo>
                    <a:pt x="823306" y="1681445"/>
                    <a:pt x="814757" y="1664534"/>
                    <a:pt x="807117" y="1646896"/>
                  </a:cubicBezTo>
                  <a:cubicBezTo>
                    <a:pt x="789564" y="1606074"/>
                    <a:pt x="781288" y="1559978"/>
                    <a:pt x="779741" y="1512246"/>
                  </a:cubicBezTo>
                  <a:cubicBezTo>
                    <a:pt x="777559" y="1444876"/>
                    <a:pt x="788745" y="1374141"/>
                    <a:pt x="805025" y="1310953"/>
                  </a:cubicBezTo>
                  <a:cubicBezTo>
                    <a:pt x="830218" y="1213944"/>
                    <a:pt x="865871" y="1114570"/>
                    <a:pt x="896976" y="1016197"/>
                  </a:cubicBezTo>
                  <a:cubicBezTo>
                    <a:pt x="928717" y="915641"/>
                    <a:pt x="955547" y="816086"/>
                    <a:pt x="959094" y="720622"/>
                  </a:cubicBezTo>
                  <a:cubicBezTo>
                    <a:pt x="963733" y="594245"/>
                    <a:pt x="927353" y="475324"/>
                    <a:pt x="806117" y="371587"/>
                  </a:cubicBezTo>
                  <a:cubicBezTo>
                    <a:pt x="788473" y="356403"/>
                    <a:pt x="768373" y="344311"/>
                    <a:pt x="747091" y="333765"/>
                  </a:cubicBezTo>
                  <a:cubicBezTo>
                    <a:pt x="714894" y="317945"/>
                    <a:pt x="679879" y="305671"/>
                    <a:pt x="645409" y="292397"/>
                  </a:cubicBezTo>
                  <a:cubicBezTo>
                    <a:pt x="638497" y="289760"/>
                    <a:pt x="634950" y="282032"/>
                    <a:pt x="637587" y="275123"/>
                  </a:cubicBezTo>
                  <a:cubicBezTo>
                    <a:pt x="640134" y="268213"/>
                    <a:pt x="647864" y="264667"/>
                    <a:pt x="654868" y="267304"/>
                  </a:cubicBezTo>
                  <a:cubicBezTo>
                    <a:pt x="688337" y="279578"/>
                    <a:pt x="722170" y="291215"/>
                    <a:pt x="753821" y="305580"/>
                  </a:cubicBezTo>
                  <a:cubicBezTo>
                    <a:pt x="755003" y="303034"/>
                    <a:pt x="756276" y="300307"/>
                    <a:pt x="756458" y="299761"/>
                  </a:cubicBezTo>
                  <a:cubicBezTo>
                    <a:pt x="760096" y="289942"/>
                    <a:pt x="763279" y="280214"/>
                    <a:pt x="766099" y="270395"/>
                  </a:cubicBezTo>
                  <a:cubicBezTo>
                    <a:pt x="769100" y="260394"/>
                    <a:pt x="771647" y="250393"/>
                    <a:pt x="773921" y="240483"/>
                  </a:cubicBezTo>
                  <a:cubicBezTo>
                    <a:pt x="779469" y="217844"/>
                    <a:pt x="783470" y="195296"/>
                    <a:pt x="787381" y="173021"/>
                  </a:cubicBezTo>
                  <a:cubicBezTo>
                    <a:pt x="790019" y="157838"/>
                    <a:pt x="792474" y="142746"/>
                    <a:pt x="794748" y="127653"/>
                  </a:cubicBezTo>
                  <a:cubicBezTo>
                    <a:pt x="800751" y="89104"/>
                    <a:pt x="805480" y="51009"/>
                    <a:pt x="808027" y="13005"/>
                  </a:cubicBezTo>
                  <a:cubicBezTo>
                    <a:pt x="808299" y="5641"/>
                    <a:pt x="814484" y="-178"/>
                    <a:pt x="821851" y="4"/>
                  </a:cubicBezTo>
                  <a:cubicBezTo>
                    <a:pt x="829218" y="186"/>
                    <a:pt x="835039" y="6368"/>
                    <a:pt x="834857" y="13824"/>
                  </a:cubicBezTo>
                  <a:cubicBezTo>
                    <a:pt x="835130" y="52919"/>
                    <a:pt x="834402" y="92468"/>
                    <a:pt x="830037" y="132381"/>
                  </a:cubicBezTo>
                  <a:cubicBezTo>
                    <a:pt x="828308" y="148019"/>
                    <a:pt x="825944" y="163748"/>
                    <a:pt x="822851" y="179477"/>
                  </a:cubicBezTo>
                  <a:cubicBezTo>
                    <a:pt x="818395" y="202661"/>
                    <a:pt x="812301" y="225754"/>
                    <a:pt x="805389" y="248938"/>
                  </a:cubicBezTo>
                  <a:cubicBezTo>
                    <a:pt x="802115" y="259303"/>
                    <a:pt x="798659" y="269758"/>
                    <a:pt x="794657" y="280032"/>
                  </a:cubicBezTo>
                  <a:cubicBezTo>
                    <a:pt x="790746" y="290215"/>
                    <a:pt x="786472" y="300307"/>
                    <a:pt x="781742" y="310399"/>
                  </a:cubicBezTo>
                  <a:cubicBezTo>
                    <a:pt x="781469" y="310944"/>
                    <a:pt x="778286" y="314672"/>
                    <a:pt x="775921" y="318036"/>
                  </a:cubicBezTo>
                  <a:cubicBezTo>
                    <a:pt x="793202" y="327219"/>
                    <a:pt x="810573" y="336310"/>
                    <a:pt x="825489" y="348675"/>
                  </a:cubicBezTo>
                  <a:cubicBezTo>
                    <a:pt x="907071" y="416773"/>
                    <a:pt x="953819" y="491599"/>
                    <a:pt x="976647" y="570970"/>
                  </a:cubicBezTo>
                  <a:lnTo>
                    <a:pt x="978739" y="567424"/>
                  </a:lnTo>
                  <a:lnTo>
                    <a:pt x="1006206" y="516692"/>
                  </a:lnTo>
                  <a:cubicBezTo>
                    <a:pt x="1020849" y="489235"/>
                    <a:pt x="1033673" y="461687"/>
                    <a:pt x="1045860" y="434502"/>
                  </a:cubicBezTo>
                  <a:cubicBezTo>
                    <a:pt x="1054137" y="415955"/>
                    <a:pt x="1062140" y="397498"/>
                    <a:pt x="1069234" y="378860"/>
                  </a:cubicBezTo>
                  <a:cubicBezTo>
                    <a:pt x="1081240" y="347493"/>
                    <a:pt x="1091426" y="315763"/>
                    <a:pt x="1097974" y="282760"/>
                  </a:cubicBezTo>
                  <a:cubicBezTo>
                    <a:pt x="1099157" y="275486"/>
                    <a:pt x="1105978" y="270486"/>
                    <a:pt x="1113345" y="271668"/>
                  </a:cubicBezTo>
                  <a:cubicBezTo>
                    <a:pt x="1120621" y="272850"/>
                    <a:pt x="1125623" y="279759"/>
                    <a:pt x="1124441" y="287033"/>
                  </a:cubicBezTo>
                  <a:cubicBezTo>
                    <a:pt x="1118893" y="330946"/>
                    <a:pt x="1108615" y="373496"/>
                    <a:pt x="1092972" y="415227"/>
                  </a:cubicBezTo>
                  <a:cubicBezTo>
                    <a:pt x="1086970" y="431593"/>
                    <a:pt x="1079966" y="447685"/>
                    <a:pt x="1072235" y="463687"/>
                  </a:cubicBezTo>
                  <a:cubicBezTo>
                    <a:pt x="1061049" y="486871"/>
                    <a:pt x="1048043" y="509600"/>
                    <a:pt x="1034400" y="532512"/>
                  </a:cubicBezTo>
                  <a:lnTo>
                    <a:pt x="1002477" y="582335"/>
                  </a:lnTo>
                  <a:lnTo>
                    <a:pt x="991472" y="597973"/>
                  </a:lnTo>
                  <a:cubicBezTo>
                    <a:pt x="990654" y="599700"/>
                    <a:pt x="988016" y="604974"/>
                    <a:pt x="986470" y="606428"/>
                  </a:cubicBezTo>
                  <a:cubicBezTo>
                    <a:pt x="986015" y="606883"/>
                    <a:pt x="985470" y="606883"/>
                    <a:pt x="984924" y="607338"/>
                  </a:cubicBezTo>
                  <a:cubicBezTo>
                    <a:pt x="992291" y="644705"/>
                    <a:pt x="995383" y="682800"/>
                    <a:pt x="994292" y="721713"/>
                  </a:cubicBezTo>
                  <a:cubicBezTo>
                    <a:pt x="992200" y="795174"/>
                    <a:pt x="976647" y="871091"/>
                    <a:pt x="955092" y="947917"/>
                  </a:cubicBezTo>
                  <a:cubicBezTo>
                    <a:pt x="972646" y="932370"/>
                    <a:pt x="990290" y="916914"/>
                    <a:pt x="1006661" y="900912"/>
                  </a:cubicBezTo>
                  <a:cubicBezTo>
                    <a:pt x="1015938" y="891911"/>
                    <a:pt x="1025033" y="882729"/>
                    <a:pt x="1034128" y="873546"/>
                  </a:cubicBezTo>
                  <a:cubicBezTo>
                    <a:pt x="1047588" y="859999"/>
                    <a:pt x="1061231" y="846361"/>
                    <a:pt x="1074145" y="831542"/>
                  </a:cubicBezTo>
                  <a:lnTo>
                    <a:pt x="1116528" y="782628"/>
                  </a:lnTo>
                  <a:lnTo>
                    <a:pt x="1128533" y="767353"/>
                  </a:lnTo>
                  <a:cubicBezTo>
                    <a:pt x="1128897" y="765808"/>
                    <a:pt x="1129625" y="763353"/>
                    <a:pt x="1129989" y="762444"/>
                  </a:cubicBezTo>
                  <a:cubicBezTo>
                    <a:pt x="1131171" y="759807"/>
                    <a:pt x="1132535" y="757898"/>
                    <a:pt x="1133990" y="756898"/>
                  </a:cubicBezTo>
                  <a:cubicBezTo>
                    <a:pt x="1137628" y="754079"/>
                    <a:pt x="1141448" y="752807"/>
                    <a:pt x="1145723" y="754079"/>
                  </a:cubicBezTo>
                  <a:cubicBezTo>
                    <a:pt x="1147724" y="754716"/>
                    <a:pt x="1150361" y="755534"/>
                    <a:pt x="1152726" y="758444"/>
                  </a:cubicBezTo>
                  <a:cubicBezTo>
                    <a:pt x="1155909" y="762080"/>
                    <a:pt x="1156637" y="766990"/>
                    <a:pt x="1155091" y="771263"/>
                  </a:cubicBezTo>
                  <a:cubicBezTo>
                    <a:pt x="1154909" y="771172"/>
                    <a:pt x="1154727" y="771081"/>
                    <a:pt x="1154363" y="770990"/>
                  </a:cubicBezTo>
                  <a:close/>
                  <a:moveTo>
                    <a:pt x="529721" y="868182"/>
                  </a:moveTo>
                  <a:cubicBezTo>
                    <a:pt x="489248" y="848271"/>
                    <a:pt x="438134" y="854635"/>
                    <a:pt x="395297" y="906913"/>
                  </a:cubicBezTo>
                  <a:cubicBezTo>
                    <a:pt x="389840" y="913550"/>
                    <a:pt x="385111" y="920460"/>
                    <a:pt x="381109" y="927824"/>
                  </a:cubicBezTo>
                  <a:cubicBezTo>
                    <a:pt x="377107" y="935279"/>
                    <a:pt x="373833" y="943098"/>
                    <a:pt x="371287" y="951372"/>
                  </a:cubicBezTo>
                  <a:cubicBezTo>
                    <a:pt x="368649" y="960373"/>
                    <a:pt x="366466" y="970010"/>
                    <a:pt x="365829" y="979557"/>
                  </a:cubicBezTo>
                  <a:cubicBezTo>
                    <a:pt x="365375" y="986557"/>
                    <a:pt x="365556" y="993558"/>
                    <a:pt x="366830" y="1000286"/>
                  </a:cubicBezTo>
                  <a:cubicBezTo>
                    <a:pt x="368194" y="1007832"/>
                    <a:pt x="370104" y="1014651"/>
                    <a:pt x="372923" y="1020924"/>
                  </a:cubicBezTo>
                  <a:cubicBezTo>
                    <a:pt x="375925" y="1027652"/>
                    <a:pt x="379927" y="1033835"/>
                    <a:pt x="385565" y="1039926"/>
                  </a:cubicBezTo>
                  <a:cubicBezTo>
                    <a:pt x="409394" y="1065292"/>
                    <a:pt x="449321" y="1060201"/>
                    <a:pt x="473150" y="1043927"/>
                  </a:cubicBezTo>
                  <a:cubicBezTo>
                    <a:pt x="488339" y="1033562"/>
                    <a:pt x="496160" y="1018833"/>
                    <a:pt x="494250" y="1006377"/>
                  </a:cubicBezTo>
                  <a:cubicBezTo>
                    <a:pt x="492886" y="997649"/>
                    <a:pt x="487338" y="988466"/>
                    <a:pt x="473969" y="981920"/>
                  </a:cubicBezTo>
                  <a:cubicBezTo>
                    <a:pt x="467329" y="978647"/>
                    <a:pt x="459326" y="981375"/>
                    <a:pt x="455961" y="987921"/>
                  </a:cubicBezTo>
                  <a:cubicBezTo>
                    <a:pt x="452686" y="994558"/>
                    <a:pt x="455415" y="1002650"/>
                    <a:pt x="461963" y="1005923"/>
                  </a:cubicBezTo>
                  <a:cubicBezTo>
                    <a:pt x="464874" y="1007377"/>
                    <a:pt x="466965" y="1008469"/>
                    <a:pt x="467420" y="1010287"/>
                  </a:cubicBezTo>
                  <a:cubicBezTo>
                    <a:pt x="467784" y="1012105"/>
                    <a:pt x="465965" y="1013560"/>
                    <a:pt x="464510" y="1015287"/>
                  </a:cubicBezTo>
                  <a:cubicBezTo>
                    <a:pt x="459144" y="1021379"/>
                    <a:pt x="449594" y="1026288"/>
                    <a:pt x="439408" y="1028470"/>
                  </a:cubicBezTo>
                  <a:cubicBezTo>
                    <a:pt x="428039" y="1030925"/>
                    <a:pt x="415306" y="1029834"/>
                    <a:pt x="406757" y="1020379"/>
                  </a:cubicBezTo>
                  <a:cubicBezTo>
                    <a:pt x="403574" y="1016833"/>
                    <a:pt x="401300" y="1013196"/>
                    <a:pt x="399572" y="1009196"/>
                  </a:cubicBezTo>
                  <a:cubicBezTo>
                    <a:pt x="397662" y="1004923"/>
                    <a:pt x="396571" y="1000286"/>
                    <a:pt x="395661" y="995104"/>
                  </a:cubicBezTo>
                  <a:cubicBezTo>
                    <a:pt x="394752" y="989648"/>
                    <a:pt x="394933" y="984012"/>
                    <a:pt x="395752" y="978375"/>
                  </a:cubicBezTo>
                  <a:cubicBezTo>
                    <a:pt x="396571" y="972101"/>
                    <a:pt x="398117" y="966010"/>
                    <a:pt x="399936" y="960191"/>
                  </a:cubicBezTo>
                  <a:cubicBezTo>
                    <a:pt x="401936" y="953918"/>
                    <a:pt x="404483" y="948008"/>
                    <a:pt x="407666" y="942462"/>
                  </a:cubicBezTo>
                  <a:cubicBezTo>
                    <a:pt x="410849" y="936825"/>
                    <a:pt x="414578" y="931552"/>
                    <a:pt x="418853" y="926460"/>
                  </a:cubicBezTo>
                  <a:cubicBezTo>
                    <a:pt x="450231" y="889275"/>
                    <a:pt x="486247" y="882456"/>
                    <a:pt x="515260" y="897185"/>
                  </a:cubicBezTo>
                  <a:cubicBezTo>
                    <a:pt x="544909" y="912186"/>
                    <a:pt x="566101" y="947826"/>
                    <a:pt x="568011" y="991558"/>
                  </a:cubicBezTo>
                  <a:cubicBezTo>
                    <a:pt x="568920" y="1013560"/>
                    <a:pt x="564282" y="1035198"/>
                    <a:pt x="556642" y="1056019"/>
                  </a:cubicBezTo>
                  <a:cubicBezTo>
                    <a:pt x="544455" y="1088658"/>
                    <a:pt x="524537" y="1119207"/>
                    <a:pt x="504619" y="1145664"/>
                  </a:cubicBezTo>
                  <a:cubicBezTo>
                    <a:pt x="475151" y="1184577"/>
                    <a:pt x="443046" y="1217944"/>
                    <a:pt x="409394" y="1249038"/>
                  </a:cubicBezTo>
                  <a:cubicBezTo>
                    <a:pt x="357371" y="1297225"/>
                    <a:pt x="301528" y="1339956"/>
                    <a:pt x="245230" y="1388325"/>
                  </a:cubicBezTo>
                  <a:cubicBezTo>
                    <a:pt x="178746" y="1445694"/>
                    <a:pt x="128178" y="1510519"/>
                    <a:pt x="90889" y="1582617"/>
                  </a:cubicBezTo>
                  <a:cubicBezTo>
                    <a:pt x="53963" y="1654078"/>
                    <a:pt x="30043" y="1732723"/>
                    <a:pt x="16492" y="1818458"/>
                  </a:cubicBezTo>
                  <a:cubicBezTo>
                    <a:pt x="10580" y="1855553"/>
                    <a:pt x="6396" y="1892920"/>
                    <a:pt x="3759" y="1930470"/>
                  </a:cubicBezTo>
                  <a:cubicBezTo>
                    <a:pt x="1030" y="1967837"/>
                    <a:pt x="-61" y="2005386"/>
                    <a:pt x="30" y="2042935"/>
                  </a:cubicBezTo>
                  <a:cubicBezTo>
                    <a:pt x="121" y="2055209"/>
                    <a:pt x="-971" y="2083849"/>
                    <a:pt x="4668" y="2104851"/>
                  </a:cubicBezTo>
                  <a:cubicBezTo>
                    <a:pt x="8125" y="2117943"/>
                    <a:pt x="14400" y="2128399"/>
                    <a:pt x="23131" y="2133672"/>
                  </a:cubicBezTo>
                  <a:cubicBezTo>
                    <a:pt x="29134" y="2137399"/>
                    <a:pt x="37046" y="2135581"/>
                    <a:pt x="40866" y="2129581"/>
                  </a:cubicBezTo>
                  <a:cubicBezTo>
                    <a:pt x="44595" y="2123580"/>
                    <a:pt x="42685" y="2115579"/>
                    <a:pt x="36683" y="2111852"/>
                  </a:cubicBezTo>
                  <a:cubicBezTo>
                    <a:pt x="31316" y="2108488"/>
                    <a:pt x="29861" y="2100032"/>
                    <a:pt x="28497" y="2091213"/>
                  </a:cubicBezTo>
                  <a:cubicBezTo>
                    <a:pt x="25678" y="2073393"/>
                    <a:pt x="26951" y="2052664"/>
                    <a:pt x="27042" y="2043026"/>
                  </a:cubicBezTo>
                  <a:cubicBezTo>
                    <a:pt x="27497" y="2006205"/>
                    <a:pt x="29225" y="1969383"/>
                    <a:pt x="32317" y="1932743"/>
                  </a:cubicBezTo>
                  <a:cubicBezTo>
                    <a:pt x="35500" y="1896103"/>
                    <a:pt x="40048" y="1859553"/>
                    <a:pt x="46323" y="1823368"/>
                  </a:cubicBezTo>
                  <a:cubicBezTo>
                    <a:pt x="60329" y="1741360"/>
                    <a:pt x="84158" y="1666171"/>
                    <a:pt x="120356" y="1598073"/>
                  </a:cubicBezTo>
                  <a:cubicBezTo>
                    <a:pt x="156463" y="1530157"/>
                    <a:pt x="204848" y="1469151"/>
                    <a:pt x="268422" y="1415327"/>
                  </a:cubicBezTo>
                  <a:cubicBezTo>
                    <a:pt x="325266" y="1366868"/>
                    <a:pt x="381746" y="1324227"/>
                    <a:pt x="434042" y="1275677"/>
                  </a:cubicBezTo>
                  <a:cubicBezTo>
                    <a:pt x="469239" y="1243128"/>
                    <a:pt x="502527" y="1207943"/>
                    <a:pt x="533086" y="1167030"/>
                  </a:cubicBezTo>
                  <a:cubicBezTo>
                    <a:pt x="554823" y="1137754"/>
                    <a:pt x="576196" y="1103933"/>
                    <a:pt x="589202" y="1067929"/>
                  </a:cubicBezTo>
                  <a:cubicBezTo>
                    <a:pt x="598297" y="1042745"/>
                    <a:pt x="603299" y="1016469"/>
                    <a:pt x="601935" y="989921"/>
                  </a:cubicBezTo>
                  <a:cubicBezTo>
                    <a:pt x="598752" y="932734"/>
                    <a:pt x="568738" y="887275"/>
                    <a:pt x="529721" y="8681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5" name="Google Shape;714;p12">
              <a:extLst>
                <a:ext uri="{FF2B5EF4-FFF2-40B4-BE49-F238E27FC236}">
                  <a16:creationId xmlns:a16="http://schemas.microsoft.com/office/drawing/2014/main" id="{65B00455-3ED4-4D69-A024-7EEC9ED71CB1}"/>
                </a:ext>
              </a:extLst>
            </p:cNvPr>
            <p:cNvSpPr/>
            <p:nvPr/>
          </p:nvSpPr>
          <p:spPr>
            <a:xfrm rot="-5400000">
              <a:off x="7877484" y="1968826"/>
              <a:ext cx="160981" cy="314122"/>
            </a:xfrm>
            <a:custGeom>
              <a:avLst/>
              <a:gdLst/>
              <a:ahLst/>
              <a:cxnLst/>
              <a:rect l="l" t="t" r="r" b="b"/>
              <a:pathLst>
                <a:path w="321961" h="628244" extrusionOk="0">
                  <a:moveTo>
                    <a:pt x="81582" y="39913"/>
                  </a:moveTo>
                  <a:cubicBezTo>
                    <a:pt x="81582" y="61915"/>
                    <a:pt x="63301" y="79735"/>
                    <a:pt x="40837" y="79735"/>
                  </a:cubicBezTo>
                  <a:cubicBezTo>
                    <a:pt x="18281" y="79735"/>
                    <a:pt x="0" y="61915"/>
                    <a:pt x="0" y="39913"/>
                  </a:cubicBezTo>
                  <a:cubicBezTo>
                    <a:pt x="0" y="17911"/>
                    <a:pt x="18281" y="0"/>
                    <a:pt x="40837" y="0"/>
                  </a:cubicBezTo>
                  <a:cubicBezTo>
                    <a:pt x="63301" y="0"/>
                    <a:pt x="81582" y="17911"/>
                    <a:pt x="81582" y="39913"/>
                  </a:cubicBezTo>
                  <a:close/>
                  <a:moveTo>
                    <a:pt x="230921" y="189746"/>
                  </a:moveTo>
                  <a:cubicBezTo>
                    <a:pt x="253477" y="189746"/>
                    <a:pt x="271758" y="171835"/>
                    <a:pt x="271758" y="149924"/>
                  </a:cubicBezTo>
                  <a:cubicBezTo>
                    <a:pt x="271758" y="127922"/>
                    <a:pt x="253477" y="110011"/>
                    <a:pt x="230921" y="110011"/>
                  </a:cubicBezTo>
                  <a:cubicBezTo>
                    <a:pt x="208457" y="110011"/>
                    <a:pt x="190176" y="127922"/>
                    <a:pt x="190176" y="149924"/>
                  </a:cubicBezTo>
                  <a:cubicBezTo>
                    <a:pt x="190176" y="171835"/>
                    <a:pt x="208457" y="189746"/>
                    <a:pt x="230921" y="189746"/>
                  </a:cubicBezTo>
                  <a:close/>
                  <a:moveTo>
                    <a:pt x="281216" y="318668"/>
                  </a:moveTo>
                  <a:cubicBezTo>
                    <a:pt x="258661" y="318668"/>
                    <a:pt x="240380" y="336488"/>
                    <a:pt x="240380" y="358490"/>
                  </a:cubicBezTo>
                  <a:cubicBezTo>
                    <a:pt x="240380" y="380493"/>
                    <a:pt x="258661" y="398313"/>
                    <a:pt x="281216" y="398313"/>
                  </a:cubicBezTo>
                  <a:cubicBezTo>
                    <a:pt x="303681" y="398313"/>
                    <a:pt x="321962" y="380493"/>
                    <a:pt x="321962" y="358490"/>
                  </a:cubicBezTo>
                  <a:cubicBezTo>
                    <a:pt x="321962" y="336488"/>
                    <a:pt x="303681" y="318668"/>
                    <a:pt x="281216" y="318668"/>
                  </a:cubicBezTo>
                  <a:close/>
                  <a:moveTo>
                    <a:pt x="229284" y="548509"/>
                  </a:moveTo>
                  <a:cubicBezTo>
                    <a:pt x="206820" y="548509"/>
                    <a:pt x="188539" y="566420"/>
                    <a:pt x="188539" y="588422"/>
                  </a:cubicBezTo>
                  <a:cubicBezTo>
                    <a:pt x="188539" y="610425"/>
                    <a:pt x="206820" y="628245"/>
                    <a:pt x="229284" y="628245"/>
                  </a:cubicBezTo>
                  <a:cubicBezTo>
                    <a:pt x="251840" y="628245"/>
                    <a:pt x="270030" y="610425"/>
                    <a:pt x="270030" y="588422"/>
                  </a:cubicBezTo>
                  <a:cubicBezTo>
                    <a:pt x="270030" y="566420"/>
                    <a:pt x="251840" y="548509"/>
                    <a:pt x="229284"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715;p12">
              <a:extLst>
                <a:ext uri="{FF2B5EF4-FFF2-40B4-BE49-F238E27FC236}">
                  <a16:creationId xmlns:a16="http://schemas.microsoft.com/office/drawing/2014/main" id="{B168C3A6-638A-4A01-9E27-BF2AA6B01F32}"/>
                </a:ext>
              </a:extLst>
            </p:cNvPr>
            <p:cNvSpPr/>
            <p:nvPr/>
          </p:nvSpPr>
          <p:spPr>
            <a:xfrm rot="-5400000">
              <a:off x="8632841" y="1681477"/>
              <a:ext cx="834049" cy="623701"/>
            </a:xfrm>
            <a:custGeom>
              <a:avLst/>
              <a:gdLst/>
              <a:ahLst/>
              <a:cxnLst/>
              <a:rect l="l" t="t" r="r" b="b"/>
              <a:pathLst>
                <a:path w="1668097" h="1247403" extrusionOk="0">
                  <a:moveTo>
                    <a:pt x="1666054" y="1236565"/>
                  </a:moveTo>
                  <a:cubicBezTo>
                    <a:pt x="1663781" y="1241202"/>
                    <a:pt x="1657050" y="1251021"/>
                    <a:pt x="1642407" y="1246021"/>
                  </a:cubicBezTo>
                  <a:cubicBezTo>
                    <a:pt x="1641771" y="1245839"/>
                    <a:pt x="1640316" y="1245293"/>
                    <a:pt x="1638315" y="1244020"/>
                  </a:cubicBezTo>
                  <a:cubicBezTo>
                    <a:pt x="1638133" y="1243929"/>
                    <a:pt x="1637678" y="1243657"/>
                    <a:pt x="1637041" y="1243202"/>
                  </a:cubicBezTo>
                  <a:lnTo>
                    <a:pt x="1614668" y="1226109"/>
                  </a:lnTo>
                  <a:cubicBezTo>
                    <a:pt x="1567647" y="1190470"/>
                    <a:pt x="1458052" y="1108098"/>
                    <a:pt x="1410395" y="1084641"/>
                  </a:cubicBezTo>
                  <a:cubicBezTo>
                    <a:pt x="1405484" y="1082186"/>
                    <a:pt x="1379926" y="1072094"/>
                    <a:pt x="1353005" y="1061911"/>
                  </a:cubicBezTo>
                  <a:cubicBezTo>
                    <a:pt x="1330905" y="1053456"/>
                    <a:pt x="1307803" y="1045091"/>
                    <a:pt x="1294252" y="1040909"/>
                  </a:cubicBezTo>
                  <a:cubicBezTo>
                    <a:pt x="1249505" y="1026999"/>
                    <a:pt x="1202302" y="1015088"/>
                    <a:pt x="1154644" y="1005996"/>
                  </a:cubicBezTo>
                  <a:cubicBezTo>
                    <a:pt x="1141002" y="1003360"/>
                    <a:pt x="1127269" y="1001633"/>
                    <a:pt x="1113535" y="999541"/>
                  </a:cubicBezTo>
                  <a:lnTo>
                    <a:pt x="1142457" y="1039545"/>
                  </a:lnTo>
                  <a:cubicBezTo>
                    <a:pt x="1150370" y="1050910"/>
                    <a:pt x="1159465" y="1062548"/>
                    <a:pt x="1168287" y="1074913"/>
                  </a:cubicBezTo>
                  <a:cubicBezTo>
                    <a:pt x="1180474" y="1092278"/>
                    <a:pt x="1192843" y="1110371"/>
                    <a:pt x="1206304" y="1127282"/>
                  </a:cubicBezTo>
                  <a:cubicBezTo>
                    <a:pt x="1221401" y="1146374"/>
                    <a:pt x="1236772" y="1164467"/>
                    <a:pt x="1253962" y="1178377"/>
                  </a:cubicBezTo>
                  <a:cubicBezTo>
                    <a:pt x="1262693" y="1184469"/>
                    <a:pt x="1264875" y="1196470"/>
                    <a:pt x="1258782" y="1205198"/>
                  </a:cubicBezTo>
                  <a:cubicBezTo>
                    <a:pt x="1252779" y="1213926"/>
                    <a:pt x="1240683" y="1216108"/>
                    <a:pt x="1231952" y="1210017"/>
                  </a:cubicBezTo>
                  <a:cubicBezTo>
                    <a:pt x="1205030" y="1194015"/>
                    <a:pt x="1179110" y="1171377"/>
                    <a:pt x="1155736" y="1145829"/>
                  </a:cubicBezTo>
                  <a:cubicBezTo>
                    <a:pt x="1144640" y="1133827"/>
                    <a:pt x="1134181" y="1121099"/>
                    <a:pt x="1124904" y="1108098"/>
                  </a:cubicBezTo>
                  <a:cubicBezTo>
                    <a:pt x="1115263" y="1094551"/>
                    <a:pt x="1107078" y="1080458"/>
                    <a:pt x="1099256" y="1067366"/>
                  </a:cubicBezTo>
                  <a:cubicBezTo>
                    <a:pt x="1093981" y="1058002"/>
                    <a:pt x="1088524" y="1048728"/>
                    <a:pt x="1083431" y="1039182"/>
                  </a:cubicBezTo>
                  <a:cubicBezTo>
                    <a:pt x="1079884" y="1032454"/>
                    <a:pt x="1076428" y="1025726"/>
                    <a:pt x="1073336" y="1018907"/>
                  </a:cubicBezTo>
                  <a:cubicBezTo>
                    <a:pt x="1071516" y="1014815"/>
                    <a:pt x="1072699" y="999359"/>
                    <a:pt x="1067788" y="1001541"/>
                  </a:cubicBezTo>
                  <a:cubicBezTo>
                    <a:pt x="1065332" y="999269"/>
                    <a:pt x="1064604" y="995996"/>
                    <a:pt x="1063513" y="992995"/>
                  </a:cubicBezTo>
                  <a:cubicBezTo>
                    <a:pt x="1046505" y="991177"/>
                    <a:pt x="1029407" y="989358"/>
                    <a:pt x="1012672" y="988449"/>
                  </a:cubicBezTo>
                  <a:cubicBezTo>
                    <a:pt x="922359" y="983631"/>
                    <a:pt x="831955" y="981449"/>
                    <a:pt x="741551" y="978994"/>
                  </a:cubicBezTo>
                  <a:lnTo>
                    <a:pt x="769200" y="994723"/>
                  </a:lnTo>
                  <a:cubicBezTo>
                    <a:pt x="789390" y="1007724"/>
                    <a:pt x="808581" y="1021180"/>
                    <a:pt x="826225" y="1036272"/>
                  </a:cubicBezTo>
                  <a:cubicBezTo>
                    <a:pt x="838139" y="1046546"/>
                    <a:pt x="849326" y="1057547"/>
                    <a:pt x="859967" y="1069003"/>
                  </a:cubicBezTo>
                  <a:cubicBezTo>
                    <a:pt x="886070" y="1097006"/>
                    <a:pt x="908898" y="1127827"/>
                    <a:pt x="931181" y="1160557"/>
                  </a:cubicBezTo>
                  <a:cubicBezTo>
                    <a:pt x="937911" y="1169376"/>
                    <a:pt x="936183" y="1181923"/>
                    <a:pt x="927361" y="1188742"/>
                  </a:cubicBezTo>
                  <a:cubicBezTo>
                    <a:pt x="918539" y="1195470"/>
                    <a:pt x="905897" y="1193743"/>
                    <a:pt x="899167" y="1184924"/>
                  </a:cubicBezTo>
                  <a:cubicBezTo>
                    <a:pt x="874883" y="1156466"/>
                    <a:pt x="849417" y="1130827"/>
                    <a:pt x="822769" y="1106279"/>
                  </a:cubicBezTo>
                  <a:cubicBezTo>
                    <a:pt x="812219" y="1096551"/>
                    <a:pt x="801396" y="1087005"/>
                    <a:pt x="790482" y="1077549"/>
                  </a:cubicBezTo>
                  <a:cubicBezTo>
                    <a:pt x="774475" y="1063548"/>
                    <a:pt x="758286" y="1049455"/>
                    <a:pt x="740551" y="1036454"/>
                  </a:cubicBezTo>
                  <a:lnTo>
                    <a:pt x="685344" y="996814"/>
                  </a:lnTo>
                  <a:lnTo>
                    <a:pt x="665062" y="983085"/>
                  </a:lnTo>
                  <a:lnTo>
                    <a:pt x="663061" y="981903"/>
                  </a:lnTo>
                  <a:lnTo>
                    <a:pt x="663698" y="980994"/>
                  </a:lnTo>
                  <a:lnTo>
                    <a:pt x="664426" y="979903"/>
                  </a:lnTo>
                  <a:cubicBezTo>
                    <a:pt x="663334" y="979994"/>
                    <a:pt x="662243" y="979994"/>
                    <a:pt x="661151" y="979903"/>
                  </a:cubicBezTo>
                  <a:cubicBezTo>
                    <a:pt x="661424" y="980085"/>
                    <a:pt x="661606" y="980267"/>
                    <a:pt x="661606" y="980448"/>
                  </a:cubicBezTo>
                  <a:cubicBezTo>
                    <a:pt x="661515" y="980630"/>
                    <a:pt x="661424" y="980721"/>
                    <a:pt x="661242" y="980812"/>
                  </a:cubicBezTo>
                  <a:lnTo>
                    <a:pt x="663061" y="981903"/>
                  </a:lnTo>
                  <a:cubicBezTo>
                    <a:pt x="659605" y="986449"/>
                    <a:pt x="657604" y="987358"/>
                    <a:pt x="659605" y="979903"/>
                  </a:cubicBezTo>
                  <a:lnTo>
                    <a:pt x="659514" y="979721"/>
                  </a:lnTo>
                  <a:lnTo>
                    <a:pt x="659605" y="979721"/>
                  </a:lnTo>
                  <a:lnTo>
                    <a:pt x="659605" y="979630"/>
                  </a:lnTo>
                  <a:lnTo>
                    <a:pt x="659514" y="979630"/>
                  </a:lnTo>
                  <a:lnTo>
                    <a:pt x="659423" y="979539"/>
                  </a:lnTo>
                  <a:cubicBezTo>
                    <a:pt x="657422" y="979176"/>
                    <a:pt x="656240" y="977175"/>
                    <a:pt x="654512" y="976175"/>
                  </a:cubicBezTo>
                  <a:cubicBezTo>
                    <a:pt x="641233" y="975721"/>
                    <a:pt x="627864" y="975539"/>
                    <a:pt x="614585" y="974993"/>
                  </a:cubicBezTo>
                  <a:cubicBezTo>
                    <a:pt x="557378" y="972630"/>
                    <a:pt x="500170" y="969175"/>
                    <a:pt x="443054" y="964447"/>
                  </a:cubicBezTo>
                  <a:cubicBezTo>
                    <a:pt x="409221" y="961447"/>
                    <a:pt x="370021" y="955537"/>
                    <a:pt x="330458" y="947718"/>
                  </a:cubicBezTo>
                  <a:cubicBezTo>
                    <a:pt x="339463" y="962719"/>
                    <a:pt x="347648" y="977994"/>
                    <a:pt x="356561" y="992995"/>
                  </a:cubicBezTo>
                  <a:cubicBezTo>
                    <a:pt x="367111" y="1011452"/>
                    <a:pt x="378662" y="1028999"/>
                    <a:pt x="389940" y="1046728"/>
                  </a:cubicBezTo>
                  <a:cubicBezTo>
                    <a:pt x="401308" y="1064639"/>
                    <a:pt x="412768" y="1082459"/>
                    <a:pt x="424228" y="1100279"/>
                  </a:cubicBezTo>
                  <a:cubicBezTo>
                    <a:pt x="447511" y="1136282"/>
                    <a:pt x="470703" y="1172286"/>
                    <a:pt x="495077" y="1208017"/>
                  </a:cubicBezTo>
                  <a:cubicBezTo>
                    <a:pt x="501808" y="1216836"/>
                    <a:pt x="499989" y="1229473"/>
                    <a:pt x="491167" y="1236201"/>
                  </a:cubicBezTo>
                  <a:cubicBezTo>
                    <a:pt x="482344" y="1242838"/>
                    <a:pt x="469702" y="1241111"/>
                    <a:pt x="462972" y="1232292"/>
                  </a:cubicBezTo>
                  <a:cubicBezTo>
                    <a:pt x="442599" y="1208199"/>
                    <a:pt x="422136" y="1184378"/>
                    <a:pt x="402854" y="1159739"/>
                  </a:cubicBezTo>
                  <a:cubicBezTo>
                    <a:pt x="389757" y="1143101"/>
                    <a:pt x="377115" y="1126190"/>
                    <a:pt x="365201" y="1108643"/>
                  </a:cubicBezTo>
                  <a:cubicBezTo>
                    <a:pt x="357289" y="1097006"/>
                    <a:pt x="349740" y="1085005"/>
                    <a:pt x="342555" y="1072730"/>
                  </a:cubicBezTo>
                  <a:cubicBezTo>
                    <a:pt x="331823" y="1054365"/>
                    <a:pt x="322091" y="1035363"/>
                    <a:pt x="312723" y="1016088"/>
                  </a:cubicBezTo>
                  <a:lnTo>
                    <a:pt x="281709" y="949445"/>
                  </a:lnTo>
                  <a:cubicBezTo>
                    <a:pt x="280527" y="947172"/>
                    <a:pt x="279163" y="940445"/>
                    <a:pt x="277344" y="936353"/>
                  </a:cubicBezTo>
                  <a:cubicBezTo>
                    <a:pt x="276889" y="936171"/>
                    <a:pt x="276343" y="936171"/>
                    <a:pt x="275798" y="935990"/>
                  </a:cubicBezTo>
                  <a:cubicBezTo>
                    <a:pt x="236234" y="924897"/>
                    <a:pt x="198672" y="910169"/>
                    <a:pt x="168022" y="891076"/>
                  </a:cubicBezTo>
                  <a:cubicBezTo>
                    <a:pt x="106449" y="852618"/>
                    <a:pt x="56700" y="776246"/>
                    <a:pt x="27869" y="695693"/>
                  </a:cubicBezTo>
                  <a:cubicBezTo>
                    <a:pt x="-5601" y="602229"/>
                    <a:pt x="-10057" y="504037"/>
                    <a:pt x="20684" y="455032"/>
                  </a:cubicBezTo>
                  <a:cubicBezTo>
                    <a:pt x="26505" y="445577"/>
                    <a:pt x="38874" y="442577"/>
                    <a:pt x="48333" y="448395"/>
                  </a:cubicBezTo>
                  <a:cubicBezTo>
                    <a:pt x="57791" y="454214"/>
                    <a:pt x="60792" y="466579"/>
                    <a:pt x="54972" y="476034"/>
                  </a:cubicBezTo>
                  <a:cubicBezTo>
                    <a:pt x="46423" y="490400"/>
                    <a:pt x="42512" y="509856"/>
                    <a:pt x="41602" y="532313"/>
                  </a:cubicBezTo>
                  <a:cubicBezTo>
                    <a:pt x="39965" y="575499"/>
                    <a:pt x="50515" y="628686"/>
                    <a:pt x="70160" y="680055"/>
                  </a:cubicBezTo>
                  <a:cubicBezTo>
                    <a:pt x="96627" y="749698"/>
                    <a:pt x="139646" y="816432"/>
                    <a:pt x="193852" y="848981"/>
                  </a:cubicBezTo>
                  <a:cubicBezTo>
                    <a:pt x="220955" y="865346"/>
                    <a:pt x="254334" y="877438"/>
                    <a:pt x="289258" y="886621"/>
                  </a:cubicBezTo>
                  <a:cubicBezTo>
                    <a:pt x="292260" y="887439"/>
                    <a:pt x="295352" y="887712"/>
                    <a:pt x="298353" y="888439"/>
                  </a:cubicBezTo>
                  <a:cubicBezTo>
                    <a:pt x="300809" y="885894"/>
                    <a:pt x="303083" y="883075"/>
                    <a:pt x="306812" y="882166"/>
                  </a:cubicBezTo>
                  <a:cubicBezTo>
                    <a:pt x="331823" y="873801"/>
                    <a:pt x="355106" y="861436"/>
                    <a:pt x="379025" y="849617"/>
                  </a:cubicBezTo>
                  <a:cubicBezTo>
                    <a:pt x="395396" y="841526"/>
                    <a:pt x="411858" y="833343"/>
                    <a:pt x="428593" y="826069"/>
                  </a:cubicBezTo>
                  <a:cubicBezTo>
                    <a:pt x="447329" y="817887"/>
                    <a:pt x="466610" y="811250"/>
                    <a:pt x="485800" y="805067"/>
                  </a:cubicBezTo>
                  <a:lnTo>
                    <a:pt x="533094" y="792884"/>
                  </a:lnTo>
                  <a:cubicBezTo>
                    <a:pt x="534368" y="792703"/>
                    <a:pt x="547646" y="789702"/>
                    <a:pt x="552739" y="790248"/>
                  </a:cubicBezTo>
                  <a:cubicBezTo>
                    <a:pt x="563835" y="791611"/>
                    <a:pt x="569474" y="797339"/>
                    <a:pt x="571202" y="802612"/>
                  </a:cubicBezTo>
                  <a:cubicBezTo>
                    <a:pt x="575477" y="812341"/>
                    <a:pt x="570929" y="823706"/>
                    <a:pt x="561198" y="827888"/>
                  </a:cubicBezTo>
                  <a:cubicBezTo>
                    <a:pt x="558469" y="829070"/>
                    <a:pt x="555650" y="829524"/>
                    <a:pt x="552830" y="829433"/>
                  </a:cubicBezTo>
                  <a:lnTo>
                    <a:pt x="552830" y="829161"/>
                  </a:lnTo>
                  <a:cubicBezTo>
                    <a:pt x="552558" y="827797"/>
                    <a:pt x="551102" y="828161"/>
                    <a:pt x="549374" y="828979"/>
                  </a:cubicBezTo>
                  <a:cubicBezTo>
                    <a:pt x="549010" y="828888"/>
                    <a:pt x="548556" y="828797"/>
                    <a:pt x="548101" y="828706"/>
                  </a:cubicBezTo>
                  <a:lnTo>
                    <a:pt x="549102" y="829161"/>
                  </a:lnTo>
                  <a:cubicBezTo>
                    <a:pt x="546828" y="830342"/>
                    <a:pt x="544190" y="832434"/>
                    <a:pt x="543917" y="832525"/>
                  </a:cubicBezTo>
                  <a:lnTo>
                    <a:pt x="502717" y="850163"/>
                  </a:lnTo>
                  <a:cubicBezTo>
                    <a:pt x="481617" y="859164"/>
                    <a:pt x="461426" y="870438"/>
                    <a:pt x="440416" y="880347"/>
                  </a:cubicBezTo>
                  <a:cubicBezTo>
                    <a:pt x="425956" y="887075"/>
                    <a:pt x="411131" y="893258"/>
                    <a:pt x="396215" y="898804"/>
                  </a:cubicBezTo>
                  <a:cubicBezTo>
                    <a:pt x="390394" y="900986"/>
                    <a:pt x="384209" y="901804"/>
                    <a:pt x="378298" y="903805"/>
                  </a:cubicBezTo>
                  <a:cubicBezTo>
                    <a:pt x="402490" y="907168"/>
                    <a:pt x="426137" y="909805"/>
                    <a:pt x="447329" y="911351"/>
                  </a:cubicBezTo>
                  <a:cubicBezTo>
                    <a:pt x="484891" y="914169"/>
                    <a:pt x="522544" y="916260"/>
                    <a:pt x="560197" y="918169"/>
                  </a:cubicBezTo>
                  <a:cubicBezTo>
                    <a:pt x="624862" y="921443"/>
                    <a:pt x="689619" y="923534"/>
                    <a:pt x="754375" y="925716"/>
                  </a:cubicBezTo>
                  <a:cubicBezTo>
                    <a:pt x="779568" y="899622"/>
                    <a:pt x="805580" y="874983"/>
                    <a:pt x="834593" y="853799"/>
                  </a:cubicBezTo>
                  <a:cubicBezTo>
                    <a:pt x="847052" y="844708"/>
                    <a:pt x="860058" y="836161"/>
                    <a:pt x="873610" y="828615"/>
                  </a:cubicBezTo>
                  <a:cubicBezTo>
                    <a:pt x="893891" y="817341"/>
                    <a:pt x="915174" y="808159"/>
                    <a:pt x="936820" y="799430"/>
                  </a:cubicBezTo>
                  <a:lnTo>
                    <a:pt x="978839" y="782338"/>
                  </a:lnTo>
                  <a:cubicBezTo>
                    <a:pt x="989207" y="778337"/>
                    <a:pt x="1000849" y="783611"/>
                    <a:pt x="1004759" y="793975"/>
                  </a:cubicBezTo>
                  <a:cubicBezTo>
                    <a:pt x="1008670" y="804340"/>
                    <a:pt x="1003486" y="815977"/>
                    <a:pt x="993118" y="819887"/>
                  </a:cubicBezTo>
                  <a:lnTo>
                    <a:pt x="956738" y="842071"/>
                  </a:lnTo>
                  <a:cubicBezTo>
                    <a:pt x="933637" y="854163"/>
                    <a:pt x="911991" y="868437"/>
                    <a:pt x="890072" y="882075"/>
                  </a:cubicBezTo>
                  <a:cubicBezTo>
                    <a:pt x="875338" y="891258"/>
                    <a:pt x="860513" y="899895"/>
                    <a:pt x="846052" y="909350"/>
                  </a:cubicBezTo>
                  <a:cubicBezTo>
                    <a:pt x="836775" y="915351"/>
                    <a:pt x="828135" y="922261"/>
                    <a:pt x="819040" y="928352"/>
                  </a:cubicBezTo>
                  <a:cubicBezTo>
                    <a:pt x="884524" y="930625"/>
                    <a:pt x="950098" y="932989"/>
                    <a:pt x="1015582" y="936990"/>
                  </a:cubicBezTo>
                  <a:cubicBezTo>
                    <a:pt x="1061967" y="939899"/>
                    <a:pt x="1109533" y="946718"/>
                    <a:pt x="1156554" y="956173"/>
                  </a:cubicBezTo>
                  <a:cubicBezTo>
                    <a:pt x="1157009" y="955719"/>
                    <a:pt x="1157555" y="955264"/>
                    <a:pt x="1157918" y="955082"/>
                  </a:cubicBezTo>
                  <a:lnTo>
                    <a:pt x="1173744" y="947354"/>
                  </a:lnTo>
                  <a:lnTo>
                    <a:pt x="1218764" y="927989"/>
                  </a:lnTo>
                  <a:cubicBezTo>
                    <a:pt x="1228859" y="924261"/>
                    <a:pt x="1238864" y="920443"/>
                    <a:pt x="1249141" y="917351"/>
                  </a:cubicBezTo>
                  <a:cubicBezTo>
                    <a:pt x="1259327" y="914260"/>
                    <a:pt x="1269696" y="911533"/>
                    <a:pt x="1280155" y="909259"/>
                  </a:cubicBezTo>
                  <a:cubicBezTo>
                    <a:pt x="1292615" y="906623"/>
                    <a:pt x="1305166" y="904623"/>
                    <a:pt x="1317899" y="902986"/>
                  </a:cubicBezTo>
                  <a:cubicBezTo>
                    <a:pt x="1336816" y="900350"/>
                    <a:pt x="1355643" y="898804"/>
                    <a:pt x="1374561" y="897077"/>
                  </a:cubicBezTo>
                  <a:cubicBezTo>
                    <a:pt x="1385475" y="895167"/>
                    <a:pt x="1395934" y="902532"/>
                    <a:pt x="1397844" y="913442"/>
                  </a:cubicBezTo>
                  <a:cubicBezTo>
                    <a:pt x="1399754" y="924352"/>
                    <a:pt x="1392477" y="934808"/>
                    <a:pt x="1381564" y="936717"/>
                  </a:cubicBezTo>
                  <a:cubicBezTo>
                    <a:pt x="1363647" y="941445"/>
                    <a:pt x="1346003" y="946809"/>
                    <a:pt x="1328085" y="951809"/>
                  </a:cubicBezTo>
                  <a:cubicBezTo>
                    <a:pt x="1316262" y="955173"/>
                    <a:pt x="1304620" y="958628"/>
                    <a:pt x="1292797" y="961810"/>
                  </a:cubicBezTo>
                  <a:cubicBezTo>
                    <a:pt x="1283065" y="964447"/>
                    <a:pt x="1273243" y="966902"/>
                    <a:pt x="1263420" y="969356"/>
                  </a:cubicBezTo>
                  <a:cubicBezTo>
                    <a:pt x="1253689" y="971720"/>
                    <a:pt x="1243775" y="973720"/>
                    <a:pt x="1234134" y="976266"/>
                  </a:cubicBezTo>
                  <a:cubicBezTo>
                    <a:pt x="1259055" y="982903"/>
                    <a:pt x="1284611" y="988359"/>
                    <a:pt x="1308440" y="996177"/>
                  </a:cubicBezTo>
                  <a:cubicBezTo>
                    <a:pt x="1322628" y="1000814"/>
                    <a:pt x="1346639" y="1009997"/>
                    <a:pt x="1369649" y="1019270"/>
                  </a:cubicBezTo>
                  <a:cubicBezTo>
                    <a:pt x="1398208" y="1030726"/>
                    <a:pt x="1425219" y="1042182"/>
                    <a:pt x="1430495" y="1044909"/>
                  </a:cubicBezTo>
                  <a:cubicBezTo>
                    <a:pt x="1479153" y="1070185"/>
                    <a:pt x="1590839" y="1157193"/>
                    <a:pt x="1638678" y="1195015"/>
                  </a:cubicBezTo>
                  <a:lnTo>
                    <a:pt x="1660052" y="1212017"/>
                  </a:lnTo>
                  <a:cubicBezTo>
                    <a:pt x="1667691" y="1217654"/>
                    <a:pt x="1670329" y="1228019"/>
                    <a:pt x="1666054" y="1236565"/>
                  </a:cubicBezTo>
                  <a:close/>
                  <a:moveTo>
                    <a:pt x="1069243" y="1002723"/>
                  </a:moveTo>
                  <a:cubicBezTo>
                    <a:pt x="1068788" y="1002360"/>
                    <a:pt x="1068242" y="1001905"/>
                    <a:pt x="1067788" y="1001541"/>
                  </a:cubicBezTo>
                  <a:lnTo>
                    <a:pt x="1067514" y="1001633"/>
                  </a:lnTo>
                  <a:cubicBezTo>
                    <a:pt x="1066878" y="1001996"/>
                    <a:pt x="1068788" y="1002269"/>
                    <a:pt x="1069243" y="1002723"/>
                  </a:cubicBezTo>
                  <a:close/>
                  <a:moveTo>
                    <a:pt x="659332" y="979721"/>
                  </a:moveTo>
                  <a:lnTo>
                    <a:pt x="659332" y="979721"/>
                  </a:lnTo>
                  <a:lnTo>
                    <a:pt x="659332" y="979721"/>
                  </a:lnTo>
                  <a:lnTo>
                    <a:pt x="659332" y="979721"/>
                  </a:lnTo>
                  <a:close/>
                  <a:moveTo>
                    <a:pt x="659423" y="979812"/>
                  </a:moveTo>
                  <a:lnTo>
                    <a:pt x="659423" y="979812"/>
                  </a:lnTo>
                  <a:lnTo>
                    <a:pt x="659423" y="979812"/>
                  </a:lnTo>
                  <a:lnTo>
                    <a:pt x="659423" y="979812"/>
                  </a:lnTo>
                  <a:close/>
                  <a:moveTo>
                    <a:pt x="549102" y="829343"/>
                  </a:moveTo>
                  <a:cubicBezTo>
                    <a:pt x="550920" y="830161"/>
                    <a:pt x="552921" y="830979"/>
                    <a:pt x="552830" y="829615"/>
                  </a:cubicBezTo>
                  <a:cubicBezTo>
                    <a:pt x="551648" y="829615"/>
                    <a:pt x="550557" y="829433"/>
                    <a:pt x="549374" y="829161"/>
                  </a:cubicBezTo>
                  <a:lnTo>
                    <a:pt x="549102" y="829343"/>
                  </a:lnTo>
                  <a:close/>
                  <a:moveTo>
                    <a:pt x="901440" y="556224"/>
                  </a:moveTo>
                  <a:cubicBezTo>
                    <a:pt x="905260" y="555679"/>
                    <a:pt x="919358" y="551224"/>
                    <a:pt x="924997" y="549224"/>
                  </a:cubicBezTo>
                  <a:lnTo>
                    <a:pt x="968561" y="533404"/>
                  </a:lnTo>
                  <a:cubicBezTo>
                    <a:pt x="989571" y="525312"/>
                    <a:pt x="1009762" y="516038"/>
                    <a:pt x="1029588" y="505765"/>
                  </a:cubicBezTo>
                  <a:cubicBezTo>
                    <a:pt x="1049325" y="495582"/>
                    <a:pt x="1068515" y="484490"/>
                    <a:pt x="1087524" y="472852"/>
                  </a:cubicBezTo>
                  <a:cubicBezTo>
                    <a:pt x="1151916" y="433667"/>
                    <a:pt x="1225494" y="380661"/>
                    <a:pt x="1279518" y="315928"/>
                  </a:cubicBezTo>
                  <a:cubicBezTo>
                    <a:pt x="1317081" y="270923"/>
                    <a:pt x="1344911" y="220191"/>
                    <a:pt x="1354825" y="165094"/>
                  </a:cubicBezTo>
                  <a:cubicBezTo>
                    <a:pt x="1359099" y="140910"/>
                    <a:pt x="1358827" y="111725"/>
                    <a:pt x="1351823" y="85450"/>
                  </a:cubicBezTo>
                  <a:cubicBezTo>
                    <a:pt x="1346730" y="66721"/>
                    <a:pt x="1338272" y="49446"/>
                    <a:pt x="1325812" y="36172"/>
                  </a:cubicBezTo>
                  <a:cubicBezTo>
                    <a:pt x="1299618" y="8170"/>
                    <a:pt x="1262966" y="-3286"/>
                    <a:pt x="1228314" y="805"/>
                  </a:cubicBezTo>
                  <a:cubicBezTo>
                    <a:pt x="1193389" y="4897"/>
                    <a:pt x="1160647" y="24717"/>
                    <a:pt x="1143003" y="58811"/>
                  </a:cubicBezTo>
                  <a:cubicBezTo>
                    <a:pt x="1134726" y="74722"/>
                    <a:pt x="1129633" y="92905"/>
                    <a:pt x="1129451" y="110907"/>
                  </a:cubicBezTo>
                  <a:cubicBezTo>
                    <a:pt x="1129178" y="129636"/>
                    <a:pt x="1134090" y="148184"/>
                    <a:pt x="1145822" y="163731"/>
                  </a:cubicBezTo>
                  <a:cubicBezTo>
                    <a:pt x="1153917" y="174641"/>
                    <a:pt x="1175290" y="186278"/>
                    <a:pt x="1195481" y="188642"/>
                  </a:cubicBezTo>
                  <a:cubicBezTo>
                    <a:pt x="1211215" y="190461"/>
                    <a:pt x="1225858" y="186733"/>
                    <a:pt x="1234316" y="175914"/>
                  </a:cubicBezTo>
                  <a:cubicBezTo>
                    <a:pt x="1238045" y="171368"/>
                    <a:pt x="1237318" y="164549"/>
                    <a:pt x="1232770" y="160821"/>
                  </a:cubicBezTo>
                  <a:cubicBezTo>
                    <a:pt x="1228132" y="157184"/>
                    <a:pt x="1221401" y="157912"/>
                    <a:pt x="1217672" y="162458"/>
                  </a:cubicBezTo>
                  <a:cubicBezTo>
                    <a:pt x="1212124" y="169186"/>
                    <a:pt x="1201665" y="167913"/>
                    <a:pt x="1191752" y="165367"/>
                  </a:cubicBezTo>
                  <a:cubicBezTo>
                    <a:pt x="1180201" y="162367"/>
                    <a:pt x="1168924" y="156366"/>
                    <a:pt x="1164467" y="150093"/>
                  </a:cubicBezTo>
                  <a:cubicBezTo>
                    <a:pt x="1156191" y="138637"/>
                    <a:pt x="1153098" y="124999"/>
                    <a:pt x="1153553" y="111453"/>
                  </a:cubicBezTo>
                  <a:cubicBezTo>
                    <a:pt x="1154008" y="97178"/>
                    <a:pt x="1158373" y="82904"/>
                    <a:pt x="1165104" y="70448"/>
                  </a:cubicBezTo>
                  <a:cubicBezTo>
                    <a:pt x="1179110" y="44628"/>
                    <a:pt x="1204485" y="30081"/>
                    <a:pt x="1231224" y="27353"/>
                  </a:cubicBezTo>
                  <a:cubicBezTo>
                    <a:pt x="1257691" y="24626"/>
                    <a:pt x="1285521" y="33536"/>
                    <a:pt x="1305257" y="55174"/>
                  </a:cubicBezTo>
                  <a:cubicBezTo>
                    <a:pt x="1316899" y="67903"/>
                    <a:pt x="1323356" y="85359"/>
                    <a:pt x="1326539" y="103634"/>
                  </a:cubicBezTo>
                  <a:cubicBezTo>
                    <a:pt x="1329814" y="122817"/>
                    <a:pt x="1329358" y="142910"/>
                    <a:pt x="1326266" y="160003"/>
                  </a:cubicBezTo>
                  <a:cubicBezTo>
                    <a:pt x="1317535" y="210372"/>
                    <a:pt x="1291615" y="256467"/>
                    <a:pt x="1257691" y="297926"/>
                  </a:cubicBezTo>
                  <a:cubicBezTo>
                    <a:pt x="1206213" y="360932"/>
                    <a:pt x="1136091" y="413210"/>
                    <a:pt x="1074609" y="452032"/>
                  </a:cubicBezTo>
                  <a:cubicBezTo>
                    <a:pt x="1056237" y="463670"/>
                    <a:pt x="1037683" y="474852"/>
                    <a:pt x="1018675" y="485126"/>
                  </a:cubicBezTo>
                  <a:cubicBezTo>
                    <a:pt x="999757" y="495400"/>
                    <a:pt x="980476" y="504765"/>
                    <a:pt x="960467" y="512947"/>
                  </a:cubicBezTo>
                  <a:lnTo>
                    <a:pt x="917811" y="529404"/>
                  </a:lnTo>
                  <a:cubicBezTo>
                    <a:pt x="915083" y="530494"/>
                    <a:pt x="908716" y="533676"/>
                    <a:pt x="904078" y="535404"/>
                  </a:cubicBezTo>
                  <a:cubicBezTo>
                    <a:pt x="903168" y="535041"/>
                    <a:pt x="902259" y="534858"/>
                    <a:pt x="901259" y="534768"/>
                  </a:cubicBezTo>
                  <a:lnTo>
                    <a:pt x="902168" y="535313"/>
                  </a:lnTo>
                  <a:lnTo>
                    <a:pt x="902896" y="535859"/>
                  </a:lnTo>
                  <a:cubicBezTo>
                    <a:pt x="900440" y="536677"/>
                    <a:pt x="898621" y="536859"/>
                    <a:pt x="898530" y="535768"/>
                  </a:cubicBezTo>
                  <a:cubicBezTo>
                    <a:pt x="898439" y="535404"/>
                    <a:pt x="898439" y="535041"/>
                    <a:pt x="898439" y="534858"/>
                  </a:cubicBezTo>
                  <a:cubicBezTo>
                    <a:pt x="897257" y="535041"/>
                    <a:pt x="896074" y="535495"/>
                    <a:pt x="894983" y="536131"/>
                  </a:cubicBezTo>
                  <a:cubicBezTo>
                    <a:pt x="890436" y="538768"/>
                    <a:pt x="889526" y="541950"/>
                    <a:pt x="889162" y="542950"/>
                  </a:cubicBezTo>
                  <a:cubicBezTo>
                    <a:pt x="888071" y="546587"/>
                    <a:pt x="889071" y="557861"/>
                    <a:pt x="901440" y="556224"/>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7" name="Google Shape;716;p12">
              <a:extLst>
                <a:ext uri="{FF2B5EF4-FFF2-40B4-BE49-F238E27FC236}">
                  <a16:creationId xmlns:a16="http://schemas.microsoft.com/office/drawing/2014/main" id="{5A66707A-A295-41D5-B310-F8DC38E4AE80}"/>
                </a:ext>
              </a:extLst>
            </p:cNvPr>
            <p:cNvSpPr/>
            <p:nvPr/>
          </p:nvSpPr>
          <p:spPr>
            <a:xfrm rot="-5400000">
              <a:off x="8106801" y="1257263"/>
              <a:ext cx="853803" cy="378925"/>
            </a:xfrm>
            <a:custGeom>
              <a:avLst/>
              <a:gdLst/>
              <a:ahLst/>
              <a:cxnLst/>
              <a:rect l="l" t="t" r="r" b="b"/>
              <a:pathLst>
                <a:path w="1707606" h="757850" extrusionOk="0">
                  <a:moveTo>
                    <a:pt x="1707010" y="158745"/>
                  </a:moveTo>
                  <a:cubicBezTo>
                    <a:pt x="1709193" y="165837"/>
                    <a:pt x="1705191" y="173383"/>
                    <a:pt x="1698188" y="175565"/>
                  </a:cubicBezTo>
                  <a:cubicBezTo>
                    <a:pt x="1663263" y="187748"/>
                    <a:pt x="1628884" y="201749"/>
                    <a:pt x="1594505" y="216569"/>
                  </a:cubicBezTo>
                  <a:cubicBezTo>
                    <a:pt x="1581044" y="222388"/>
                    <a:pt x="1567493" y="228297"/>
                    <a:pt x="1553941" y="234298"/>
                  </a:cubicBezTo>
                  <a:cubicBezTo>
                    <a:pt x="1533842" y="243208"/>
                    <a:pt x="1513560" y="252118"/>
                    <a:pt x="1493823" y="262392"/>
                  </a:cubicBezTo>
                  <a:cubicBezTo>
                    <a:pt x="1485184" y="266665"/>
                    <a:pt x="1476634" y="271120"/>
                    <a:pt x="1468267" y="275847"/>
                  </a:cubicBezTo>
                  <a:cubicBezTo>
                    <a:pt x="1459900" y="280575"/>
                    <a:pt x="1451714" y="285485"/>
                    <a:pt x="1443620" y="290849"/>
                  </a:cubicBezTo>
                  <a:cubicBezTo>
                    <a:pt x="1443529" y="290940"/>
                    <a:pt x="1442528" y="291667"/>
                    <a:pt x="1442165" y="291940"/>
                  </a:cubicBezTo>
                  <a:cubicBezTo>
                    <a:pt x="1464902" y="311578"/>
                    <a:pt x="1486275" y="332944"/>
                    <a:pt x="1507739" y="354310"/>
                  </a:cubicBezTo>
                  <a:cubicBezTo>
                    <a:pt x="1513014" y="359492"/>
                    <a:pt x="1513196" y="367948"/>
                    <a:pt x="1508012" y="373312"/>
                  </a:cubicBezTo>
                  <a:cubicBezTo>
                    <a:pt x="1502828" y="378585"/>
                    <a:pt x="1494370" y="378676"/>
                    <a:pt x="1489004" y="373494"/>
                  </a:cubicBezTo>
                  <a:cubicBezTo>
                    <a:pt x="1464902" y="350491"/>
                    <a:pt x="1441619" y="326671"/>
                    <a:pt x="1415698" y="306214"/>
                  </a:cubicBezTo>
                  <a:cubicBezTo>
                    <a:pt x="1399145" y="293031"/>
                    <a:pt x="1381501" y="281303"/>
                    <a:pt x="1361856" y="272120"/>
                  </a:cubicBezTo>
                  <a:cubicBezTo>
                    <a:pt x="1238437" y="213932"/>
                    <a:pt x="1125750" y="211114"/>
                    <a:pt x="1018793" y="237571"/>
                  </a:cubicBezTo>
                  <a:cubicBezTo>
                    <a:pt x="1028980" y="242844"/>
                    <a:pt x="1039621" y="247936"/>
                    <a:pt x="1049535" y="254391"/>
                  </a:cubicBezTo>
                  <a:cubicBezTo>
                    <a:pt x="1054173" y="257482"/>
                    <a:pt x="1058630" y="260755"/>
                    <a:pt x="1062631" y="264574"/>
                  </a:cubicBezTo>
                  <a:cubicBezTo>
                    <a:pt x="1089735" y="289849"/>
                    <a:pt x="1112836" y="319579"/>
                    <a:pt x="1132845" y="351310"/>
                  </a:cubicBezTo>
                  <a:cubicBezTo>
                    <a:pt x="1152580" y="382767"/>
                    <a:pt x="1169224" y="416225"/>
                    <a:pt x="1183776" y="449501"/>
                  </a:cubicBezTo>
                  <a:cubicBezTo>
                    <a:pt x="1206877" y="502416"/>
                    <a:pt x="1219701" y="574150"/>
                    <a:pt x="1247350" y="631974"/>
                  </a:cubicBezTo>
                  <a:cubicBezTo>
                    <a:pt x="1258900" y="656067"/>
                    <a:pt x="1273089" y="677797"/>
                    <a:pt x="1292279" y="694071"/>
                  </a:cubicBezTo>
                  <a:cubicBezTo>
                    <a:pt x="1352670" y="745531"/>
                    <a:pt x="1424429" y="734893"/>
                    <a:pt x="1470632" y="694435"/>
                  </a:cubicBezTo>
                  <a:cubicBezTo>
                    <a:pt x="1516652" y="654158"/>
                    <a:pt x="1537298" y="584333"/>
                    <a:pt x="1495643" y="516508"/>
                  </a:cubicBezTo>
                  <a:cubicBezTo>
                    <a:pt x="1491186" y="509325"/>
                    <a:pt x="1485547" y="503598"/>
                    <a:pt x="1479181" y="498688"/>
                  </a:cubicBezTo>
                  <a:cubicBezTo>
                    <a:pt x="1472178" y="493324"/>
                    <a:pt x="1464356" y="488960"/>
                    <a:pt x="1456262" y="485141"/>
                  </a:cubicBezTo>
                  <a:cubicBezTo>
                    <a:pt x="1449167" y="481777"/>
                    <a:pt x="1441709" y="479050"/>
                    <a:pt x="1434161" y="477140"/>
                  </a:cubicBezTo>
                  <a:cubicBezTo>
                    <a:pt x="1426612" y="475231"/>
                    <a:pt x="1418881" y="474049"/>
                    <a:pt x="1411151" y="473867"/>
                  </a:cubicBezTo>
                  <a:cubicBezTo>
                    <a:pt x="1404875" y="473776"/>
                    <a:pt x="1398781" y="474504"/>
                    <a:pt x="1392961" y="476140"/>
                  </a:cubicBezTo>
                  <a:cubicBezTo>
                    <a:pt x="1387140" y="477868"/>
                    <a:pt x="1381592" y="480413"/>
                    <a:pt x="1376407" y="483868"/>
                  </a:cubicBezTo>
                  <a:cubicBezTo>
                    <a:pt x="1360764" y="494415"/>
                    <a:pt x="1351306" y="508234"/>
                    <a:pt x="1348213" y="523599"/>
                  </a:cubicBezTo>
                  <a:cubicBezTo>
                    <a:pt x="1345121" y="539146"/>
                    <a:pt x="1348668" y="556148"/>
                    <a:pt x="1358309" y="572241"/>
                  </a:cubicBezTo>
                  <a:cubicBezTo>
                    <a:pt x="1363765" y="581242"/>
                    <a:pt x="1373406" y="588242"/>
                    <a:pt x="1383320" y="590242"/>
                  </a:cubicBezTo>
                  <a:cubicBezTo>
                    <a:pt x="1392142" y="591970"/>
                    <a:pt x="1401146" y="589515"/>
                    <a:pt x="1406785" y="579969"/>
                  </a:cubicBezTo>
                  <a:cubicBezTo>
                    <a:pt x="1409786" y="574877"/>
                    <a:pt x="1416335" y="573059"/>
                    <a:pt x="1421428" y="576059"/>
                  </a:cubicBezTo>
                  <a:cubicBezTo>
                    <a:pt x="1426612" y="579060"/>
                    <a:pt x="1428340" y="585606"/>
                    <a:pt x="1425338" y="590697"/>
                  </a:cubicBezTo>
                  <a:cubicBezTo>
                    <a:pt x="1414516" y="609790"/>
                    <a:pt x="1396690" y="615245"/>
                    <a:pt x="1379227" y="612063"/>
                  </a:cubicBezTo>
                  <a:cubicBezTo>
                    <a:pt x="1363220" y="609153"/>
                    <a:pt x="1347668" y="598425"/>
                    <a:pt x="1338755" y="584151"/>
                  </a:cubicBezTo>
                  <a:cubicBezTo>
                    <a:pt x="1325476" y="562785"/>
                    <a:pt x="1321020" y="540056"/>
                    <a:pt x="1324839" y="519144"/>
                  </a:cubicBezTo>
                  <a:cubicBezTo>
                    <a:pt x="1328659" y="497961"/>
                    <a:pt x="1341028" y="478322"/>
                    <a:pt x="1362401" y="463412"/>
                  </a:cubicBezTo>
                  <a:cubicBezTo>
                    <a:pt x="1369768" y="458320"/>
                    <a:pt x="1377590" y="454593"/>
                    <a:pt x="1385867" y="452047"/>
                  </a:cubicBezTo>
                  <a:cubicBezTo>
                    <a:pt x="1394052" y="449592"/>
                    <a:pt x="1402601" y="448410"/>
                    <a:pt x="1411514" y="448410"/>
                  </a:cubicBezTo>
                  <a:cubicBezTo>
                    <a:pt x="1421155" y="448501"/>
                    <a:pt x="1430887" y="449774"/>
                    <a:pt x="1440254" y="452047"/>
                  </a:cubicBezTo>
                  <a:cubicBezTo>
                    <a:pt x="1449622" y="454229"/>
                    <a:pt x="1458627" y="457411"/>
                    <a:pt x="1467357" y="461411"/>
                  </a:cubicBezTo>
                  <a:cubicBezTo>
                    <a:pt x="1479272" y="466866"/>
                    <a:pt x="1490641" y="473322"/>
                    <a:pt x="1500463" y="481595"/>
                  </a:cubicBezTo>
                  <a:cubicBezTo>
                    <a:pt x="1507375" y="487505"/>
                    <a:pt x="1513469" y="494324"/>
                    <a:pt x="1518562" y="502325"/>
                  </a:cubicBezTo>
                  <a:cubicBezTo>
                    <a:pt x="1569312" y="583333"/>
                    <a:pt x="1544847" y="667523"/>
                    <a:pt x="1489640" y="716164"/>
                  </a:cubicBezTo>
                  <a:cubicBezTo>
                    <a:pt x="1433979" y="765260"/>
                    <a:pt x="1346758" y="778079"/>
                    <a:pt x="1273816" y="715619"/>
                  </a:cubicBezTo>
                  <a:cubicBezTo>
                    <a:pt x="1251898" y="696617"/>
                    <a:pt x="1235436" y="671705"/>
                    <a:pt x="1222430" y="643702"/>
                  </a:cubicBezTo>
                  <a:cubicBezTo>
                    <a:pt x="1195236" y="585242"/>
                    <a:pt x="1183231" y="512962"/>
                    <a:pt x="1160675" y="459411"/>
                  </a:cubicBezTo>
                  <a:cubicBezTo>
                    <a:pt x="1147033" y="427044"/>
                    <a:pt x="1131390" y="394405"/>
                    <a:pt x="1112745" y="363675"/>
                  </a:cubicBezTo>
                  <a:cubicBezTo>
                    <a:pt x="1094282" y="333308"/>
                    <a:pt x="1072999" y="304759"/>
                    <a:pt x="1047624" y="280302"/>
                  </a:cubicBezTo>
                  <a:cubicBezTo>
                    <a:pt x="1044623" y="277393"/>
                    <a:pt x="1041258" y="274756"/>
                    <a:pt x="1037711" y="272393"/>
                  </a:cubicBezTo>
                  <a:cubicBezTo>
                    <a:pt x="1022250" y="262028"/>
                    <a:pt x="1004605" y="254664"/>
                    <a:pt x="991327" y="244753"/>
                  </a:cubicBezTo>
                  <a:cubicBezTo>
                    <a:pt x="990599" y="244935"/>
                    <a:pt x="989871" y="245117"/>
                    <a:pt x="989235" y="245299"/>
                  </a:cubicBezTo>
                  <a:cubicBezTo>
                    <a:pt x="898831" y="272211"/>
                    <a:pt x="812338" y="318943"/>
                    <a:pt x="726663" y="370130"/>
                  </a:cubicBezTo>
                  <a:cubicBezTo>
                    <a:pt x="641625" y="420862"/>
                    <a:pt x="557315" y="475867"/>
                    <a:pt x="471731" y="521872"/>
                  </a:cubicBezTo>
                  <a:cubicBezTo>
                    <a:pt x="425802" y="546329"/>
                    <a:pt x="373688" y="569604"/>
                    <a:pt x="319754" y="585788"/>
                  </a:cubicBezTo>
                  <a:cubicBezTo>
                    <a:pt x="265094" y="602244"/>
                    <a:pt x="208614" y="611608"/>
                    <a:pt x="154954" y="608335"/>
                  </a:cubicBezTo>
                  <a:cubicBezTo>
                    <a:pt x="136218" y="607153"/>
                    <a:pt x="117846" y="605062"/>
                    <a:pt x="100020" y="601062"/>
                  </a:cubicBezTo>
                  <a:cubicBezTo>
                    <a:pt x="81648" y="596880"/>
                    <a:pt x="63913" y="590606"/>
                    <a:pt x="46724" y="581333"/>
                  </a:cubicBezTo>
                  <a:cubicBezTo>
                    <a:pt x="40175" y="577696"/>
                    <a:pt x="15710" y="556967"/>
                    <a:pt x="6979" y="548147"/>
                  </a:cubicBezTo>
                  <a:cubicBezTo>
                    <a:pt x="-10575" y="530600"/>
                    <a:pt x="9343" y="519326"/>
                    <a:pt x="19166" y="523963"/>
                  </a:cubicBezTo>
                  <a:cubicBezTo>
                    <a:pt x="21894" y="525236"/>
                    <a:pt x="23986" y="527418"/>
                    <a:pt x="25259" y="529964"/>
                  </a:cubicBezTo>
                  <a:cubicBezTo>
                    <a:pt x="32990" y="537419"/>
                    <a:pt x="53636" y="554875"/>
                    <a:pt x="59275" y="557876"/>
                  </a:cubicBezTo>
                  <a:cubicBezTo>
                    <a:pt x="74281" y="565695"/>
                    <a:pt x="89924" y="570786"/>
                    <a:pt x="105841" y="574150"/>
                  </a:cubicBezTo>
                  <a:cubicBezTo>
                    <a:pt x="122302" y="577605"/>
                    <a:pt x="139219" y="579150"/>
                    <a:pt x="156500" y="579878"/>
                  </a:cubicBezTo>
                  <a:cubicBezTo>
                    <a:pt x="206795" y="582151"/>
                    <a:pt x="259545" y="572332"/>
                    <a:pt x="310660" y="556148"/>
                  </a:cubicBezTo>
                  <a:cubicBezTo>
                    <a:pt x="339491" y="546965"/>
                    <a:pt x="367412" y="535601"/>
                    <a:pt x="394424" y="523236"/>
                  </a:cubicBezTo>
                  <a:cubicBezTo>
                    <a:pt x="394333" y="521690"/>
                    <a:pt x="393514" y="520326"/>
                    <a:pt x="394060" y="518781"/>
                  </a:cubicBezTo>
                  <a:cubicBezTo>
                    <a:pt x="399335" y="498051"/>
                    <a:pt x="405065" y="473504"/>
                    <a:pt x="413342" y="448774"/>
                  </a:cubicBezTo>
                  <a:cubicBezTo>
                    <a:pt x="415979" y="441046"/>
                    <a:pt x="418889" y="433409"/>
                    <a:pt x="422164" y="425863"/>
                  </a:cubicBezTo>
                  <a:cubicBezTo>
                    <a:pt x="425438" y="418225"/>
                    <a:pt x="429076" y="410679"/>
                    <a:pt x="432987" y="403497"/>
                  </a:cubicBezTo>
                  <a:cubicBezTo>
                    <a:pt x="447539" y="376585"/>
                    <a:pt x="465274" y="352946"/>
                    <a:pt x="485283" y="336763"/>
                  </a:cubicBezTo>
                  <a:cubicBezTo>
                    <a:pt x="490467" y="332035"/>
                    <a:pt x="498653" y="332399"/>
                    <a:pt x="503382" y="337672"/>
                  </a:cubicBezTo>
                  <a:cubicBezTo>
                    <a:pt x="508202" y="342945"/>
                    <a:pt x="507747" y="351037"/>
                    <a:pt x="502563" y="355764"/>
                  </a:cubicBezTo>
                  <a:cubicBezTo>
                    <a:pt x="490740" y="368038"/>
                    <a:pt x="481281" y="384131"/>
                    <a:pt x="472550" y="401860"/>
                  </a:cubicBezTo>
                  <a:cubicBezTo>
                    <a:pt x="467911" y="411134"/>
                    <a:pt x="463637" y="420953"/>
                    <a:pt x="459453" y="430954"/>
                  </a:cubicBezTo>
                  <a:cubicBezTo>
                    <a:pt x="456633" y="437500"/>
                    <a:pt x="453814" y="444137"/>
                    <a:pt x="450995" y="450683"/>
                  </a:cubicBezTo>
                  <a:cubicBezTo>
                    <a:pt x="446720" y="460866"/>
                    <a:pt x="442445" y="470958"/>
                    <a:pt x="438353" y="480777"/>
                  </a:cubicBezTo>
                  <a:cubicBezTo>
                    <a:pt x="434533" y="490051"/>
                    <a:pt x="431349" y="498051"/>
                    <a:pt x="427803" y="506598"/>
                  </a:cubicBezTo>
                  <a:cubicBezTo>
                    <a:pt x="437080" y="501870"/>
                    <a:pt x="447084" y="497506"/>
                    <a:pt x="455906" y="492687"/>
                  </a:cubicBezTo>
                  <a:cubicBezTo>
                    <a:pt x="540580" y="446137"/>
                    <a:pt x="623618" y="389950"/>
                    <a:pt x="708109" y="339127"/>
                  </a:cubicBezTo>
                  <a:cubicBezTo>
                    <a:pt x="715658" y="334581"/>
                    <a:pt x="723298" y="330398"/>
                    <a:pt x="730938" y="325943"/>
                  </a:cubicBezTo>
                  <a:cubicBezTo>
                    <a:pt x="730847" y="323943"/>
                    <a:pt x="730119" y="322034"/>
                    <a:pt x="730938" y="320034"/>
                  </a:cubicBezTo>
                  <a:cubicBezTo>
                    <a:pt x="737941" y="300395"/>
                    <a:pt x="745126" y="281484"/>
                    <a:pt x="753311" y="263028"/>
                  </a:cubicBezTo>
                  <a:cubicBezTo>
                    <a:pt x="758860" y="250481"/>
                    <a:pt x="764862" y="238116"/>
                    <a:pt x="771502" y="226115"/>
                  </a:cubicBezTo>
                  <a:cubicBezTo>
                    <a:pt x="776958" y="216114"/>
                    <a:pt x="782961" y="206386"/>
                    <a:pt x="789419" y="196749"/>
                  </a:cubicBezTo>
                  <a:cubicBezTo>
                    <a:pt x="795785" y="187384"/>
                    <a:pt x="802788" y="178292"/>
                    <a:pt x="809973" y="169110"/>
                  </a:cubicBezTo>
                  <a:cubicBezTo>
                    <a:pt x="816067" y="161654"/>
                    <a:pt x="822070" y="154108"/>
                    <a:pt x="828345" y="146744"/>
                  </a:cubicBezTo>
                  <a:cubicBezTo>
                    <a:pt x="834712" y="139379"/>
                    <a:pt x="841169" y="132106"/>
                    <a:pt x="847899" y="125014"/>
                  </a:cubicBezTo>
                  <a:lnTo>
                    <a:pt x="861451" y="111376"/>
                  </a:lnTo>
                  <a:cubicBezTo>
                    <a:pt x="862178" y="110649"/>
                    <a:pt x="864088" y="110104"/>
                    <a:pt x="865998" y="109558"/>
                  </a:cubicBezTo>
                  <a:lnTo>
                    <a:pt x="866271" y="109104"/>
                  </a:lnTo>
                  <a:lnTo>
                    <a:pt x="866726" y="108467"/>
                  </a:lnTo>
                  <a:lnTo>
                    <a:pt x="866271" y="109467"/>
                  </a:lnTo>
                  <a:cubicBezTo>
                    <a:pt x="868636" y="108740"/>
                    <a:pt x="870818" y="107831"/>
                    <a:pt x="870091" y="106285"/>
                  </a:cubicBezTo>
                  <a:cubicBezTo>
                    <a:pt x="870000" y="106012"/>
                    <a:pt x="869909" y="105831"/>
                    <a:pt x="869818" y="105740"/>
                  </a:cubicBezTo>
                  <a:cubicBezTo>
                    <a:pt x="873001" y="103739"/>
                    <a:pt x="876912" y="103103"/>
                    <a:pt x="880732" y="104285"/>
                  </a:cubicBezTo>
                  <a:cubicBezTo>
                    <a:pt x="886462" y="105831"/>
                    <a:pt x="888099" y="109740"/>
                    <a:pt x="889100" y="112013"/>
                  </a:cubicBezTo>
                  <a:cubicBezTo>
                    <a:pt x="890827" y="115559"/>
                    <a:pt x="890464" y="119377"/>
                    <a:pt x="888281" y="123560"/>
                  </a:cubicBezTo>
                  <a:cubicBezTo>
                    <a:pt x="887553" y="124923"/>
                    <a:pt x="886098" y="126560"/>
                    <a:pt x="883915" y="128196"/>
                  </a:cubicBezTo>
                  <a:cubicBezTo>
                    <a:pt x="883278" y="128651"/>
                    <a:pt x="881369" y="129742"/>
                    <a:pt x="880096" y="130378"/>
                  </a:cubicBezTo>
                  <a:lnTo>
                    <a:pt x="869636" y="143653"/>
                  </a:lnTo>
                  <a:lnTo>
                    <a:pt x="837258" y="189293"/>
                  </a:lnTo>
                  <a:cubicBezTo>
                    <a:pt x="827708" y="202840"/>
                    <a:pt x="819432" y="216660"/>
                    <a:pt x="811065" y="230207"/>
                  </a:cubicBezTo>
                  <a:cubicBezTo>
                    <a:pt x="805425" y="239480"/>
                    <a:pt x="799787" y="248754"/>
                    <a:pt x="794330" y="258028"/>
                  </a:cubicBezTo>
                  <a:cubicBezTo>
                    <a:pt x="785871" y="272574"/>
                    <a:pt x="778141" y="288031"/>
                    <a:pt x="770228" y="303123"/>
                  </a:cubicBezTo>
                  <a:cubicBezTo>
                    <a:pt x="838350" y="265119"/>
                    <a:pt x="907744" y="232298"/>
                    <a:pt x="979321" y="211568"/>
                  </a:cubicBezTo>
                  <a:cubicBezTo>
                    <a:pt x="1012518" y="202022"/>
                    <a:pt x="1046169" y="195203"/>
                    <a:pt x="1080366" y="191475"/>
                  </a:cubicBezTo>
                  <a:cubicBezTo>
                    <a:pt x="1080457" y="191294"/>
                    <a:pt x="1080366" y="191112"/>
                    <a:pt x="1080548" y="190930"/>
                  </a:cubicBezTo>
                  <a:cubicBezTo>
                    <a:pt x="1081731" y="189112"/>
                    <a:pt x="1087461" y="184566"/>
                    <a:pt x="1087461" y="184566"/>
                  </a:cubicBezTo>
                  <a:cubicBezTo>
                    <a:pt x="1087461" y="184566"/>
                    <a:pt x="1087006" y="184838"/>
                    <a:pt x="1086824" y="185020"/>
                  </a:cubicBezTo>
                  <a:lnTo>
                    <a:pt x="1098193" y="172292"/>
                  </a:lnTo>
                  <a:lnTo>
                    <a:pt x="1135027" y="134197"/>
                  </a:lnTo>
                  <a:cubicBezTo>
                    <a:pt x="1152762" y="117195"/>
                    <a:pt x="1170589" y="100739"/>
                    <a:pt x="1189233" y="85647"/>
                  </a:cubicBezTo>
                  <a:cubicBezTo>
                    <a:pt x="1201966" y="75373"/>
                    <a:pt x="1215154" y="65736"/>
                    <a:pt x="1228706" y="56826"/>
                  </a:cubicBezTo>
                  <a:cubicBezTo>
                    <a:pt x="1262448" y="34551"/>
                    <a:pt x="1298555" y="16276"/>
                    <a:pt x="1337391" y="1093"/>
                  </a:cubicBezTo>
                  <a:cubicBezTo>
                    <a:pt x="1344212" y="-1817"/>
                    <a:pt x="1352124" y="1275"/>
                    <a:pt x="1355035" y="8093"/>
                  </a:cubicBezTo>
                  <a:cubicBezTo>
                    <a:pt x="1358036" y="14912"/>
                    <a:pt x="1354852" y="22822"/>
                    <a:pt x="1348122" y="25732"/>
                  </a:cubicBezTo>
                  <a:cubicBezTo>
                    <a:pt x="1319564" y="39460"/>
                    <a:pt x="1293371" y="55553"/>
                    <a:pt x="1267905" y="72827"/>
                  </a:cubicBezTo>
                  <a:cubicBezTo>
                    <a:pt x="1252534" y="83283"/>
                    <a:pt x="1237619" y="94284"/>
                    <a:pt x="1222703" y="105558"/>
                  </a:cubicBezTo>
                  <a:cubicBezTo>
                    <a:pt x="1200511" y="122287"/>
                    <a:pt x="1178320" y="139379"/>
                    <a:pt x="1156765" y="158018"/>
                  </a:cubicBezTo>
                  <a:lnTo>
                    <a:pt x="1122203" y="188293"/>
                  </a:lnTo>
                  <a:cubicBezTo>
                    <a:pt x="1202512" y="185838"/>
                    <a:pt x="1286277" y="202113"/>
                    <a:pt x="1374770" y="245390"/>
                  </a:cubicBezTo>
                  <a:cubicBezTo>
                    <a:pt x="1391869" y="253754"/>
                    <a:pt x="1406785" y="264846"/>
                    <a:pt x="1421519" y="276029"/>
                  </a:cubicBezTo>
                  <a:cubicBezTo>
                    <a:pt x="1424247" y="273302"/>
                    <a:pt x="1427067" y="269120"/>
                    <a:pt x="1427612" y="268756"/>
                  </a:cubicBezTo>
                  <a:cubicBezTo>
                    <a:pt x="1435707" y="262392"/>
                    <a:pt x="1443892" y="256300"/>
                    <a:pt x="1452351" y="250572"/>
                  </a:cubicBezTo>
                  <a:cubicBezTo>
                    <a:pt x="1460809" y="244753"/>
                    <a:pt x="1469449" y="239298"/>
                    <a:pt x="1478180" y="234025"/>
                  </a:cubicBezTo>
                  <a:cubicBezTo>
                    <a:pt x="1498099" y="222297"/>
                    <a:pt x="1518289" y="211205"/>
                    <a:pt x="1538935" y="201567"/>
                  </a:cubicBezTo>
                  <a:cubicBezTo>
                    <a:pt x="1552850" y="195021"/>
                    <a:pt x="1566947" y="189021"/>
                    <a:pt x="1581227" y="183656"/>
                  </a:cubicBezTo>
                  <a:cubicBezTo>
                    <a:pt x="1617061" y="170110"/>
                    <a:pt x="1653622" y="159654"/>
                    <a:pt x="1690275" y="150017"/>
                  </a:cubicBezTo>
                  <a:cubicBezTo>
                    <a:pt x="1697369" y="147744"/>
                    <a:pt x="1704827" y="151744"/>
                    <a:pt x="1707010" y="15874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grpSp>
          <p:nvGrpSpPr>
            <p:cNvPr id="28" name="Google Shape;717;p12">
              <a:extLst>
                <a:ext uri="{FF2B5EF4-FFF2-40B4-BE49-F238E27FC236}">
                  <a16:creationId xmlns:a16="http://schemas.microsoft.com/office/drawing/2014/main" id="{6981E344-2D68-4BD3-B3E6-40969F12CCA9}"/>
                </a:ext>
              </a:extLst>
            </p:cNvPr>
            <p:cNvGrpSpPr/>
            <p:nvPr/>
          </p:nvGrpSpPr>
          <p:grpSpPr>
            <a:xfrm>
              <a:off x="7518171" y="2341687"/>
              <a:ext cx="1859384" cy="2356365"/>
              <a:chOff x="7518171" y="2341687"/>
              <a:chExt cx="1859384" cy="2356365"/>
            </a:xfrm>
          </p:grpSpPr>
          <p:sp>
            <p:nvSpPr>
              <p:cNvPr id="29" name="Google Shape;718;p12">
                <a:extLst>
                  <a:ext uri="{FF2B5EF4-FFF2-40B4-BE49-F238E27FC236}">
                    <a16:creationId xmlns:a16="http://schemas.microsoft.com/office/drawing/2014/main" id="{A66FD712-9CB1-4282-8A3C-081432CF509B}"/>
                  </a:ext>
                </a:extLst>
              </p:cNvPr>
              <p:cNvSpPr/>
              <p:nvPr/>
            </p:nvSpPr>
            <p:spPr>
              <a:xfrm rot="-5400000">
                <a:off x="8654911" y="3542735"/>
                <a:ext cx="682115" cy="327362"/>
              </a:xfrm>
              <a:custGeom>
                <a:avLst/>
                <a:gdLst/>
                <a:ahLst/>
                <a:cxnLst/>
                <a:rect l="l" t="t" r="r" b="b"/>
                <a:pathLst>
                  <a:path w="1364231" h="654724" extrusionOk="0">
                    <a:moveTo>
                      <a:pt x="1360794" y="325673"/>
                    </a:moveTo>
                    <a:cubicBezTo>
                      <a:pt x="1362431" y="325855"/>
                      <a:pt x="1365159" y="328946"/>
                      <a:pt x="1360248" y="328218"/>
                    </a:cubicBezTo>
                    <a:cubicBezTo>
                      <a:pt x="1293764" y="318399"/>
                      <a:pt x="1161159" y="296397"/>
                      <a:pt x="1098859" y="275940"/>
                    </a:cubicBezTo>
                    <a:cubicBezTo>
                      <a:pt x="1016822" y="249029"/>
                      <a:pt x="953066" y="200660"/>
                      <a:pt x="915959" y="137018"/>
                    </a:cubicBezTo>
                    <a:cubicBezTo>
                      <a:pt x="900225" y="110106"/>
                      <a:pt x="892585" y="80648"/>
                      <a:pt x="876941" y="53736"/>
                    </a:cubicBezTo>
                    <a:cubicBezTo>
                      <a:pt x="868665" y="39280"/>
                      <a:pt x="857206" y="25552"/>
                      <a:pt x="842381" y="14823"/>
                    </a:cubicBezTo>
                    <a:cubicBezTo>
                      <a:pt x="839652" y="12732"/>
                      <a:pt x="821826" y="5732"/>
                      <a:pt x="821189" y="3277"/>
                    </a:cubicBezTo>
                    <a:cubicBezTo>
                      <a:pt x="820644" y="1458"/>
                      <a:pt x="873576" y="-87"/>
                      <a:pt x="875304" y="4"/>
                    </a:cubicBezTo>
                    <a:cubicBezTo>
                      <a:pt x="935422" y="1277"/>
                      <a:pt x="993903" y="12914"/>
                      <a:pt x="1048927" y="30279"/>
                    </a:cubicBezTo>
                    <a:cubicBezTo>
                      <a:pt x="1200086" y="78102"/>
                      <a:pt x="1370253" y="163838"/>
                      <a:pt x="1364068" y="309398"/>
                    </a:cubicBezTo>
                    <a:lnTo>
                      <a:pt x="1360794" y="325673"/>
                    </a:lnTo>
                    <a:close/>
                    <a:moveTo>
                      <a:pt x="1190809" y="358221"/>
                    </a:moveTo>
                    <a:cubicBezTo>
                      <a:pt x="1122960" y="361676"/>
                      <a:pt x="987263" y="371132"/>
                      <a:pt x="921689" y="385770"/>
                    </a:cubicBezTo>
                    <a:cubicBezTo>
                      <a:pt x="835196" y="405135"/>
                      <a:pt x="762709" y="448140"/>
                      <a:pt x="713687" y="509327"/>
                    </a:cubicBezTo>
                    <a:cubicBezTo>
                      <a:pt x="692950" y="535148"/>
                      <a:pt x="679672" y="564333"/>
                      <a:pt x="659117" y="590245"/>
                    </a:cubicBezTo>
                    <a:cubicBezTo>
                      <a:pt x="648112" y="604064"/>
                      <a:pt x="634106" y="616974"/>
                      <a:pt x="617371" y="626430"/>
                    </a:cubicBezTo>
                    <a:cubicBezTo>
                      <a:pt x="614188" y="628248"/>
                      <a:pt x="595270" y="633703"/>
                      <a:pt x="594088" y="636067"/>
                    </a:cubicBezTo>
                    <a:cubicBezTo>
                      <a:pt x="593270" y="637886"/>
                      <a:pt x="645384" y="644614"/>
                      <a:pt x="647112" y="644795"/>
                    </a:cubicBezTo>
                    <a:cubicBezTo>
                      <a:pt x="706957" y="649250"/>
                      <a:pt x="767165" y="643159"/>
                      <a:pt x="825009" y="630885"/>
                    </a:cubicBezTo>
                    <a:cubicBezTo>
                      <a:pt x="983898" y="596972"/>
                      <a:pt x="1169072" y="526511"/>
                      <a:pt x="1190900" y="377769"/>
                    </a:cubicBezTo>
                    <a:lnTo>
                      <a:pt x="1190809" y="360858"/>
                    </a:lnTo>
                    <a:cubicBezTo>
                      <a:pt x="1192446" y="360767"/>
                      <a:pt x="1195720" y="357949"/>
                      <a:pt x="1190809" y="358221"/>
                    </a:cubicBezTo>
                    <a:close/>
                    <a:moveTo>
                      <a:pt x="497227" y="359494"/>
                    </a:moveTo>
                    <a:cubicBezTo>
                      <a:pt x="437291" y="369495"/>
                      <a:pt x="317783" y="391679"/>
                      <a:pt x="261212" y="410772"/>
                    </a:cubicBezTo>
                    <a:cubicBezTo>
                      <a:pt x="186633" y="435865"/>
                      <a:pt x="127334" y="479233"/>
                      <a:pt x="91045" y="535148"/>
                    </a:cubicBezTo>
                    <a:cubicBezTo>
                      <a:pt x="75766" y="558787"/>
                      <a:pt x="67489" y="584517"/>
                      <a:pt x="52301" y="608065"/>
                    </a:cubicBezTo>
                    <a:cubicBezTo>
                      <a:pt x="44206" y="620793"/>
                      <a:pt x="33292" y="632976"/>
                      <a:pt x="19559" y="642614"/>
                    </a:cubicBezTo>
                    <a:cubicBezTo>
                      <a:pt x="17012" y="644432"/>
                      <a:pt x="823" y="650887"/>
                      <a:pt x="5" y="653069"/>
                    </a:cubicBezTo>
                    <a:cubicBezTo>
                      <a:pt x="-541" y="654615"/>
                      <a:pt x="46662" y="654796"/>
                      <a:pt x="48208" y="654706"/>
                    </a:cubicBezTo>
                    <a:cubicBezTo>
                      <a:pt x="102050" y="652160"/>
                      <a:pt x="154801" y="640704"/>
                      <a:pt x="204823" y="624430"/>
                    </a:cubicBezTo>
                    <a:cubicBezTo>
                      <a:pt x="342066" y="579607"/>
                      <a:pt x="498227" y="501508"/>
                      <a:pt x="499682" y="375678"/>
                    </a:cubicBezTo>
                    <a:lnTo>
                      <a:pt x="497590" y="361676"/>
                    </a:lnTo>
                    <a:cubicBezTo>
                      <a:pt x="499046" y="361494"/>
                      <a:pt x="501683" y="358767"/>
                      <a:pt x="497227" y="359494"/>
                    </a:cubicBezTo>
                    <a:close/>
                    <a:moveTo>
                      <a:pt x="833922" y="339947"/>
                    </a:moveTo>
                    <a:lnTo>
                      <a:pt x="832740" y="322036"/>
                    </a:lnTo>
                    <a:cubicBezTo>
                      <a:pt x="799452" y="165566"/>
                      <a:pt x="609186" y="97013"/>
                      <a:pt x="447750" y="66465"/>
                    </a:cubicBezTo>
                    <a:cubicBezTo>
                      <a:pt x="389087" y="55282"/>
                      <a:pt x="328515" y="50827"/>
                      <a:pt x="269034" y="57555"/>
                    </a:cubicBezTo>
                    <a:cubicBezTo>
                      <a:pt x="267306" y="57737"/>
                      <a:pt x="215828" y="66556"/>
                      <a:pt x="216738" y="68374"/>
                    </a:cubicBezTo>
                    <a:cubicBezTo>
                      <a:pt x="218102" y="70920"/>
                      <a:pt x="237474" y="76102"/>
                      <a:pt x="240748" y="77830"/>
                    </a:cubicBezTo>
                    <a:cubicBezTo>
                      <a:pt x="258120" y="87285"/>
                      <a:pt x="273127" y="100559"/>
                      <a:pt x="285223" y="114833"/>
                    </a:cubicBezTo>
                    <a:cubicBezTo>
                      <a:pt x="307778" y="141472"/>
                      <a:pt x="323331" y="171930"/>
                      <a:pt x="345977" y="198569"/>
                    </a:cubicBezTo>
                    <a:cubicBezTo>
                      <a:pt x="399638" y="261666"/>
                      <a:pt x="475308" y="304670"/>
                      <a:pt x="563165" y="322309"/>
                    </a:cubicBezTo>
                    <a:cubicBezTo>
                      <a:pt x="629922" y="335673"/>
                      <a:pt x="766074" y="341310"/>
                      <a:pt x="834104" y="342765"/>
                    </a:cubicBezTo>
                    <a:cubicBezTo>
                      <a:pt x="839106" y="342765"/>
                      <a:pt x="835559" y="339947"/>
                      <a:pt x="833922" y="33994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719;p12">
                <a:extLst>
                  <a:ext uri="{FF2B5EF4-FFF2-40B4-BE49-F238E27FC236}">
                    <a16:creationId xmlns:a16="http://schemas.microsoft.com/office/drawing/2014/main" id="{4AF35991-922B-406F-8456-F5AAFA006BE8}"/>
                  </a:ext>
                </a:extLst>
              </p:cNvPr>
              <p:cNvSpPr/>
              <p:nvPr/>
            </p:nvSpPr>
            <p:spPr>
              <a:xfrm rot="-5400000">
                <a:off x="8263600" y="3450841"/>
                <a:ext cx="1469288" cy="221424"/>
              </a:xfrm>
              <a:custGeom>
                <a:avLst/>
                <a:gdLst/>
                <a:ahLst/>
                <a:cxnLst/>
                <a:rect l="l" t="t" r="r" b="b"/>
                <a:pathLst>
                  <a:path w="2938575" h="442848" extrusionOk="0">
                    <a:moveTo>
                      <a:pt x="2938539" y="213639"/>
                    </a:moveTo>
                    <a:cubicBezTo>
                      <a:pt x="2939085" y="221004"/>
                      <a:pt x="2933537" y="227459"/>
                      <a:pt x="2926079" y="227913"/>
                    </a:cubicBezTo>
                    <a:cubicBezTo>
                      <a:pt x="2742633" y="241187"/>
                      <a:pt x="2376561" y="251461"/>
                      <a:pt x="1986841" y="257644"/>
                    </a:cubicBezTo>
                    <a:cubicBezTo>
                      <a:pt x="1873882" y="259462"/>
                      <a:pt x="1759740" y="260826"/>
                      <a:pt x="1646690" y="262008"/>
                    </a:cubicBezTo>
                    <a:cubicBezTo>
                      <a:pt x="1645962" y="262644"/>
                      <a:pt x="1646235" y="262917"/>
                      <a:pt x="1645416" y="263553"/>
                    </a:cubicBezTo>
                    <a:cubicBezTo>
                      <a:pt x="1636231" y="270281"/>
                      <a:pt x="1605490" y="286556"/>
                      <a:pt x="1597941" y="291374"/>
                    </a:cubicBezTo>
                    <a:lnTo>
                      <a:pt x="1532548" y="331378"/>
                    </a:lnTo>
                    <a:cubicBezTo>
                      <a:pt x="1516723" y="340743"/>
                      <a:pt x="1500988" y="350198"/>
                      <a:pt x="1485072" y="359290"/>
                    </a:cubicBezTo>
                    <a:cubicBezTo>
                      <a:pt x="1474431" y="365381"/>
                      <a:pt x="1463699" y="371291"/>
                      <a:pt x="1452967" y="377110"/>
                    </a:cubicBezTo>
                    <a:cubicBezTo>
                      <a:pt x="1412585" y="399021"/>
                      <a:pt x="1371749" y="419842"/>
                      <a:pt x="1330912" y="441116"/>
                    </a:cubicBezTo>
                    <a:cubicBezTo>
                      <a:pt x="1324546" y="444753"/>
                      <a:pt x="1316361" y="442480"/>
                      <a:pt x="1312723" y="436025"/>
                    </a:cubicBezTo>
                    <a:cubicBezTo>
                      <a:pt x="1309085" y="429570"/>
                      <a:pt x="1311358" y="421387"/>
                      <a:pt x="1317816" y="417750"/>
                    </a:cubicBezTo>
                    <a:cubicBezTo>
                      <a:pt x="1357106" y="393930"/>
                      <a:pt x="1395941" y="369655"/>
                      <a:pt x="1435323" y="346198"/>
                    </a:cubicBezTo>
                    <a:cubicBezTo>
                      <a:pt x="1445873" y="339924"/>
                      <a:pt x="1456423" y="333742"/>
                      <a:pt x="1467064" y="327742"/>
                    </a:cubicBezTo>
                    <a:cubicBezTo>
                      <a:pt x="1483071" y="318650"/>
                      <a:pt x="1499260" y="310013"/>
                      <a:pt x="1515358" y="301193"/>
                    </a:cubicBezTo>
                    <a:lnTo>
                      <a:pt x="1582661" y="265372"/>
                    </a:lnTo>
                    <a:cubicBezTo>
                      <a:pt x="1583844" y="264735"/>
                      <a:pt x="1586299" y="263553"/>
                      <a:pt x="1588482" y="262462"/>
                    </a:cubicBezTo>
                    <a:cubicBezTo>
                      <a:pt x="1533094" y="262917"/>
                      <a:pt x="1476978" y="263553"/>
                      <a:pt x="1423408" y="263917"/>
                    </a:cubicBezTo>
                    <a:cubicBezTo>
                      <a:pt x="1267884" y="264917"/>
                      <a:pt x="1122092" y="265372"/>
                      <a:pt x="996309" y="265462"/>
                    </a:cubicBezTo>
                    <a:cubicBezTo>
                      <a:pt x="995308" y="266644"/>
                      <a:pt x="994944" y="268190"/>
                      <a:pt x="993489" y="268918"/>
                    </a:cubicBezTo>
                    <a:lnTo>
                      <a:pt x="882894" y="335288"/>
                    </a:lnTo>
                    <a:cubicBezTo>
                      <a:pt x="866069" y="344925"/>
                      <a:pt x="849334" y="354653"/>
                      <a:pt x="832054" y="363745"/>
                    </a:cubicBezTo>
                    <a:cubicBezTo>
                      <a:pt x="814955" y="372837"/>
                      <a:pt x="797493" y="381383"/>
                      <a:pt x="779848" y="389657"/>
                    </a:cubicBezTo>
                    <a:cubicBezTo>
                      <a:pt x="745015" y="405931"/>
                      <a:pt x="709181" y="420751"/>
                      <a:pt x="672528" y="435298"/>
                    </a:cubicBezTo>
                    <a:cubicBezTo>
                      <a:pt x="665707" y="438207"/>
                      <a:pt x="657794" y="435116"/>
                      <a:pt x="654884" y="428297"/>
                    </a:cubicBezTo>
                    <a:cubicBezTo>
                      <a:pt x="651882" y="421569"/>
                      <a:pt x="654975" y="413659"/>
                      <a:pt x="661796" y="410659"/>
                    </a:cubicBezTo>
                    <a:cubicBezTo>
                      <a:pt x="682714" y="400567"/>
                      <a:pt x="703178" y="390111"/>
                      <a:pt x="723551" y="379747"/>
                    </a:cubicBezTo>
                    <a:cubicBezTo>
                      <a:pt x="752473" y="365018"/>
                      <a:pt x="780758" y="349744"/>
                      <a:pt x="809043" y="334833"/>
                    </a:cubicBezTo>
                    <a:cubicBezTo>
                      <a:pt x="828143" y="324832"/>
                      <a:pt x="847333" y="315286"/>
                      <a:pt x="866251" y="305103"/>
                    </a:cubicBezTo>
                    <a:lnTo>
                      <a:pt x="943831" y="265462"/>
                    </a:lnTo>
                    <a:cubicBezTo>
                      <a:pt x="730281" y="265462"/>
                      <a:pt x="586489" y="264644"/>
                      <a:pt x="577667" y="264280"/>
                    </a:cubicBezTo>
                    <a:cubicBezTo>
                      <a:pt x="569300" y="264008"/>
                      <a:pt x="209958" y="255461"/>
                      <a:pt x="68622" y="248643"/>
                    </a:cubicBezTo>
                    <a:cubicBezTo>
                      <a:pt x="43793" y="247461"/>
                      <a:pt x="25512" y="246370"/>
                      <a:pt x="16872" y="245279"/>
                    </a:cubicBezTo>
                    <a:cubicBezTo>
                      <a:pt x="7231" y="244188"/>
                      <a:pt x="2865" y="239642"/>
                      <a:pt x="2229" y="238642"/>
                    </a:cubicBezTo>
                    <a:cubicBezTo>
                      <a:pt x="-1773" y="232732"/>
                      <a:pt x="-227" y="224731"/>
                      <a:pt x="5594" y="220822"/>
                    </a:cubicBezTo>
                    <a:cubicBezTo>
                      <a:pt x="9232" y="218367"/>
                      <a:pt x="13688" y="218003"/>
                      <a:pt x="17417" y="219458"/>
                    </a:cubicBezTo>
                    <a:cubicBezTo>
                      <a:pt x="18054" y="219549"/>
                      <a:pt x="18963" y="219640"/>
                      <a:pt x="19782" y="219731"/>
                    </a:cubicBezTo>
                    <a:cubicBezTo>
                      <a:pt x="28149" y="220640"/>
                      <a:pt x="45703" y="221549"/>
                      <a:pt x="69713" y="222458"/>
                    </a:cubicBezTo>
                    <a:cubicBezTo>
                      <a:pt x="211140" y="227913"/>
                      <a:pt x="570209" y="233187"/>
                      <a:pt x="578577" y="233368"/>
                    </a:cubicBezTo>
                    <a:cubicBezTo>
                      <a:pt x="590309" y="233732"/>
                      <a:pt x="836692" y="232459"/>
                      <a:pt x="1169659" y="229914"/>
                    </a:cubicBezTo>
                    <a:cubicBezTo>
                      <a:pt x="1202037" y="229641"/>
                      <a:pt x="1237052" y="229368"/>
                      <a:pt x="1270886" y="229095"/>
                    </a:cubicBezTo>
                    <a:cubicBezTo>
                      <a:pt x="1258062" y="224277"/>
                      <a:pt x="1244692" y="219458"/>
                      <a:pt x="1232687" y="214549"/>
                    </a:cubicBezTo>
                    <a:cubicBezTo>
                      <a:pt x="1206402" y="203820"/>
                      <a:pt x="1181937" y="193001"/>
                      <a:pt x="1158654" y="182091"/>
                    </a:cubicBezTo>
                    <a:cubicBezTo>
                      <a:pt x="1142101" y="174363"/>
                      <a:pt x="1126094" y="166544"/>
                      <a:pt x="1110542" y="158725"/>
                    </a:cubicBezTo>
                    <a:cubicBezTo>
                      <a:pt x="1086258" y="146632"/>
                      <a:pt x="1062884" y="134540"/>
                      <a:pt x="1039237" y="122994"/>
                    </a:cubicBezTo>
                    <a:cubicBezTo>
                      <a:pt x="1004585" y="106083"/>
                      <a:pt x="969479" y="89991"/>
                      <a:pt x="930552" y="75989"/>
                    </a:cubicBezTo>
                    <a:cubicBezTo>
                      <a:pt x="923549" y="73716"/>
                      <a:pt x="919729" y="66079"/>
                      <a:pt x="922003" y="59078"/>
                    </a:cubicBezTo>
                    <a:cubicBezTo>
                      <a:pt x="924277" y="52078"/>
                      <a:pt x="931916" y="48259"/>
                      <a:pt x="938919" y="50532"/>
                    </a:cubicBezTo>
                    <a:cubicBezTo>
                      <a:pt x="971116" y="60078"/>
                      <a:pt x="1001038" y="70898"/>
                      <a:pt x="1030142" y="82899"/>
                    </a:cubicBezTo>
                    <a:cubicBezTo>
                      <a:pt x="1058518" y="94536"/>
                      <a:pt x="1086167" y="107083"/>
                      <a:pt x="1114361" y="120539"/>
                    </a:cubicBezTo>
                    <a:cubicBezTo>
                      <a:pt x="1132278" y="129085"/>
                      <a:pt x="1150468" y="137904"/>
                      <a:pt x="1169113" y="147178"/>
                    </a:cubicBezTo>
                    <a:cubicBezTo>
                      <a:pt x="1200945" y="162725"/>
                      <a:pt x="1234415" y="179181"/>
                      <a:pt x="1271795" y="195546"/>
                    </a:cubicBezTo>
                    <a:cubicBezTo>
                      <a:pt x="1296533" y="206457"/>
                      <a:pt x="1323546" y="217458"/>
                      <a:pt x="1352104" y="228368"/>
                    </a:cubicBezTo>
                    <a:cubicBezTo>
                      <a:pt x="1420953" y="227823"/>
                      <a:pt x="1491712" y="227186"/>
                      <a:pt x="1563926" y="226641"/>
                    </a:cubicBezTo>
                    <a:cubicBezTo>
                      <a:pt x="1659514" y="225822"/>
                      <a:pt x="1757103" y="225004"/>
                      <a:pt x="1854419" y="224095"/>
                    </a:cubicBezTo>
                    <a:cubicBezTo>
                      <a:pt x="1826770" y="197456"/>
                      <a:pt x="1796302" y="171908"/>
                      <a:pt x="1761741" y="148360"/>
                    </a:cubicBezTo>
                    <a:cubicBezTo>
                      <a:pt x="1748553" y="139359"/>
                      <a:pt x="1735093" y="130449"/>
                      <a:pt x="1721268" y="121630"/>
                    </a:cubicBezTo>
                    <a:cubicBezTo>
                      <a:pt x="1707717" y="112993"/>
                      <a:pt x="1693984" y="104446"/>
                      <a:pt x="1680068" y="95991"/>
                    </a:cubicBezTo>
                    <a:cubicBezTo>
                      <a:pt x="1638686" y="70898"/>
                      <a:pt x="1595485" y="46986"/>
                      <a:pt x="1551466" y="25620"/>
                    </a:cubicBezTo>
                    <a:cubicBezTo>
                      <a:pt x="1544735" y="22529"/>
                      <a:pt x="1541734" y="14619"/>
                      <a:pt x="1544735" y="7891"/>
                    </a:cubicBezTo>
                    <a:cubicBezTo>
                      <a:pt x="1547737" y="1163"/>
                      <a:pt x="1555740" y="-1837"/>
                      <a:pt x="1562470" y="1163"/>
                    </a:cubicBezTo>
                    <a:cubicBezTo>
                      <a:pt x="1600942" y="17074"/>
                      <a:pt x="1639232" y="34167"/>
                      <a:pt x="1675794" y="53441"/>
                    </a:cubicBezTo>
                    <a:cubicBezTo>
                      <a:pt x="1700714" y="66534"/>
                      <a:pt x="1724997" y="80535"/>
                      <a:pt x="1747917" y="95627"/>
                    </a:cubicBezTo>
                    <a:cubicBezTo>
                      <a:pt x="1777930" y="115448"/>
                      <a:pt x="1805761" y="136995"/>
                      <a:pt x="1831227" y="159452"/>
                    </a:cubicBezTo>
                    <a:cubicBezTo>
                      <a:pt x="1854328" y="179909"/>
                      <a:pt x="1874610" y="201547"/>
                      <a:pt x="1892891" y="223822"/>
                    </a:cubicBezTo>
                    <a:cubicBezTo>
                      <a:pt x="2004395" y="222731"/>
                      <a:pt x="2114990" y="221549"/>
                      <a:pt x="2221037" y="220094"/>
                    </a:cubicBezTo>
                    <a:cubicBezTo>
                      <a:pt x="2517533" y="216003"/>
                      <a:pt x="2778559" y="210366"/>
                      <a:pt x="2924260" y="201183"/>
                    </a:cubicBezTo>
                    <a:cubicBezTo>
                      <a:pt x="2931718" y="200638"/>
                      <a:pt x="2938084" y="206275"/>
                      <a:pt x="2938539" y="21363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720;p12">
                <a:extLst>
                  <a:ext uri="{FF2B5EF4-FFF2-40B4-BE49-F238E27FC236}">
                    <a16:creationId xmlns:a16="http://schemas.microsoft.com/office/drawing/2014/main" id="{94DAEBE6-83BE-464C-884D-A008C1CA9CF7}"/>
                  </a:ext>
                </a:extLst>
              </p:cNvPr>
              <p:cNvSpPr/>
              <p:nvPr/>
            </p:nvSpPr>
            <p:spPr>
              <a:xfrm rot="-5400000">
                <a:off x="8695410" y="4334806"/>
                <a:ext cx="438648" cy="287844"/>
              </a:xfrm>
              <a:custGeom>
                <a:avLst/>
                <a:gdLst/>
                <a:ahLst/>
                <a:cxnLst/>
                <a:rect l="l" t="t" r="r" b="b"/>
                <a:pathLst>
                  <a:path w="877296" h="575688" extrusionOk="0">
                    <a:moveTo>
                      <a:pt x="843774" y="484446"/>
                    </a:moveTo>
                    <a:cubicBezTo>
                      <a:pt x="837953" y="487992"/>
                      <a:pt x="455600" y="634461"/>
                      <a:pt x="138277" y="548907"/>
                    </a:cubicBezTo>
                    <a:cubicBezTo>
                      <a:pt x="85526" y="534633"/>
                      <a:pt x="-3787" y="511904"/>
                      <a:pt x="124" y="463444"/>
                    </a:cubicBezTo>
                    <a:cubicBezTo>
                      <a:pt x="4126" y="414894"/>
                      <a:pt x="107081" y="416440"/>
                      <a:pt x="128454" y="375708"/>
                    </a:cubicBezTo>
                    <a:cubicBezTo>
                      <a:pt x="139186" y="355252"/>
                      <a:pt x="120451" y="326158"/>
                      <a:pt x="113175" y="306519"/>
                    </a:cubicBezTo>
                    <a:cubicBezTo>
                      <a:pt x="101351" y="274334"/>
                      <a:pt x="97804" y="240604"/>
                      <a:pt x="117722" y="209601"/>
                    </a:cubicBezTo>
                    <a:cubicBezTo>
                      <a:pt x="154557" y="152322"/>
                      <a:pt x="237503" y="181325"/>
                      <a:pt x="294437" y="149595"/>
                    </a:cubicBezTo>
                    <a:cubicBezTo>
                      <a:pt x="342732" y="122592"/>
                      <a:pt x="318448" y="65950"/>
                      <a:pt x="366379" y="34583"/>
                    </a:cubicBezTo>
                    <a:cubicBezTo>
                      <a:pt x="402304" y="11126"/>
                      <a:pt x="452508" y="6308"/>
                      <a:pt x="496619" y="20855"/>
                    </a:cubicBezTo>
                    <a:cubicBezTo>
                      <a:pt x="515263" y="27037"/>
                      <a:pt x="543367" y="45766"/>
                      <a:pt x="565467" y="43311"/>
                    </a:cubicBezTo>
                    <a:cubicBezTo>
                      <a:pt x="582475" y="41493"/>
                      <a:pt x="596936" y="24946"/>
                      <a:pt x="609851" y="17945"/>
                    </a:cubicBezTo>
                    <a:cubicBezTo>
                      <a:pt x="638136" y="2671"/>
                      <a:pt x="673334" y="-2421"/>
                      <a:pt x="708804" y="1034"/>
                    </a:cubicBezTo>
                    <a:cubicBezTo>
                      <a:pt x="745275" y="4671"/>
                      <a:pt x="767831" y="18673"/>
                      <a:pt x="792660" y="35947"/>
                    </a:cubicBezTo>
                    <a:cubicBezTo>
                      <a:pt x="813033" y="50130"/>
                      <a:pt x="834770" y="62313"/>
                      <a:pt x="846957" y="80861"/>
                    </a:cubicBezTo>
                    <a:cubicBezTo>
                      <a:pt x="888248" y="143594"/>
                      <a:pt x="851231" y="223238"/>
                      <a:pt x="858325" y="289518"/>
                    </a:cubicBezTo>
                    <a:cubicBezTo>
                      <a:pt x="865329" y="355252"/>
                      <a:pt x="904710" y="446988"/>
                      <a:pt x="843774" y="484446"/>
                    </a:cubicBezTo>
                    <a:lnTo>
                      <a:pt x="843774"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721;p12">
                <a:extLst>
                  <a:ext uri="{FF2B5EF4-FFF2-40B4-BE49-F238E27FC236}">
                    <a16:creationId xmlns:a16="http://schemas.microsoft.com/office/drawing/2014/main" id="{DFB998C3-50E2-4B12-AAA7-000A7FCDDECC}"/>
                  </a:ext>
                </a:extLst>
              </p:cNvPr>
              <p:cNvSpPr/>
              <p:nvPr/>
            </p:nvSpPr>
            <p:spPr>
              <a:xfrm rot="-5400000">
                <a:off x="8733247" y="4109244"/>
                <a:ext cx="430038" cy="490110"/>
              </a:xfrm>
              <a:custGeom>
                <a:avLst/>
                <a:gdLst/>
                <a:ahLst/>
                <a:cxnLst/>
                <a:rect l="l" t="t" r="r" b="b"/>
                <a:pathLst>
                  <a:path w="860076" h="980219" extrusionOk="0">
                    <a:moveTo>
                      <a:pt x="856153" y="98867"/>
                    </a:moveTo>
                    <a:cubicBezTo>
                      <a:pt x="822411" y="183603"/>
                      <a:pt x="579394" y="126961"/>
                      <a:pt x="618775" y="40497"/>
                    </a:cubicBezTo>
                    <a:lnTo>
                      <a:pt x="627142" y="23587"/>
                    </a:lnTo>
                    <a:cubicBezTo>
                      <a:pt x="627233" y="23769"/>
                      <a:pt x="639602" y="13040"/>
                      <a:pt x="640694" y="12495"/>
                    </a:cubicBezTo>
                    <a:cubicBezTo>
                      <a:pt x="654336" y="5858"/>
                      <a:pt x="671253" y="2494"/>
                      <a:pt x="686441" y="766"/>
                    </a:cubicBezTo>
                    <a:cubicBezTo>
                      <a:pt x="739374" y="-5325"/>
                      <a:pt x="885803" y="24678"/>
                      <a:pt x="856153" y="98867"/>
                    </a:cubicBezTo>
                    <a:close/>
                    <a:moveTo>
                      <a:pt x="94086" y="858034"/>
                    </a:moveTo>
                    <a:cubicBezTo>
                      <a:pt x="77260" y="860398"/>
                      <a:pt x="59980" y="863852"/>
                      <a:pt x="44428" y="870217"/>
                    </a:cubicBezTo>
                    <a:cubicBezTo>
                      <a:pt x="36970" y="873217"/>
                      <a:pt x="21872" y="891037"/>
                      <a:pt x="26601" y="885037"/>
                    </a:cubicBezTo>
                    <a:cubicBezTo>
                      <a:pt x="-31424" y="936860"/>
                      <a:pt x="18780" y="966499"/>
                      <a:pt x="51613" y="975318"/>
                    </a:cubicBezTo>
                    <a:cubicBezTo>
                      <a:pt x="105182" y="989774"/>
                      <a:pt x="198405" y="973227"/>
                      <a:pt x="207864" y="912675"/>
                    </a:cubicBezTo>
                    <a:cubicBezTo>
                      <a:pt x="217323" y="852579"/>
                      <a:pt x="139743" y="851487"/>
                      <a:pt x="94086" y="858034"/>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3" name="Google Shape;722;p12">
                <a:extLst>
                  <a:ext uri="{FF2B5EF4-FFF2-40B4-BE49-F238E27FC236}">
                    <a16:creationId xmlns:a16="http://schemas.microsoft.com/office/drawing/2014/main" id="{810170CF-D044-450E-A8AD-B11F794B1E9B}"/>
                  </a:ext>
                </a:extLst>
              </p:cNvPr>
              <p:cNvSpPr/>
              <p:nvPr/>
            </p:nvSpPr>
            <p:spPr>
              <a:xfrm rot="-5400000">
                <a:off x="8560654" y="4009809"/>
                <a:ext cx="804142" cy="424955"/>
              </a:xfrm>
              <a:custGeom>
                <a:avLst/>
                <a:gdLst/>
                <a:ahLst/>
                <a:cxnLst/>
                <a:rect l="l" t="t" r="r" b="b"/>
                <a:pathLst>
                  <a:path w="1608284" h="849911" extrusionOk="0">
                    <a:moveTo>
                      <a:pt x="46005" y="455842"/>
                    </a:moveTo>
                    <a:lnTo>
                      <a:pt x="46096" y="455932"/>
                    </a:lnTo>
                    <a:cubicBezTo>
                      <a:pt x="45186" y="456842"/>
                      <a:pt x="44004" y="458023"/>
                      <a:pt x="43822" y="457296"/>
                    </a:cubicBezTo>
                    <a:cubicBezTo>
                      <a:pt x="44549" y="456933"/>
                      <a:pt x="45368" y="456387"/>
                      <a:pt x="46005" y="455842"/>
                    </a:cubicBezTo>
                    <a:close/>
                    <a:moveTo>
                      <a:pt x="43731" y="457024"/>
                    </a:moveTo>
                    <a:cubicBezTo>
                      <a:pt x="43731" y="455842"/>
                      <a:pt x="44640" y="455569"/>
                      <a:pt x="46005" y="455842"/>
                    </a:cubicBezTo>
                    <a:cubicBezTo>
                      <a:pt x="46368" y="455569"/>
                      <a:pt x="46732" y="455296"/>
                      <a:pt x="47005" y="455023"/>
                    </a:cubicBezTo>
                    <a:cubicBezTo>
                      <a:pt x="46823" y="455205"/>
                      <a:pt x="46459" y="455569"/>
                      <a:pt x="46096" y="455932"/>
                    </a:cubicBezTo>
                    <a:cubicBezTo>
                      <a:pt x="49279" y="456569"/>
                      <a:pt x="54736" y="459569"/>
                      <a:pt x="58556" y="461024"/>
                    </a:cubicBezTo>
                    <a:cubicBezTo>
                      <a:pt x="70106" y="465297"/>
                      <a:pt x="82203" y="471116"/>
                      <a:pt x="86750" y="472752"/>
                    </a:cubicBezTo>
                    <a:cubicBezTo>
                      <a:pt x="104667" y="479026"/>
                      <a:pt x="120856" y="480571"/>
                      <a:pt x="135681" y="478480"/>
                    </a:cubicBezTo>
                    <a:cubicBezTo>
                      <a:pt x="152143" y="476116"/>
                      <a:pt x="167059" y="468934"/>
                      <a:pt x="181247" y="457569"/>
                    </a:cubicBezTo>
                    <a:cubicBezTo>
                      <a:pt x="191706" y="449204"/>
                      <a:pt x="197345" y="439931"/>
                      <a:pt x="200892" y="430294"/>
                    </a:cubicBezTo>
                    <a:cubicBezTo>
                      <a:pt x="204075" y="421656"/>
                      <a:pt x="205167" y="412565"/>
                      <a:pt x="206258" y="403473"/>
                    </a:cubicBezTo>
                    <a:cubicBezTo>
                      <a:pt x="207349" y="394835"/>
                      <a:pt x="208077" y="385925"/>
                      <a:pt x="213989" y="378016"/>
                    </a:cubicBezTo>
                    <a:cubicBezTo>
                      <a:pt x="217172" y="373743"/>
                      <a:pt x="221719" y="370651"/>
                      <a:pt x="226813" y="367924"/>
                    </a:cubicBezTo>
                    <a:cubicBezTo>
                      <a:pt x="241546" y="360014"/>
                      <a:pt x="260646" y="356013"/>
                      <a:pt x="278017" y="350013"/>
                    </a:cubicBezTo>
                    <a:cubicBezTo>
                      <a:pt x="293115" y="344830"/>
                      <a:pt x="307030" y="338284"/>
                      <a:pt x="317580" y="328738"/>
                    </a:cubicBezTo>
                    <a:cubicBezTo>
                      <a:pt x="324038" y="323010"/>
                      <a:pt x="328494" y="316828"/>
                      <a:pt x="331859" y="310282"/>
                    </a:cubicBezTo>
                    <a:cubicBezTo>
                      <a:pt x="336862" y="300553"/>
                      <a:pt x="338954" y="290189"/>
                      <a:pt x="340954" y="279824"/>
                    </a:cubicBezTo>
                    <a:cubicBezTo>
                      <a:pt x="342773" y="271096"/>
                      <a:pt x="343865" y="262095"/>
                      <a:pt x="352414" y="255458"/>
                    </a:cubicBezTo>
                    <a:cubicBezTo>
                      <a:pt x="363328" y="246821"/>
                      <a:pt x="378517" y="244366"/>
                      <a:pt x="394160" y="242457"/>
                    </a:cubicBezTo>
                    <a:cubicBezTo>
                      <a:pt x="412987" y="240093"/>
                      <a:pt x="432723" y="238820"/>
                      <a:pt x="449730" y="234001"/>
                    </a:cubicBezTo>
                    <a:cubicBezTo>
                      <a:pt x="460917" y="230910"/>
                      <a:pt x="471012" y="226364"/>
                      <a:pt x="479562" y="219636"/>
                    </a:cubicBezTo>
                    <a:cubicBezTo>
                      <a:pt x="488111" y="212908"/>
                      <a:pt x="492568" y="205544"/>
                      <a:pt x="494750" y="197634"/>
                    </a:cubicBezTo>
                    <a:cubicBezTo>
                      <a:pt x="496660" y="190997"/>
                      <a:pt x="496842" y="183996"/>
                      <a:pt x="496660" y="176995"/>
                    </a:cubicBezTo>
                    <a:cubicBezTo>
                      <a:pt x="496478" y="171359"/>
                      <a:pt x="495296" y="165631"/>
                      <a:pt x="497843" y="160448"/>
                    </a:cubicBezTo>
                    <a:cubicBezTo>
                      <a:pt x="500844" y="154357"/>
                      <a:pt x="507301" y="149720"/>
                      <a:pt x="514668" y="145356"/>
                    </a:cubicBezTo>
                    <a:cubicBezTo>
                      <a:pt x="527492" y="137810"/>
                      <a:pt x="543227" y="131718"/>
                      <a:pt x="555869" y="125900"/>
                    </a:cubicBezTo>
                    <a:cubicBezTo>
                      <a:pt x="562690" y="122990"/>
                      <a:pt x="565873" y="115080"/>
                      <a:pt x="562963" y="108352"/>
                    </a:cubicBezTo>
                    <a:cubicBezTo>
                      <a:pt x="559961" y="101533"/>
                      <a:pt x="552140" y="98351"/>
                      <a:pt x="545318" y="101352"/>
                    </a:cubicBezTo>
                    <a:cubicBezTo>
                      <a:pt x="528947" y="107989"/>
                      <a:pt x="508120" y="115080"/>
                      <a:pt x="492840" y="124808"/>
                    </a:cubicBezTo>
                    <a:cubicBezTo>
                      <a:pt x="483109" y="130991"/>
                      <a:pt x="475651" y="138355"/>
                      <a:pt x="471194" y="146720"/>
                    </a:cubicBezTo>
                    <a:cubicBezTo>
                      <a:pt x="464646" y="158721"/>
                      <a:pt x="467011" y="172632"/>
                      <a:pt x="465192" y="185542"/>
                    </a:cubicBezTo>
                    <a:cubicBezTo>
                      <a:pt x="464737" y="188724"/>
                      <a:pt x="463464" y="191633"/>
                      <a:pt x="460099" y="194088"/>
                    </a:cubicBezTo>
                    <a:cubicBezTo>
                      <a:pt x="448730" y="202453"/>
                      <a:pt x="433177" y="204180"/>
                      <a:pt x="417170" y="205726"/>
                    </a:cubicBezTo>
                    <a:cubicBezTo>
                      <a:pt x="398162" y="207544"/>
                      <a:pt x="378335" y="208362"/>
                      <a:pt x="361054" y="212908"/>
                    </a:cubicBezTo>
                    <a:cubicBezTo>
                      <a:pt x="349777" y="215818"/>
                      <a:pt x="339408" y="220454"/>
                      <a:pt x="330586" y="227091"/>
                    </a:cubicBezTo>
                    <a:cubicBezTo>
                      <a:pt x="323401" y="232456"/>
                      <a:pt x="318490" y="238547"/>
                      <a:pt x="314761" y="245002"/>
                    </a:cubicBezTo>
                    <a:cubicBezTo>
                      <a:pt x="309304" y="254640"/>
                      <a:pt x="307030" y="265186"/>
                      <a:pt x="304756" y="275915"/>
                    </a:cubicBezTo>
                    <a:cubicBezTo>
                      <a:pt x="302937" y="284915"/>
                      <a:pt x="301664" y="294371"/>
                      <a:pt x="293297" y="301917"/>
                    </a:cubicBezTo>
                    <a:cubicBezTo>
                      <a:pt x="284202" y="310373"/>
                      <a:pt x="270923" y="314918"/>
                      <a:pt x="257554" y="319373"/>
                    </a:cubicBezTo>
                    <a:cubicBezTo>
                      <a:pt x="240910" y="324919"/>
                      <a:pt x="223811" y="330011"/>
                      <a:pt x="210078" y="337830"/>
                    </a:cubicBezTo>
                    <a:cubicBezTo>
                      <a:pt x="200619" y="343285"/>
                      <a:pt x="192525" y="349831"/>
                      <a:pt x="186613" y="358195"/>
                    </a:cubicBezTo>
                    <a:cubicBezTo>
                      <a:pt x="178700" y="369560"/>
                      <a:pt x="175699" y="381470"/>
                      <a:pt x="174335" y="393654"/>
                    </a:cubicBezTo>
                    <a:cubicBezTo>
                      <a:pt x="173334" y="402473"/>
                      <a:pt x="173334" y="411383"/>
                      <a:pt x="170606" y="419747"/>
                    </a:cubicBezTo>
                    <a:cubicBezTo>
                      <a:pt x="168969" y="424657"/>
                      <a:pt x="166422" y="429294"/>
                      <a:pt x="161420" y="433567"/>
                    </a:cubicBezTo>
                    <a:cubicBezTo>
                      <a:pt x="151961" y="441749"/>
                      <a:pt x="142047" y="447204"/>
                      <a:pt x="130861" y="449295"/>
                    </a:cubicBezTo>
                    <a:cubicBezTo>
                      <a:pt x="120311" y="451205"/>
                      <a:pt x="108669" y="450205"/>
                      <a:pt x="95572" y="446204"/>
                    </a:cubicBezTo>
                    <a:cubicBezTo>
                      <a:pt x="88660" y="444022"/>
                      <a:pt x="65559" y="433748"/>
                      <a:pt x="50916" y="431657"/>
                    </a:cubicBezTo>
                    <a:cubicBezTo>
                      <a:pt x="40730" y="430203"/>
                      <a:pt x="32908" y="432657"/>
                      <a:pt x="28997" y="436658"/>
                    </a:cubicBezTo>
                    <a:cubicBezTo>
                      <a:pt x="23904" y="441658"/>
                      <a:pt x="23904" y="449841"/>
                      <a:pt x="28815" y="454841"/>
                    </a:cubicBezTo>
                    <a:cubicBezTo>
                      <a:pt x="32908" y="458933"/>
                      <a:pt x="38911" y="459751"/>
                      <a:pt x="43822" y="457296"/>
                    </a:cubicBezTo>
                    <a:cubicBezTo>
                      <a:pt x="43731" y="457205"/>
                      <a:pt x="43731" y="457114"/>
                      <a:pt x="43731" y="457024"/>
                    </a:cubicBezTo>
                    <a:close/>
                    <a:moveTo>
                      <a:pt x="317944" y="420383"/>
                    </a:moveTo>
                    <a:cubicBezTo>
                      <a:pt x="335225" y="413292"/>
                      <a:pt x="354688" y="413383"/>
                      <a:pt x="374333" y="413656"/>
                    </a:cubicBezTo>
                    <a:cubicBezTo>
                      <a:pt x="397707" y="414019"/>
                      <a:pt x="421263" y="414837"/>
                      <a:pt x="442727" y="409837"/>
                    </a:cubicBezTo>
                    <a:cubicBezTo>
                      <a:pt x="455369" y="406837"/>
                      <a:pt x="467284" y="401927"/>
                      <a:pt x="478197" y="394108"/>
                    </a:cubicBezTo>
                    <a:cubicBezTo>
                      <a:pt x="493568" y="383198"/>
                      <a:pt x="499844" y="370742"/>
                      <a:pt x="501753" y="357741"/>
                    </a:cubicBezTo>
                    <a:cubicBezTo>
                      <a:pt x="503391" y="346740"/>
                      <a:pt x="501663" y="335193"/>
                      <a:pt x="499298" y="323556"/>
                    </a:cubicBezTo>
                    <a:cubicBezTo>
                      <a:pt x="497206" y="313009"/>
                      <a:pt x="493568" y="302463"/>
                      <a:pt x="498752" y="292825"/>
                    </a:cubicBezTo>
                    <a:cubicBezTo>
                      <a:pt x="501753" y="287188"/>
                      <a:pt x="507756" y="283552"/>
                      <a:pt x="514577" y="280097"/>
                    </a:cubicBezTo>
                    <a:cubicBezTo>
                      <a:pt x="536314" y="269278"/>
                      <a:pt x="565236" y="262368"/>
                      <a:pt x="582153" y="248094"/>
                    </a:cubicBezTo>
                    <a:cubicBezTo>
                      <a:pt x="591248" y="240456"/>
                      <a:pt x="596614" y="232638"/>
                      <a:pt x="599888" y="224819"/>
                    </a:cubicBezTo>
                    <a:cubicBezTo>
                      <a:pt x="603344" y="216454"/>
                      <a:pt x="604436" y="208090"/>
                      <a:pt x="604890" y="199543"/>
                    </a:cubicBezTo>
                    <a:cubicBezTo>
                      <a:pt x="605436" y="190906"/>
                      <a:pt x="604890" y="181996"/>
                      <a:pt x="608710" y="172813"/>
                    </a:cubicBezTo>
                    <a:cubicBezTo>
                      <a:pt x="611712" y="166085"/>
                      <a:pt x="608528" y="158176"/>
                      <a:pt x="601798" y="155175"/>
                    </a:cubicBezTo>
                    <a:cubicBezTo>
                      <a:pt x="594977" y="152266"/>
                      <a:pt x="587064" y="155357"/>
                      <a:pt x="584154" y="162085"/>
                    </a:cubicBezTo>
                    <a:cubicBezTo>
                      <a:pt x="576696" y="178177"/>
                      <a:pt x="579061" y="193634"/>
                      <a:pt x="575150" y="208544"/>
                    </a:cubicBezTo>
                    <a:cubicBezTo>
                      <a:pt x="573604" y="214272"/>
                      <a:pt x="570330" y="219727"/>
                      <a:pt x="563417" y="225182"/>
                    </a:cubicBezTo>
                    <a:cubicBezTo>
                      <a:pt x="554959" y="231819"/>
                      <a:pt x="542954" y="235729"/>
                      <a:pt x="530948" y="239911"/>
                    </a:cubicBezTo>
                    <a:cubicBezTo>
                      <a:pt x="516305" y="244911"/>
                      <a:pt x="501481" y="249912"/>
                      <a:pt x="490021" y="256913"/>
                    </a:cubicBezTo>
                    <a:cubicBezTo>
                      <a:pt x="481381" y="262277"/>
                      <a:pt x="474469" y="268823"/>
                      <a:pt x="469921" y="276824"/>
                    </a:cubicBezTo>
                    <a:cubicBezTo>
                      <a:pt x="463100" y="288643"/>
                      <a:pt x="462099" y="301372"/>
                      <a:pt x="463464" y="314464"/>
                    </a:cubicBezTo>
                    <a:cubicBezTo>
                      <a:pt x="464737" y="327192"/>
                      <a:pt x="469375" y="340194"/>
                      <a:pt x="467374" y="352195"/>
                    </a:cubicBezTo>
                    <a:cubicBezTo>
                      <a:pt x="466556" y="356923"/>
                      <a:pt x="463646" y="361196"/>
                      <a:pt x="457916" y="365105"/>
                    </a:cubicBezTo>
                    <a:cubicBezTo>
                      <a:pt x="446820" y="372742"/>
                      <a:pt x="434178" y="375561"/>
                      <a:pt x="420990" y="376834"/>
                    </a:cubicBezTo>
                    <a:cubicBezTo>
                      <a:pt x="403346" y="378561"/>
                      <a:pt x="384701" y="377288"/>
                      <a:pt x="366420" y="377379"/>
                    </a:cubicBezTo>
                    <a:cubicBezTo>
                      <a:pt x="344683" y="377470"/>
                      <a:pt x="323401" y="379470"/>
                      <a:pt x="304302" y="387471"/>
                    </a:cubicBezTo>
                    <a:cubicBezTo>
                      <a:pt x="281928" y="397017"/>
                      <a:pt x="269286" y="410564"/>
                      <a:pt x="261010" y="425929"/>
                    </a:cubicBezTo>
                    <a:cubicBezTo>
                      <a:pt x="254734" y="437476"/>
                      <a:pt x="251096" y="450205"/>
                      <a:pt x="247549" y="462751"/>
                    </a:cubicBezTo>
                    <a:cubicBezTo>
                      <a:pt x="244730" y="472752"/>
                      <a:pt x="242092" y="482753"/>
                      <a:pt x="236635" y="491572"/>
                    </a:cubicBezTo>
                    <a:cubicBezTo>
                      <a:pt x="226722" y="507756"/>
                      <a:pt x="208532" y="517484"/>
                      <a:pt x="187340" y="522576"/>
                    </a:cubicBezTo>
                    <a:cubicBezTo>
                      <a:pt x="166877" y="527576"/>
                      <a:pt x="143594" y="528212"/>
                      <a:pt x="120856" y="525212"/>
                    </a:cubicBezTo>
                    <a:cubicBezTo>
                      <a:pt x="113853" y="524303"/>
                      <a:pt x="106941" y="523212"/>
                      <a:pt x="100120" y="521848"/>
                    </a:cubicBezTo>
                    <a:cubicBezTo>
                      <a:pt x="93117" y="520393"/>
                      <a:pt x="86113" y="518848"/>
                      <a:pt x="79201" y="517211"/>
                    </a:cubicBezTo>
                    <a:lnTo>
                      <a:pt x="64286" y="513120"/>
                    </a:lnTo>
                    <a:cubicBezTo>
                      <a:pt x="63831" y="512938"/>
                      <a:pt x="62921" y="512938"/>
                      <a:pt x="61921" y="512938"/>
                    </a:cubicBezTo>
                    <a:lnTo>
                      <a:pt x="61921" y="513029"/>
                    </a:lnTo>
                    <a:lnTo>
                      <a:pt x="61830" y="512938"/>
                    </a:lnTo>
                    <a:cubicBezTo>
                      <a:pt x="60102" y="512847"/>
                      <a:pt x="58192" y="512665"/>
                      <a:pt x="58556" y="511574"/>
                    </a:cubicBezTo>
                    <a:cubicBezTo>
                      <a:pt x="58647" y="511302"/>
                      <a:pt x="58738" y="511120"/>
                      <a:pt x="58829" y="510938"/>
                    </a:cubicBezTo>
                    <a:cubicBezTo>
                      <a:pt x="56282" y="509665"/>
                      <a:pt x="53190" y="509302"/>
                      <a:pt x="50188" y="510120"/>
                    </a:cubicBezTo>
                    <a:cubicBezTo>
                      <a:pt x="44368" y="511483"/>
                      <a:pt x="42367" y="515120"/>
                      <a:pt x="41366" y="516939"/>
                    </a:cubicBezTo>
                    <a:cubicBezTo>
                      <a:pt x="39002" y="521485"/>
                      <a:pt x="38911" y="526576"/>
                      <a:pt x="43458" y="531758"/>
                    </a:cubicBezTo>
                    <a:cubicBezTo>
                      <a:pt x="44368" y="532758"/>
                      <a:pt x="45914" y="534031"/>
                      <a:pt x="48369" y="535213"/>
                    </a:cubicBezTo>
                    <a:cubicBezTo>
                      <a:pt x="50006" y="535941"/>
                      <a:pt x="53917" y="536940"/>
                      <a:pt x="55554" y="537668"/>
                    </a:cubicBezTo>
                    <a:lnTo>
                      <a:pt x="72562" y="542941"/>
                    </a:lnTo>
                    <a:cubicBezTo>
                      <a:pt x="79656" y="544941"/>
                      <a:pt x="86932" y="546851"/>
                      <a:pt x="94299" y="548578"/>
                    </a:cubicBezTo>
                    <a:cubicBezTo>
                      <a:pt x="101666" y="550305"/>
                      <a:pt x="109124" y="551851"/>
                      <a:pt x="116673" y="553124"/>
                    </a:cubicBezTo>
                    <a:cubicBezTo>
                      <a:pt x="148869" y="558488"/>
                      <a:pt x="182156" y="557215"/>
                      <a:pt x="209623" y="548396"/>
                    </a:cubicBezTo>
                    <a:cubicBezTo>
                      <a:pt x="233088" y="540941"/>
                      <a:pt x="252279" y="527758"/>
                      <a:pt x="264466" y="509120"/>
                    </a:cubicBezTo>
                    <a:cubicBezTo>
                      <a:pt x="277381" y="489118"/>
                      <a:pt x="279291" y="463751"/>
                      <a:pt x="291296" y="442749"/>
                    </a:cubicBezTo>
                    <a:cubicBezTo>
                      <a:pt x="296480" y="433657"/>
                      <a:pt x="304393" y="425839"/>
                      <a:pt x="317944" y="420383"/>
                    </a:cubicBezTo>
                    <a:close/>
                    <a:moveTo>
                      <a:pt x="61921" y="512938"/>
                    </a:moveTo>
                    <a:cubicBezTo>
                      <a:pt x="60829" y="511302"/>
                      <a:pt x="59556" y="509938"/>
                      <a:pt x="58829" y="510938"/>
                    </a:cubicBezTo>
                    <a:cubicBezTo>
                      <a:pt x="59920" y="511483"/>
                      <a:pt x="60920" y="512120"/>
                      <a:pt x="61830" y="512938"/>
                    </a:cubicBezTo>
                    <a:lnTo>
                      <a:pt x="61921" y="512938"/>
                    </a:lnTo>
                    <a:close/>
                    <a:moveTo>
                      <a:pt x="585245" y="326283"/>
                    </a:moveTo>
                    <a:cubicBezTo>
                      <a:pt x="581880" y="329647"/>
                      <a:pt x="579425" y="333284"/>
                      <a:pt x="577424" y="337011"/>
                    </a:cubicBezTo>
                    <a:cubicBezTo>
                      <a:pt x="574513" y="342285"/>
                      <a:pt x="572694" y="347740"/>
                      <a:pt x="570875" y="353286"/>
                    </a:cubicBezTo>
                    <a:cubicBezTo>
                      <a:pt x="569511" y="357468"/>
                      <a:pt x="568238" y="361832"/>
                      <a:pt x="564691" y="365469"/>
                    </a:cubicBezTo>
                    <a:cubicBezTo>
                      <a:pt x="559779" y="370742"/>
                      <a:pt x="553140" y="374833"/>
                      <a:pt x="546501" y="379016"/>
                    </a:cubicBezTo>
                    <a:cubicBezTo>
                      <a:pt x="538133" y="384289"/>
                      <a:pt x="529675" y="389471"/>
                      <a:pt x="522217" y="395290"/>
                    </a:cubicBezTo>
                    <a:cubicBezTo>
                      <a:pt x="517579" y="399018"/>
                      <a:pt x="513304" y="402927"/>
                      <a:pt x="509757" y="407291"/>
                    </a:cubicBezTo>
                    <a:cubicBezTo>
                      <a:pt x="503482" y="415019"/>
                      <a:pt x="499662" y="424475"/>
                      <a:pt x="494114" y="432930"/>
                    </a:cubicBezTo>
                    <a:cubicBezTo>
                      <a:pt x="492113" y="435931"/>
                      <a:pt x="489930" y="438931"/>
                      <a:pt x="486383" y="441113"/>
                    </a:cubicBezTo>
                    <a:cubicBezTo>
                      <a:pt x="480380" y="444840"/>
                      <a:pt x="472559" y="446568"/>
                      <a:pt x="464282" y="447568"/>
                    </a:cubicBezTo>
                    <a:cubicBezTo>
                      <a:pt x="449548" y="449386"/>
                      <a:pt x="433541" y="449023"/>
                      <a:pt x="420444" y="449568"/>
                    </a:cubicBezTo>
                    <a:cubicBezTo>
                      <a:pt x="413623" y="449841"/>
                      <a:pt x="403983" y="449568"/>
                      <a:pt x="396070" y="451114"/>
                    </a:cubicBezTo>
                    <a:cubicBezTo>
                      <a:pt x="390340" y="452296"/>
                      <a:pt x="385247" y="454023"/>
                      <a:pt x="381609" y="456933"/>
                    </a:cubicBezTo>
                    <a:cubicBezTo>
                      <a:pt x="375879" y="461024"/>
                      <a:pt x="374515" y="469025"/>
                      <a:pt x="378608" y="474843"/>
                    </a:cubicBezTo>
                    <a:cubicBezTo>
                      <a:pt x="382791" y="480571"/>
                      <a:pt x="390795" y="481935"/>
                      <a:pt x="396525" y="477753"/>
                    </a:cubicBezTo>
                    <a:cubicBezTo>
                      <a:pt x="398526" y="476480"/>
                      <a:pt x="401800" y="477117"/>
                      <a:pt x="404983" y="477117"/>
                    </a:cubicBezTo>
                    <a:cubicBezTo>
                      <a:pt x="410531" y="477117"/>
                      <a:pt x="416170" y="477662"/>
                      <a:pt x="420535" y="477844"/>
                    </a:cubicBezTo>
                    <a:cubicBezTo>
                      <a:pt x="436997" y="478389"/>
                      <a:pt x="457643" y="480480"/>
                      <a:pt x="475651" y="478389"/>
                    </a:cubicBezTo>
                    <a:cubicBezTo>
                      <a:pt x="485746" y="477117"/>
                      <a:pt x="495114" y="474389"/>
                      <a:pt x="502936" y="470207"/>
                    </a:cubicBezTo>
                    <a:cubicBezTo>
                      <a:pt x="509393" y="466752"/>
                      <a:pt x="514395" y="462388"/>
                      <a:pt x="518579" y="457478"/>
                    </a:cubicBezTo>
                    <a:cubicBezTo>
                      <a:pt x="525946" y="449114"/>
                      <a:pt x="529766" y="438567"/>
                      <a:pt x="536951" y="430475"/>
                    </a:cubicBezTo>
                    <a:cubicBezTo>
                      <a:pt x="541589" y="425202"/>
                      <a:pt x="547956" y="421111"/>
                      <a:pt x="554504" y="416929"/>
                    </a:cubicBezTo>
                    <a:cubicBezTo>
                      <a:pt x="562599" y="411655"/>
                      <a:pt x="571057" y="406564"/>
                      <a:pt x="578333" y="400836"/>
                    </a:cubicBezTo>
                    <a:cubicBezTo>
                      <a:pt x="582972" y="397290"/>
                      <a:pt x="587246" y="393472"/>
                      <a:pt x="590884" y="389289"/>
                    </a:cubicBezTo>
                    <a:cubicBezTo>
                      <a:pt x="594067" y="385653"/>
                      <a:pt x="596523" y="381925"/>
                      <a:pt x="598433" y="378016"/>
                    </a:cubicBezTo>
                    <a:cubicBezTo>
                      <a:pt x="601071" y="372651"/>
                      <a:pt x="602708" y="367105"/>
                      <a:pt x="604254" y="361469"/>
                    </a:cubicBezTo>
                    <a:cubicBezTo>
                      <a:pt x="605436" y="357104"/>
                      <a:pt x="606164" y="352468"/>
                      <a:pt x="609529" y="348467"/>
                    </a:cubicBezTo>
                    <a:cubicBezTo>
                      <a:pt x="611893" y="345740"/>
                      <a:pt x="614895" y="343285"/>
                      <a:pt x="618260" y="341012"/>
                    </a:cubicBezTo>
                    <a:cubicBezTo>
                      <a:pt x="635450" y="329283"/>
                      <a:pt x="659551" y="320828"/>
                      <a:pt x="674376" y="307463"/>
                    </a:cubicBezTo>
                    <a:cubicBezTo>
                      <a:pt x="680015" y="302735"/>
                      <a:pt x="680833" y="294280"/>
                      <a:pt x="676013" y="288643"/>
                    </a:cubicBezTo>
                    <a:cubicBezTo>
                      <a:pt x="671284" y="282915"/>
                      <a:pt x="662825" y="282188"/>
                      <a:pt x="657186" y="286916"/>
                    </a:cubicBezTo>
                    <a:cubicBezTo>
                      <a:pt x="642180" y="298462"/>
                      <a:pt x="618442" y="304099"/>
                      <a:pt x="601343" y="313918"/>
                    </a:cubicBezTo>
                    <a:cubicBezTo>
                      <a:pt x="595159" y="317464"/>
                      <a:pt x="589702" y="321646"/>
                      <a:pt x="585245" y="326283"/>
                    </a:cubicBezTo>
                    <a:close/>
                    <a:moveTo>
                      <a:pt x="97937" y="345194"/>
                    </a:moveTo>
                    <a:cubicBezTo>
                      <a:pt x="94390" y="342739"/>
                      <a:pt x="91661" y="339557"/>
                      <a:pt x="89297" y="336284"/>
                    </a:cubicBezTo>
                    <a:cubicBezTo>
                      <a:pt x="88296" y="335011"/>
                      <a:pt x="87387" y="333557"/>
                      <a:pt x="86659" y="332193"/>
                    </a:cubicBezTo>
                    <a:cubicBezTo>
                      <a:pt x="75199" y="347194"/>
                      <a:pt x="100302" y="377925"/>
                      <a:pt x="109942" y="350286"/>
                    </a:cubicBezTo>
                    <a:cubicBezTo>
                      <a:pt x="108396" y="349649"/>
                      <a:pt x="106941" y="348831"/>
                      <a:pt x="105850" y="347740"/>
                    </a:cubicBezTo>
                    <a:cubicBezTo>
                      <a:pt x="102848" y="346831"/>
                      <a:pt x="99210" y="346012"/>
                      <a:pt x="97937" y="345194"/>
                    </a:cubicBezTo>
                    <a:close/>
                    <a:moveTo>
                      <a:pt x="83931" y="326465"/>
                    </a:moveTo>
                    <a:cubicBezTo>
                      <a:pt x="84749" y="328374"/>
                      <a:pt x="85659" y="330284"/>
                      <a:pt x="86659" y="332193"/>
                    </a:cubicBezTo>
                    <a:cubicBezTo>
                      <a:pt x="90752" y="326829"/>
                      <a:pt x="99483" y="323465"/>
                      <a:pt x="115217" y="325465"/>
                    </a:cubicBezTo>
                    <a:cubicBezTo>
                      <a:pt x="109033" y="325101"/>
                      <a:pt x="103303" y="329374"/>
                      <a:pt x="101939" y="335648"/>
                    </a:cubicBezTo>
                    <a:cubicBezTo>
                      <a:pt x="101029" y="340194"/>
                      <a:pt x="102575" y="344740"/>
                      <a:pt x="105850" y="347740"/>
                    </a:cubicBezTo>
                    <a:cubicBezTo>
                      <a:pt x="108305" y="348467"/>
                      <a:pt x="110306" y="349195"/>
                      <a:pt x="109942" y="350195"/>
                    </a:cubicBezTo>
                    <a:lnTo>
                      <a:pt x="109942" y="350286"/>
                    </a:lnTo>
                    <a:cubicBezTo>
                      <a:pt x="110488" y="350558"/>
                      <a:pt x="111216" y="350740"/>
                      <a:pt x="111852" y="350831"/>
                    </a:cubicBezTo>
                    <a:cubicBezTo>
                      <a:pt x="113853" y="351377"/>
                      <a:pt x="115035" y="351286"/>
                      <a:pt x="115490" y="351286"/>
                    </a:cubicBezTo>
                    <a:cubicBezTo>
                      <a:pt x="119219" y="351377"/>
                      <a:pt x="121311" y="349740"/>
                      <a:pt x="122493" y="349013"/>
                    </a:cubicBezTo>
                    <a:cubicBezTo>
                      <a:pt x="127223" y="346194"/>
                      <a:pt x="128132" y="341830"/>
                      <a:pt x="128041" y="337284"/>
                    </a:cubicBezTo>
                    <a:cubicBezTo>
                      <a:pt x="128041" y="336375"/>
                      <a:pt x="127405" y="329920"/>
                      <a:pt x="119765" y="326283"/>
                    </a:cubicBezTo>
                    <a:lnTo>
                      <a:pt x="114308" y="323647"/>
                    </a:lnTo>
                    <a:lnTo>
                      <a:pt x="111125" y="316919"/>
                    </a:lnTo>
                    <a:cubicBezTo>
                      <a:pt x="110124" y="313645"/>
                      <a:pt x="111307" y="310463"/>
                      <a:pt x="112762" y="307463"/>
                    </a:cubicBezTo>
                    <a:cubicBezTo>
                      <a:pt x="114672" y="303463"/>
                      <a:pt x="118128" y="300099"/>
                      <a:pt x="121948" y="296917"/>
                    </a:cubicBezTo>
                    <a:cubicBezTo>
                      <a:pt x="132225" y="288189"/>
                      <a:pt x="145231" y="280460"/>
                      <a:pt x="159237" y="272823"/>
                    </a:cubicBezTo>
                    <a:cubicBezTo>
                      <a:pt x="167150" y="268550"/>
                      <a:pt x="175426" y="264277"/>
                      <a:pt x="183793" y="260186"/>
                    </a:cubicBezTo>
                    <a:cubicBezTo>
                      <a:pt x="196526" y="253912"/>
                      <a:pt x="209350" y="247821"/>
                      <a:pt x="221992" y="242820"/>
                    </a:cubicBezTo>
                    <a:cubicBezTo>
                      <a:pt x="228086" y="240275"/>
                      <a:pt x="234816" y="237365"/>
                      <a:pt x="241001" y="236092"/>
                    </a:cubicBezTo>
                    <a:cubicBezTo>
                      <a:pt x="242547" y="235820"/>
                      <a:pt x="243911" y="235456"/>
                      <a:pt x="245275" y="235456"/>
                    </a:cubicBezTo>
                    <a:cubicBezTo>
                      <a:pt x="245730" y="235456"/>
                      <a:pt x="246367" y="235183"/>
                      <a:pt x="246731" y="235092"/>
                    </a:cubicBezTo>
                    <a:cubicBezTo>
                      <a:pt x="246549" y="234729"/>
                      <a:pt x="246276" y="234092"/>
                      <a:pt x="246640" y="234001"/>
                    </a:cubicBezTo>
                    <a:cubicBezTo>
                      <a:pt x="246912" y="233819"/>
                      <a:pt x="247094" y="234638"/>
                      <a:pt x="247185" y="235092"/>
                    </a:cubicBezTo>
                    <a:cubicBezTo>
                      <a:pt x="248277" y="242457"/>
                      <a:pt x="255007" y="247548"/>
                      <a:pt x="262374" y="246548"/>
                    </a:cubicBezTo>
                    <a:cubicBezTo>
                      <a:pt x="269650" y="245548"/>
                      <a:pt x="274834" y="238729"/>
                      <a:pt x="273743" y="231365"/>
                    </a:cubicBezTo>
                    <a:cubicBezTo>
                      <a:pt x="272742" y="218091"/>
                      <a:pt x="265284" y="211635"/>
                      <a:pt x="256098" y="207999"/>
                    </a:cubicBezTo>
                    <a:cubicBezTo>
                      <a:pt x="244821" y="203635"/>
                      <a:pt x="226449" y="207544"/>
                      <a:pt x="210987" y="212090"/>
                    </a:cubicBezTo>
                    <a:cubicBezTo>
                      <a:pt x="191797" y="218272"/>
                      <a:pt x="171242" y="225637"/>
                      <a:pt x="152598" y="235274"/>
                    </a:cubicBezTo>
                    <a:cubicBezTo>
                      <a:pt x="131952" y="245912"/>
                      <a:pt x="113671" y="259095"/>
                      <a:pt x="99665" y="272641"/>
                    </a:cubicBezTo>
                    <a:cubicBezTo>
                      <a:pt x="91116" y="281279"/>
                      <a:pt x="84749" y="291007"/>
                      <a:pt x="82475" y="301190"/>
                    </a:cubicBezTo>
                    <a:cubicBezTo>
                      <a:pt x="80475" y="309554"/>
                      <a:pt x="80566" y="318192"/>
                      <a:pt x="83931" y="326465"/>
                    </a:cubicBezTo>
                    <a:close/>
                    <a:moveTo>
                      <a:pt x="44186" y="320555"/>
                    </a:moveTo>
                    <a:cubicBezTo>
                      <a:pt x="45823" y="318737"/>
                      <a:pt x="48187" y="312191"/>
                      <a:pt x="43276" y="304190"/>
                    </a:cubicBezTo>
                    <a:cubicBezTo>
                      <a:pt x="41912" y="302008"/>
                      <a:pt x="36546" y="295644"/>
                      <a:pt x="36546" y="295644"/>
                    </a:cubicBezTo>
                    <a:cubicBezTo>
                      <a:pt x="36546" y="295644"/>
                      <a:pt x="37183" y="296189"/>
                      <a:pt x="37273" y="296371"/>
                    </a:cubicBezTo>
                    <a:cubicBezTo>
                      <a:pt x="35909" y="294007"/>
                      <a:pt x="35000" y="291462"/>
                      <a:pt x="34090" y="288916"/>
                    </a:cubicBezTo>
                    <a:cubicBezTo>
                      <a:pt x="33363" y="286825"/>
                      <a:pt x="33454" y="284643"/>
                      <a:pt x="33999" y="282733"/>
                    </a:cubicBezTo>
                    <a:cubicBezTo>
                      <a:pt x="34363" y="281279"/>
                      <a:pt x="36091" y="281006"/>
                      <a:pt x="37364" y="280097"/>
                    </a:cubicBezTo>
                    <a:cubicBezTo>
                      <a:pt x="39274" y="278733"/>
                      <a:pt x="41457" y="277551"/>
                      <a:pt x="43822" y="276369"/>
                    </a:cubicBezTo>
                    <a:cubicBezTo>
                      <a:pt x="51825" y="272369"/>
                      <a:pt x="60920" y="268641"/>
                      <a:pt x="69197" y="264368"/>
                    </a:cubicBezTo>
                    <a:cubicBezTo>
                      <a:pt x="74654" y="261459"/>
                      <a:pt x="79747" y="258549"/>
                      <a:pt x="83931" y="254821"/>
                    </a:cubicBezTo>
                    <a:cubicBezTo>
                      <a:pt x="90024" y="250639"/>
                      <a:pt x="91570" y="242366"/>
                      <a:pt x="87478" y="236183"/>
                    </a:cubicBezTo>
                    <a:cubicBezTo>
                      <a:pt x="83294" y="230092"/>
                      <a:pt x="74927" y="228455"/>
                      <a:pt x="68833" y="232638"/>
                    </a:cubicBezTo>
                    <a:cubicBezTo>
                      <a:pt x="62921" y="235638"/>
                      <a:pt x="55554" y="236456"/>
                      <a:pt x="48187" y="238274"/>
                    </a:cubicBezTo>
                    <a:cubicBezTo>
                      <a:pt x="38456" y="240547"/>
                      <a:pt x="28815" y="243184"/>
                      <a:pt x="21175" y="247457"/>
                    </a:cubicBezTo>
                    <a:cubicBezTo>
                      <a:pt x="9807" y="253821"/>
                      <a:pt x="2258" y="263368"/>
                      <a:pt x="348" y="275915"/>
                    </a:cubicBezTo>
                    <a:cubicBezTo>
                      <a:pt x="-380" y="282279"/>
                      <a:pt x="-107" y="288825"/>
                      <a:pt x="2531" y="295098"/>
                    </a:cubicBezTo>
                    <a:cubicBezTo>
                      <a:pt x="5350" y="301826"/>
                      <a:pt x="9443" y="308463"/>
                      <a:pt x="14627" y="313737"/>
                    </a:cubicBezTo>
                    <a:cubicBezTo>
                      <a:pt x="14991" y="314191"/>
                      <a:pt x="18629" y="315737"/>
                      <a:pt x="21084" y="317373"/>
                    </a:cubicBezTo>
                    <a:lnTo>
                      <a:pt x="20903" y="315282"/>
                    </a:lnTo>
                    <a:cubicBezTo>
                      <a:pt x="21084" y="316100"/>
                      <a:pt x="21266" y="316919"/>
                      <a:pt x="21630" y="317737"/>
                    </a:cubicBezTo>
                    <a:lnTo>
                      <a:pt x="21084" y="317373"/>
                    </a:lnTo>
                    <a:cubicBezTo>
                      <a:pt x="21266" y="319555"/>
                      <a:pt x="21630" y="321737"/>
                      <a:pt x="22994" y="320374"/>
                    </a:cubicBezTo>
                    <a:cubicBezTo>
                      <a:pt x="23813" y="321737"/>
                      <a:pt x="24995" y="322919"/>
                      <a:pt x="26359" y="323828"/>
                    </a:cubicBezTo>
                    <a:cubicBezTo>
                      <a:pt x="32180" y="327829"/>
                      <a:pt x="40184" y="326374"/>
                      <a:pt x="44186" y="320555"/>
                    </a:cubicBezTo>
                    <a:close/>
                    <a:moveTo>
                      <a:pt x="57373" y="347831"/>
                    </a:moveTo>
                    <a:cubicBezTo>
                      <a:pt x="50643" y="344830"/>
                      <a:pt x="42730" y="347831"/>
                      <a:pt x="39729" y="354650"/>
                    </a:cubicBezTo>
                    <a:cubicBezTo>
                      <a:pt x="34545" y="362650"/>
                      <a:pt x="32999" y="376015"/>
                      <a:pt x="35818" y="390017"/>
                    </a:cubicBezTo>
                    <a:cubicBezTo>
                      <a:pt x="37364" y="397199"/>
                      <a:pt x="40639" y="404382"/>
                      <a:pt x="45186" y="410564"/>
                    </a:cubicBezTo>
                    <a:cubicBezTo>
                      <a:pt x="47551" y="413837"/>
                      <a:pt x="50279" y="416838"/>
                      <a:pt x="53553" y="419202"/>
                    </a:cubicBezTo>
                    <a:cubicBezTo>
                      <a:pt x="65468" y="428021"/>
                      <a:pt x="80656" y="433476"/>
                      <a:pt x="99028" y="427384"/>
                    </a:cubicBezTo>
                    <a:cubicBezTo>
                      <a:pt x="106031" y="426111"/>
                      <a:pt x="110670" y="419383"/>
                      <a:pt x="109397" y="412383"/>
                    </a:cubicBezTo>
                    <a:cubicBezTo>
                      <a:pt x="108123" y="405473"/>
                      <a:pt x="101393" y="400836"/>
                      <a:pt x="94481" y="402109"/>
                    </a:cubicBezTo>
                    <a:cubicBezTo>
                      <a:pt x="86295" y="402382"/>
                      <a:pt x="81475" y="397745"/>
                      <a:pt x="77291" y="393199"/>
                    </a:cubicBezTo>
                    <a:cubicBezTo>
                      <a:pt x="75199" y="390926"/>
                      <a:pt x="73653" y="388289"/>
                      <a:pt x="72107" y="385653"/>
                    </a:cubicBezTo>
                    <a:cubicBezTo>
                      <a:pt x="70288" y="382562"/>
                      <a:pt x="68378" y="379743"/>
                      <a:pt x="67287" y="376561"/>
                    </a:cubicBezTo>
                    <a:cubicBezTo>
                      <a:pt x="66195" y="373470"/>
                      <a:pt x="64740" y="370651"/>
                      <a:pt x="64649" y="367924"/>
                    </a:cubicBezTo>
                    <a:cubicBezTo>
                      <a:pt x="64649" y="367014"/>
                      <a:pt x="64013" y="366287"/>
                      <a:pt x="64195" y="365560"/>
                    </a:cubicBezTo>
                    <a:cubicBezTo>
                      <a:pt x="67196" y="358741"/>
                      <a:pt x="64195" y="350831"/>
                      <a:pt x="57373" y="347831"/>
                    </a:cubicBezTo>
                    <a:close/>
                    <a:moveTo>
                      <a:pt x="295571" y="171268"/>
                    </a:moveTo>
                    <a:cubicBezTo>
                      <a:pt x="302937" y="169177"/>
                      <a:pt x="311123" y="168086"/>
                      <a:pt x="319581" y="167358"/>
                    </a:cubicBezTo>
                    <a:cubicBezTo>
                      <a:pt x="322946" y="167085"/>
                      <a:pt x="326403" y="167267"/>
                      <a:pt x="329859" y="167358"/>
                    </a:cubicBezTo>
                    <a:cubicBezTo>
                      <a:pt x="332769" y="167449"/>
                      <a:pt x="335770" y="167358"/>
                      <a:pt x="338772" y="168086"/>
                    </a:cubicBezTo>
                    <a:cubicBezTo>
                      <a:pt x="340409" y="168449"/>
                      <a:pt x="344229" y="169631"/>
                      <a:pt x="347776" y="171540"/>
                    </a:cubicBezTo>
                    <a:cubicBezTo>
                      <a:pt x="348685" y="171995"/>
                      <a:pt x="350322" y="172359"/>
                      <a:pt x="351596" y="172813"/>
                    </a:cubicBezTo>
                    <a:cubicBezTo>
                      <a:pt x="351323" y="175450"/>
                      <a:pt x="351868" y="178268"/>
                      <a:pt x="353324" y="180723"/>
                    </a:cubicBezTo>
                    <a:cubicBezTo>
                      <a:pt x="356871" y="186815"/>
                      <a:pt x="364783" y="188906"/>
                      <a:pt x="370877" y="185269"/>
                    </a:cubicBezTo>
                    <a:cubicBezTo>
                      <a:pt x="374515" y="183905"/>
                      <a:pt x="376243" y="181087"/>
                      <a:pt x="377971" y="178905"/>
                    </a:cubicBezTo>
                    <a:cubicBezTo>
                      <a:pt x="381518" y="174450"/>
                      <a:pt x="380972" y="168904"/>
                      <a:pt x="379244" y="162540"/>
                    </a:cubicBezTo>
                    <a:cubicBezTo>
                      <a:pt x="377516" y="156357"/>
                      <a:pt x="370149" y="148902"/>
                      <a:pt x="362782" y="142810"/>
                    </a:cubicBezTo>
                    <a:cubicBezTo>
                      <a:pt x="357416" y="138355"/>
                      <a:pt x="351686" y="135719"/>
                      <a:pt x="348958" y="134537"/>
                    </a:cubicBezTo>
                    <a:cubicBezTo>
                      <a:pt x="343228" y="132446"/>
                      <a:pt x="337316" y="131264"/>
                      <a:pt x="331314" y="131082"/>
                    </a:cubicBezTo>
                    <a:cubicBezTo>
                      <a:pt x="327494" y="130991"/>
                      <a:pt x="323674" y="131264"/>
                      <a:pt x="319945" y="131991"/>
                    </a:cubicBezTo>
                    <a:cubicBezTo>
                      <a:pt x="314670" y="132991"/>
                      <a:pt x="309486" y="134355"/>
                      <a:pt x="304484" y="136355"/>
                    </a:cubicBezTo>
                    <a:cubicBezTo>
                      <a:pt x="297299" y="139355"/>
                      <a:pt x="290659" y="142992"/>
                      <a:pt x="284657" y="146811"/>
                    </a:cubicBezTo>
                    <a:cubicBezTo>
                      <a:pt x="277926" y="149811"/>
                      <a:pt x="274925" y="157721"/>
                      <a:pt x="277926" y="164449"/>
                    </a:cubicBezTo>
                    <a:cubicBezTo>
                      <a:pt x="280928" y="171268"/>
                      <a:pt x="288840" y="174268"/>
                      <a:pt x="295571" y="171268"/>
                    </a:cubicBezTo>
                    <a:close/>
                    <a:moveTo>
                      <a:pt x="1595878" y="509120"/>
                    </a:moveTo>
                    <a:cubicBezTo>
                      <a:pt x="1581144" y="507847"/>
                      <a:pt x="1566228" y="503392"/>
                      <a:pt x="1551495" y="497755"/>
                    </a:cubicBezTo>
                    <a:cubicBezTo>
                      <a:pt x="1528121" y="488754"/>
                      <a:pt x="1505383" y="476389"/>
                      <a:pt x="1485465" y="466388"/>
                    </a:cubicBezTo>
                    <a:cubicBezTo>
                      <a:pt x="1433351" y="440294"/>
                      <a:pt x="1384420" y="405564"/>
                      <a:pt x="1339764" y="366742"/>
                    </a:cubicBezTo>
                    <a:cubicBezTo>
                      <a:pt x="1294016" y="327011"/>
                      <a:pt x="1252634" y="282915"/>
                      <a:pt x="1218164" y="237820"/>
                    </a:cubicBezTo>
                    <a:cubicBezTo>
                      <a:pt x="1197791" y="211726"/>
                      <a:pt x="1182057" y="182814"/>
                      <a:pt x="1162685" y="156175"/>
                    </a:cubicBezTo>
                    <a:cubicBezTo>
                      <a:pt x="1153954" y="144083"/>
                      <a:pt x="1144404" y="132446"/>
                      <a:pt x="1133581" y="121626"/>
                    </a:cubicBezTo>
                    <a:cubicBezTo>
                      <a:pt x="1104386" y="92623"/>
                      <a:pt x="1067279" y="67348"/>
                      <a:pt x="1027079" y="46710"/>
                    </a:cubicBezTo>
                    <a:cubicBezTo>
                      <a:pt x="988334" y="26890"/>
                      <a:pt x="946861" y="11343"/>
                      <a:pt x="907207" y="523"/>
                    </a:cubicBezTo>
                    <a:cubicBezTo>
                      <a:pt x="900386" y="-1477"/>
                      <a:pt x="893201" y="2433"/>
                      <a:pt x="891291" y="9251"/>
                    </a:cubicBezTo>
                    <a:cubicBezTo>
                      <a:pt x="889290" y="16070"/>
                      <a:pt x="893201" y="23162"/>
                      <a:pt x="900022" y="25162"/>
                    </a:cubicBezTo>
                    <a:cubicBezTo>
                      <a:pt x="937584" y="36709"/>
                      <a:pt x="976784" y="52892"/>
                      <a:pt x="1013164" y="72894"/>
                    </a:cubicBezTo>
                    <a:cubicBezTo>
                      <a:pt x="1049816" y="93078"/>
                      <a:pt x="1083650" y="117171"/>
                      <a:pt x="1110025" y="144720"/>
                    </a:cubicBezTo>
                    <a:cubicBezTo>
                      <a:pt x="1119393" y="154539"/>
                      <a:pt x="1127487" y="164994"/>
                      <a:pt x="1135036" y="175814"/>
                    </a:cubicBezTo>
                    <a:cubicBezTo>
                      <a:pt x="1154045" y="203271"/>
                      <a:pt x="1169597" y="232819"/>
                      <a:pt x="1189788" y="259640"/>
                    </a:cubicBezTo>
                    <a:cubicBezTo>
                      <a:pt x="1225804" y="306463"/>
                      <a:pt x="1268550" y="352740"/>
                      <a:pt x="1316845" y="393472"/>
                    </a:cubicBezTo>
                    <a:cubicBezTo>
                      <a:pt x="1364229" y="433476"/>
                      <a:pt x="1416707" y="468115"/>
                      <a:pt x="1472096" y="494118"/>
                    </a:cubicBezTo>
                    <a:cubicBezTo>
                      <a:pt x="1493014" y="503846"/>
                      <a:pt x="1517025" y="515938"/>
                      <a:pt x="1541763" y="524485"/>
                    </a:cubicBezTo>
                    <a:cubicBezTo>
                      <a:pt x="1559043" y="530576"/>
                      <a:pt x="1576779" y="534940"/>
                      <a:pt x="1593968" y="535850"/>
                    </a:cubicBezTo>
                    <a:cubicBezTo>
                      <a:pt x="1601335" y="536395"/>
                      <a:pt x="1607702" y="530849"/>
                      <a:pt x="1608247" y="523394"/>
                    </a:cubicBezTo>
                    <a:cubicBezTo>
                      <a:pt x="1608793" y="516029"/>
                      <a:pt x="1603245" y="509665"/>
                      <a:pt x="1595878" y="509120"/>
                    </a:cubicBezTo>
                    <a:close/>
                    <a:moveTo>
                      <a:pt x="1193881" y="514847"/>
                    </a:moveTo>
                    <a:cubicBezTo>
                      <a:pt x="1191334" y="515029"/>
                      <a:pt x="1188605" y="515757"/>
                      <a:pt x="1185968" y="516120"/>
                    </a:cubicBezTo>
                    <a:cubicBezTo>
                      <a:pt x="1185604" y="512575"/>
                      <a:pt x="1183876" y="508574"/>
                      <a:pt x="1178237" y="505847"/>
                    </a:cubicBezTo>
                    <a:cubicBezTo>
                      <a:pt x="1177419" y="505483"/>
                      <a:pt x="1175782" y="504846"/>
                      <a:pt x="1173417" y="504028"/>
                    </a:cubicBezTo>
                    <a:cubicBezTo>
                      <a:pt x="1163685" y="500573"/>
                      <a:pt x="1138856" y="492663"/>
                      <a:pt x="1137310" y="492209"/>
                    </a:cubicBezTo>
                    <a:cubicBezTo>
                      <a:pt x="1124668" y="488027"/>
                      <a:pt x="1112026" y="483753"/>
                      <a:pt x="1099475" y="479208"/>
                    </a:cubicBezTo>
                    <a:cubicBezTo>
                      <a:pt x="1086924" y="474753"/>
                      <a:pt x="1074555" y="470025"/>
                      <a:pt x="1062185" y="465115"/>
                    </a:cubicBezTo>
                    <a:cubicBezTo>
                      <a:pt x="1019166" y="448114"/>
                      <a:pt x="969508" y="425293"/>
                      <a:pt x="933946" y="393108"/>
                    </a:cubicBezTo>
                    <a:cubicBezTo>
                      <a:pt x="911027" y="372379"/>
                      <a:pt x="894019" y="347649"/>
                      <a:pt x="890745" y="317100"/>
                    </a:cubicBezTo>
                    <a:cubicBezTo>
                      <a:pt x="889927" y="310191"/>
                      <a:pt x="890018" y="303008"/>
                      <a:pt x="890927" y="295916"/>
                    </a:cubicBezTo>
                    <a:cubicBezTo>
                      <a:pt x="891837" y="288916"/>
                      <a:pt x="893565" y="281915"/>
                      <a:pt x="896111" y="275369"/>
                    </a:cubicBezTo>
                    <a:cubicBezTo>
                      <a:pt x="912755" y="232365"/>
                      <a:pt x="961595" y="231274"/>
                      <a:pt x="998521" y="245366"/>
                    </a:cubicBezTo>
                    <a:cubicBezTo>
                      <a:pt x="1013618" y="251185"/>
                      <a:pt x="1027079" y="259458"/>
                      <a:pt x="1036083" y="269550"/>
                    </a:cubicBezTo>
                    <a:cubicBezTo>
                      <a:pt x="1041904" y="276278"/>
                      <a:pt x="1045996" y="283552"/>
                      <a:pt x="1045996" y="291280"/>
                    </a:cubicBezTo>
                    <a:cubicBezTo>
                      <a:pt x="1045996" y="302826"/>
                      <a:pt x="1037811" y="314191"/>
                      <a:pt x="1020348" y="325283"/>
                    </a:cubicBezTo>
                    <a:cubicBezTo>
                      <a:pt x="1014073" y="329102"/>
                      <a:pt x="1012072" y="337375"/>
                      <a:pt x="1015892" y="343648"/>
                    </a:cubicBezTo>
                    <a:cubicBezTo>
                      <a:pt x="1019712" y="350013"/>
                      <a:pt x="1027988" y="352013"/>
                      <a:pt x="1034355" y="348194"/>
                    </a:cubicBezTo>
                    <a:cubicBezTo>
                      <a:pt x="1063550" y="331193"/>
                      <a:pt x="1074464" y="310736"/>
                      <a:pt x="1075191" y="291825"/>
                    </a:cubicBezTo>
                    <a:cubicBezTo>
                      <a:pt x="1076283" y="261731"/>
                      <a:pt x="1048634" y="231274"/>
                      <a:pt x="1010526" y="215363"/>
                    </a:cubicBezTo>
                    <a:cubicBezTo>
                      <a:pt x="957502" y="193179"/>
                      <a:pt x="888380" y="200089"/>
                      <a:pt x="862642" y="262004"/>
                    </a:cubicBezTo>
                    <a:cubicBezTo>
                      <a:pt x="858913" y="271278"/>
                      <a:pt x="856366" y="281188"/>
                      <a:pt x="855002" y="291189"/>
                    </a:cubicBezTo>
                    <a:cubicBezTo>
                      <a:pt x="853638" y="301190"/>
                      <a:pt x="853547" y="311373"/>
                      <a:pt x="854638" y="321283"/>
                    </a:cubicBezTo>
                    <a:cubicBezTo>
                      <a:pt x="859459" y="360741"/>
                      <a:pt x="880650" y="393108"/>
                      <a:pt x="910845" y="419202"/>
                    </a:cubicBezTo>
                    <a:cubicBezTo>
                      <a:pt x="950044" y="453205"/>
                      <a:pt x="1004432" y="476480"/>
                      <a:pt x="1051453" y="493482"/>
                    </a:cubicBezTo>
                    <a:cubicBezTo>
                      <a:pt x="1064277" y="498028"/>
                      <a:pt x="1077192" y="502483"/>
                      <a:pt x="1090198" y="506574"/>
                    </a:cubicBezTo>
                    <a:cubicBezTo>
                      <a:pt x="1103204" y="510756"/>
                      <a:pt x="1116300" y="514666"/>
                      <a:pt x="1129397" y="518302"/>
                    </a:cubicBezTo>
                    <a:cubicBezTo>
                      <a:pt x="1130216" y="518575"/>
                      <a:pt x="1138310" y="520757"/>
                      <a:pt x="1146950" y="523212"/>
                    </a:cubicBezTo>
                    <a:lnTo>
                      <a:pt x="1146950" y="523212"/>
                    </a:lnTo>
                    <a:cubicBezTo>
                      <a:pt x="1113026" y="528758"/>
                      <a:pt x="1079557" y="536122"/>
                      <a:pt x="1046633" y="544851"/>
                    </a:cubicBezTo>
                    <a:cubicBezTo>
                      <a:pt x="1013618" y="553670"/>
                      <a:pt x="981058" y="563943"/>
                      <a:pt x="948862" y="575126"/>
                    </a:cubicBezTo>
                    <a:cubicBezTo>
                      <a:pt x="914756" y="587127"/>
                      <a:pt x="880559" y="600129"/>
                      <a:pt x="848181" y="616040"/>
                    </a:cubicBezTo>
                    <a:cubicBezTo>
                      <a:pt x="825898" y="626950"/>
                      <a:pt x="804525" y="639314"/>
                      <a:pt x="784516" y="653407"/>
                    </a:cubicBezTo>
                    <a:cubicBezTo>
                      <a:pt x="755321" y="674227"/>
                      <a:pt x="730765" y="698957"/>
                      <a:pt x="702388" y="719959"/>
                    </a:cubicBezTo>
                    <a:cubicBezTo>
                      <a:pt x="691293" y="728141"/>
                      <a:pt x="679742" y="735779"/>
                      <a:pt x="666827" y="742234"/>
                    </a:cubicBezTo>
                    <a:cubicBezTo>
                      <a:pt x="622808" y="764327"/>
                      <a:pt x="577151" y="778692"/>
                      <a:pt x="530585" y="789329"/>
                    </a:cubicBezTo>
                    <a:cubicBezTo>
                      <a:pt x="459098" y="805513"/>
                      <a:pt x="385338" y="812786"/>
                      <a:pt x="311487" y="823242"/>
                    </a:cubicBezTo>
                    <a:cubicBezTo>
                      <a:pt x="304120" y="824151"/>
                      <a:pt x="298936" y="830879"/>
                      <a:pt x="299845" y="838244"/>
                    </a:cubicBezTo>
                    <a:cubicBezTo>
                      <a:pt x="300755" y="845517"/>
                      <a:pt x="307485" y="850790"/>
                      <a:pt x="314852" y="849790"/>
                    </a:cubicBezTo>
                    <a:cubicBezTo>
                      <a:pt x="389885" y="841334"/>
                      <a:pt x="464737" y="836334"/>
                      <a:pt x="537497" y="821514"/>
                    </a:cubicBezTo>
                    <a:cubicBezTo>
                      <a:pt x="587064" y="811513"/>
                      <a:pt x="635631" y="796876"/>
                      <a:pt x="682561" y="774237"/>
                    </a:cubicBezTo>
                    <a:cubicBezTo>
                      <a:pt x="697568" y="767055"/>
                      <a:pt x="711120" y="758417"/>
                      <a:pt x="723853" y="749053"/>
                    </a:cubicBezTo>
                    <a:cubicBezTo>
                      <a:pt x="752138" y="728232"/>
                      <a:pt x="776421" y="703503"/>
                      <a:pt x="805525" y="682682"/>
                    </a:cubicBezTo>
                    <a:cubicBezTo>
                      <a:pt x="828354" y="666044"/>
                      <a:pt x="853365" y="652043"/>
                      <a:pt x="879376" y="639678"/>
                    </a:cubicBezTo>
                    <a:cubicBezTo>
                      <a:pt x="905661" y="627131"/>
                      <a:pt x="932855" y="616221"/>
                      <a:pt x="960049" y="606038"/>
                    </a:cubicBezTo>
                    <a:cubicBezTo>
                      <a:pt x="991245" y="594401"/>
                      <a:pt x="1022804" y="583582"/>
                      <a:pt x="1054819" y="574126"/>
                    </a:cubicBezTo>
                    <a:cubicBezTo>
                      <a:pt x="1086651" y="564761"/>
                      <a:pt x="1118938" y="556761"/>
                      <a:pt x="1151680" y="550487"/>
                    </a:cubicBezTo>
                    <a:cubicBezTo>
                      <a:pt x="1159865" y="548942"/>
                      <a:pt x="1175782" y="544214"/>
                      <a:pt x="1190515" y="541850"/>
                    </a:cubicBezTo>
                    <a:cubicBezTo>
                      <a:pt x="1198246" y="540577"/>
                      <a:pt x="1205522" y="539214"/>
                      <a:pt x="1209979" y="541032"/>
                    </a:cubicBezTo>
                    <a:cubicBezTo>
                      <a:pt x="1216436" y="543850"/>
                      <a:pt x="1223985" y="540850"/>
                      <a:pt x="1226804" y="534395"/>
                    </a:cubicBezTo>
                    <a:cubicBezTo>
                      <a:pt x="1229624" y="527849"/>
                      <a:pt x="1226622" y="520303"/>
                      <a:pt x="1220074" y="517484"/>
                    </a:cubicBezTo>
                    <a:cubicBezTo>
                      <a:pt x="1213889" y="514666"/>
                      <a:pt x="1204522" y="513938"/>
                      <a:pt x="1193881" y="51484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4" name="Google Shape;723;p12">
                <a:extLst>
                  <a:ext uri="{FF2B5EF4-FFF2-40B4-BE49-F238E27FC236}">
                    <a16:creationId xmlns:a16="http://schemas.microsoft.com/office/drawing/2014/main" id="{454D8932-3B42-49AA-9223-FFF0512A03B8}"/>
                  </a:ext>
                </a:extLst>
              </p:cNvPr>
              <p:cNvSpPr/>
              <p:nvPr/>
            </p:nvSpPr>
            <p:spPr>
              <a:xfrm rot="-5400000">
                <a:off x="8585310" y="3629262"/>
                <a:ext cx="169426" cy="223085"/>
              </a:xfrm>
              <a:custGeom>
                <a:avLst/>
                <a:gdLst/>
                <a:ahLst/>
                <a:cxnLst/>
                <a:rect l="l" t="t" r="r" b="b"/>
                <a:pathLst>
                  <a:path w="338852" h="446169" extrusionOk="0">
                    <a:moveTo>
                      <a:pt x="337986" y="268954"/>
                    </a:moveTo>
                    <a:lnTo>
                      <a:pt x="337258" y="269318"/>
                    </a:lnTo>
                    <a:cubicBezTo>
                      <a:pt x="338168" y="273864"/>
                      <a:pt x="95787" y="481612"/>
                      <a:pt x="60407" y="440880"/>
                    </a:cubicBezTo>
                    <a:cubicBezTo>
                      <a:pt x="42309" y="419969"/>
                      <a:pt x="95787" y="381602"/>
                      <a:pt x="161089" y="345234"/>
                    </a:cubicBezTo>
                    <a:cubicBezTo>
                      <a:pt x="89148" y="371510"/>
                      <a:pt x="21754" y="387966"/>
                      <a:pt x="12295" y="361782"/>
                    </a:cubicBezTo>
                    <a:cubicBezTo>
                      <a:pt x="3837" y="338325"/>
                      <a:pt x="61044" y="317323"/>
                      <a:pt x="130530" y="300957"/>
                    </a:cubicBezTo>
                    <a:cubicBezTo>
                      <a:pt x="60771" y="309140"/>
                      <a:pt x="1290" y="308685"/>
                      <a:pt x="17" y="283228"/>
                    </a:cubicBezTo>
                    <a:cubicBezTo>
                      <a:pt x="-1256" y="256680"/>
                      <a:pt x="69502" y="249134"/>
                      <a:pt x="147992" y="248861"/>
                    </a:cubicBezTo>
                    <a:cubicBezTo>
                      <a:pt x="71594" y="236587"/>
                      <a:pt x="5201" y="218131"/>
                      <a:pt x="15024" y="191492"/>
                    </a:cubicBezTo>
                    <a:cubicBezTo>
                      <a:pt x="24755" y="165216"/>
                      <a:pt x="96878" y="179672"/>
                      <a:pt x="172003" y="202948"/>
                    </a:cubicBezTo>
                    <a:cubicBezTo>
                      <a:pt x="100789" y="172945"/>
                      <a:pt x="40126" y="138668"/>
                      <a:pt x="58498" y="114484"/>
                    </a:cubicBezTo>
                    <a:cubicBezTo>
                      <a:pt x="73413" y="94846"/>
                      <a:pt x="121708" y="113757"/>
                      <a:pt x="175095" y="144214"/>
                    </a:cubicBezTo>
                    <a:cubicBezTo>
                      <a:pt x="131166" y="103938"/>
                      <a:pt x="101790" y="66116"/>
                      <a:pt x="124163" y="50387"/>
                    </a:cubicBezTo>
                    <a:cubicBezTo>
                      <a:pt x="147446" y="34022"/>
                      <a:pt x="191648" y="72571"/>
                      <a:pt x="234576" y="122212"/>
                    </a:cubicBezTo>
                    <a:cubicBezTo>
                      <a:pt x="202107" y="65025"/>
                      <a:pt x="181825" y="11383"/>
                      <a:pt x="211748" y="1200"/>
                    </a:cubicBezTo>
                    <a:cubicBezTo>
                      <a:pt x="244581" y="-9983"/>
                      <a:pt x="276322" y="58842"/>
                      <a:pt x="299878" y="130395"/>
                    </a:cubicBezTo>
                    <a:cubicBezTo>
                      <a:pt x="314885" y="176218"/>
                      <a:pt x="344261" y="273136"/>
                      <a:pt x="337986" y="268954"/>
                    </a:cubicBezTo>
                    <a:lnTo>
                      <a:pt x="33798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5" name="Google Shape;724;p12">
                <a:extLst>
                  <a:ext uri="{FF2B5EF4-FFF2-40B4-BE49-F238E27FC236}">
                    <a16:creationId xmlns:a16="http://schemas.microsoft.com/office/drawing/2014/main" id="{4219F9F5-0840-4E41-B9AE-66911764D31D}"/>
                  </a:ext>
                </a:extLst>
              </p:cNvPr>
              <p:cNvSpPr/>
              <p:nvPr/>
            </p:nvSpPr>
            <p:spPr>
              <a:xfrm rot="-5400000">
                <a:off x="8655058" y="3522901"/>
                <a:ext cx="140729" cy="46559"/>
              </a:xfrm>
              <a:custGeom>
                <a:avLst/>
                <a:gdLst/>
                <a:ahLst/>
                <a:cxnLst/>
                <a:rect l="l" t="t" r="r" b="b"/>
                <a:pathLst>
                  <a:path w="281459" h="93118" extrusionOk="0">
                    <a:moveTo>
                      <a:pt x="4624" y="12540"/>
                    </a:moveTo>
                    <a:cubicBezTo>
                      <a:pt x="1259" y="11540"/>
                      <a:pt x="-742" y="7994"/>
                      <a:pt x="258" y="4539"/>
                    </a:cubicBezTo>
                    <a:cubicBezTo>
                      <a:pt x="1350" y="1175"/>
                      <a:pt x="4897" y="-734"/>
                      <a:pt x="8262" y="266"/>
                    </a:cubicBezTo>
                    <a:cubicBezTo>
                      <a:pt x="8262" y="266"/>
                      <a:pt x="37093" y="7903"/>
                      <a:pt x="75837" y="18631"/>
                    </a:cubicBezTo>
                    <a:cubicBezTo>
                      <a:pt x="96392" y="24359"/>
                      <a:pt x="119857" y="30905"/>
                      <a:pt x="143231" y="37724"/>
                    </a:cubicBezTo>
                    <a:cubicBezTo>
                      <a:pt x="161512" y="43179"/>
                      <a:pt x="179793" y="48816"/>
                      <a:pt x="196710" y="54180"/>
                    </a:cubicBezTo>
                    <a:cubicBezTo>
                      <a:pt x="241639" y="68272"/>
                      <a:pt x="276654" y="80001"/>
                      <a:pt x="276654" y="80001"/>
                    </a:cubicBezTo>
                    <a:cubicBezTo>
                      <a:pt x="280201" y="81001"/>
                      <a:pt x="282202" y="84820"/>
                      <a:pt x="281202" y="88365"/>
                    </a:cubicBezTo>
                    <a:cubicBezTo>
                      <a:pt x="280110" y="91911"/>
                      <a:pt x="276381" y="93911"/>
                      <a:pt x="272834" y="92820"/>
                    </a:cubicBezTo>
                    <a:cubicBezTo>
                      <a:pt x="272834" y="92820"/>
                      <a:pt x="237091" y="83456"/>
                      <a:pt x="191798" y="70636"/>
                    </a:cubicBezTo>
                    <a:cubicBezTo>
                      <a:pt x="174791" y="65818"/>
                      <a:pt x="156328" y="60635"/>
                      <a:pt x="138047" y="55089"/>
                    </a:cubicBezTo>
                    <a:cubicBezTo>
                      <a:pt x="114764" y="48089"/>
                      <a:pt x="91572" y="40633"/>
                      <a:pt x="71199" y="34178"/>
                    </a:cubicBezTo>
                    <a:cubicBezTo>
                      <a:pt x="32909" y="21995"/>
                      <a:pt x="4624" y="12540"/>
                      <a:pt x="4624" y="12540"/>
                    </a:cubicBezTo>
                    <a:lnTo>
                      <a:pt x="4624" y="12540"/>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6" name="Google Shape;725;p12">
                <a:extLst>
                  <a:ext uri="{FF2B5EF4-FFF2-40B4-BE49-F238E27FC236}">
                    <a16:creationId xmlns:a16="http://schemas.microsoft.com/office/drawing/2014/main" id="{5F3175E8-1F51-4C1C-80FD-1511B9BB4BC3}"/>
                  </a:ext>
                </a:extLst>
              </p:cNvPr>
              <p:cNvSpPr/>
              <p:nvPr/>
            </p:nvSpPr>
            <p:spPr>
              <a:xfrm rot="-5400000">
                <a:off x="8639101" y="3610647"/>
                <a:ext cx="102337" cy="57009"/>
              </a:xfrm>
              <a:custGeom>
                <a:avLst/>
                <a:gdLst/>
                <a:ahLst/>
                <a:cxnLst/>
                <a:rect l="l" t="t" r="r" b="b"/>
                <a:pathLst>
                  <a:path w="204674" h="114018" extrusionOk="0">
                    <a:moveTo>
                      <a:pt x="204287" y="94024"/>
                    </a:moveTo>
                    <a:cubicBezTo>
                      <a:pt x="197011" y="111298"/>
                      <a:pt x="98149" y="116026"/>
                      <a:pt x="46398" y="113298"/>
                    </a:cubicBezTo>
                    <a:cubicBezTo>
                      <a:pt x="29755" y="112480"/>
                      <a:pt x="-4806" y="107025"/>
                      <a:pt x="560" y="87114"/>
                    </a:cubicBezTo>
                    <a:cubicBezTo>
                      <a:pt x="4289" y="73022"/>
                      <a:pt x="22206" y="65112"/>
                      <a:pt x="36758" y="60111"/>
                    </a:cubicBezTo>
                    <a:cubicBezTo>
                      <a:pt x="39213" y="59202"/>
                      <a:pt x="50855" y="58020"/>
                      <a:pt x="52219" y="56202"/>
                    </a:cubicBezTo>
                    <a:cubicBezTo>
                      <a:pt x="52492" y="55838"/>
                      <a:pt x="40760" y="44746"/>
                      <a:pt x="39850" y="43382"/>
                    </a:cubicBezTo>
                    <a:cubicBezTo>
                      <a:pt x="33847" y="35109"/>
                      <a:pt x="29027" y="7833"/>
                      <a:pt x="43124" y="2196"/>
                    </a:cubicBezTo>
                    <a:cubicBezTo>
                      <a:pt x="57949" y="-3622"/>
                      <a:pt x="77139" y="3288"/>
                      <a:pt x="89691" y="9379"/>
                    </a:cubicBezTo>
                    <a:cubicBezTo>
                      <a:pt x="116612" y="22471"/>
                      <a:pt x="211472" y="76658"/>
                      <a:pt x="204287" y="94024"/>
                    </a:cubicBezTo>
                    <a:lnTo>
                      <a:pt x="204287" y="94024"/>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7" name="Google Shape;726;p12">
                <a:extLst>
                  <a:ext uri="{FF2B5EF4-FFF2-40B4-BE49-F238E27FC236}">
                    <a16:creationId xmlns:a16="http://schemas.microsoft.com/office/drawing/2014/main" id="{0977D190-9D40-4F73-A780-A44B9A2D9FD4}"/>
                  </a:ext>
                </a:extLst>
              </p:cNvPr>
              <p:cNvSpPr/>
              <p:nvPr/>
            </p:nvSpPr>
            <p:spPr>
              <a:xfrm rot="-5400000">
                <a:off x="8636944" y="3659610"/>
                <a:ext cx="79747" cy="108677"/>
              </a:xfrm>
              <a:custGeom>
                <a:avLst/>
                <a:gdLst/>
                <a:ahLst/>
                <a:cxnLst/>
                <a:rect l="l" t="t" r="r" b="b"/>
                <a:pathLst>
                  <a:path w="159494" h="217354" extrusionOk="0">
                    <a:moveTo>
                      <a:pt x="112739" y="185052"/>
                    </a:moveTo>
                    <a:lnTo>
                      <a:pt x="112739" y="185052"/>
                    </a:lnTo>
                    <a:cubicBezTo>
                      <a:pt x="112739" y="185052"/>
                      <a:pt x="112830" y="185052"/>
                      <a:pt x="112921" y="185052"/>
                    </a:cubicBezTo>
                    <a:lnTo>
                      <a:pt x="112739" y="185052"/>
                    </a:lnTo>
                    <a:close/>
                    <a:moveTo>
                      <a:pt x="111193" y="171869"/>
                    </a:moveTo>
                    <a:cubicBezTo>
                      <a:pt x="109192" y="172051"/>
                      <a:pt x="102280" y="174142"/>
                      <a:pt x="99370" y="174869"/>
                    </a:cubicBezTo>
                    <a:lnTo>
                      <a:pt x="79815" y="180233"/>
                    </a:lnTo>
                    <a:cubicBezTo>
                      <a:pt x="73540" y="182143"/>
                      <a:pt x="67173" y="183870"/>
                      <a:pt x="60898" y="186052"/>
                    </a:cubicBezTo>
                    <a:cubicBezTo>
                      <a:pt x="56714" y="187507"/>
                      <a:pt x="52621" y="189053"/>
                      <a:pt x="48529" y="190780"/>
                    </a:cubicBezTo>
                    <a:cubicBezTo>
                      <a:pt x="38160" y="194962"/>
                      <a:pt x="28156" y="199599"/>
                      <a:pt x="18061" y="204418"/>
                    </a:cubicBezTo>
                    <a:cubicBezTo>
                      <a:pt x="14695" y="205872"/>
                      <a:pt x="13058" y="209782"/>
                      <a:pt x="14423" y="213237"/>
                    </a:cubicBezTo>
                    <a:cubicBezTo>
                      <a:pt x="15878" y="216601"/>
                      <a:pt x="19789" y="218237"/>
                      <a:pt x="23154" y="216874"/>
                    </a:cubicBezTo>
                    <a:cubicBezTo>
                      <a:pt x="30612" y="214419"/>
                      <a:pt x="38160" y="212237"/>
                      <a:pt x="45618" y="209964"/>
                    </a:cubicBezTo>
                    <a:cubicBezTo>
                      <a:pt x="50620" y="208418"/>
                      <a:pt x="55623" y="206873"/>
                      <a:pt x="60625" y="205327"/>
                    </a:cubicBezTo>
                    <a:cubicBezTo>
                      <a:pt x="64809" y="203963"/>
                      <a:pt x="68901" y="202509"/>
                      <a:pt x="73085" y="200963"/>
                    </a:cubicBezTo>
                    <a:cubicBezTo>
                      <a:pt x="77178" y="199508"/>
                      <a:pt x="81271" y="197872"/>
                      <a:pt x="85363" y="196235"/>
                    </a:cubicBezTo>
                    <a:lnTo>
                      <a:pt x="103917" y="188780"/>
                    </a:lnTo>
                    <a:cubicBezTo>
                      <a:pt x="105372" y="188234"/>
                      <a:pt x="108646" y="186052"/>
                      <a:pt x="111011" y="184961"/>
                    </a:cubicBezTo>
                    <a:cubicBezTo>
                      <a:pt x="111557" y="185052"/>
                      <a:pt x="112103" y="185052"/>
                      <a:pt x="112739" y="185052"/>
                    </a:cubicBezTo>
                    <a:lnTo>
                      <a:pt x="111739" y="184598"/>
                    </a:lnTo>
                    <a:cubicBezTo>
                      <a:pt x="112830" y="184143"/>
                      <a:pt x="113649" y="184052"/>
                      <a:pt x="113830" y="184598"/>
                    </a:cubicBezTo>
                    <a:cubicBezTo>
                      <a:pt x="113830" y="184780"/>
                      <a:pt x="113830" y="184870"/>
                      <a:pt x="113830" y="184961"/>
                    </a:cubicBezTo>
                    <a:cubicBezTo>
                      <a:pt x="114558" y="184780"/>
                      <a:pt x="115195" y="184507"/>
                      <a:pt x="115831" y="184143"/>
                    </a:cubicBezTo>
                    <a:cubicBezTo>
                      <a:pt x="121379" y="181143"/>
                      <a:pt x="119106" y="176142"/>
                      <a:pt x="118742" y="175324"/>
                    </a:cubicBezTo>
                    <a:cubicBezTo>
                      <a:pt x="118378" y="174324"/>
                      <a:pt x="116195" y="171142"/>
                      <a:pt x="111193" y="171869"/>
                    </a:cubicBezTo>
                    <a:close/>
                    <a:moveTo>
                      <a:pt x="116741" y="146685"/>
                    </a:moveTo>
                    <a:cubicBezTo>
                      <a:pt x="116013" y="146685"/>
                      <a:pt x="115286" y="146776"/>
                      <a:pt x="114558" y="146958"/>
                    </a:cubicBezTo>
                    <a:cubicBezTo>
                      <a:pt x="114649" y="147048"/>
                      <a:pt x="114649" y="147230"/>
                      <a:pt x="114740" y="147321"/>
                    </a:cubicBezTo>
                    <a:cubicBezTo>
                      <a:pt x="114922" y="147958"/>
                      <a:pt x="113922" y="148230"/>
                      <a:pt x="112375" y="148412"/>
                    </a:cubicBezTo>
                    <a:lnTo>
                      <a:pt x="112739" y="147776"/>
                    </a:lnTo>
                    <a:cubicBezTo>
                      <a:pt x="112466" y="147958"/>
                      <a:pt x="112193" y="148230"/>
                      <a:pt x="112012" y="148412"/>
                    </a:cubicBezTo>
                    <a:cubicBezTo>
                      <a:pt x="109192" y="148594"/>
                      <a:pt x="105190" y="148412"/>
                      <a:pt x="103462" y="148594"/>
                    </a:cubicBezTo>
                    <a:lnTo>
                      <a:pt x="79179" y="151867"/>
                    </a:lnTo>
                    <a:cubicBezTo>
                      <a:pt x="71721" y="152958"/>
                      <a:pt x="64263" y="153958"/>
                      <a:pt x="56805" y="155322"/>
                    </a:cubicBezTo>
                    <a:cubicBezTo>
                      <a:pt x="49984" y="156595"/>
                      <a:pt x="43163" y="158140"/>
                      <a:pt x="36341" y="159686"/>
                    </a:cubicBezTo>
                    <a:cubicBezTo>
                      <a:pt x="26155" y="161959"/>
                      <a:pt x="16060" y="164323"/>
                      <a:pt x="5873" y="166232"/>
                    </a:cubicBezTo>
                    <a:cubicBezTo>
                      <a:pt x="2144" y="166596"/>
                      <a:pt x="-402" y="169960"/>
                      <a:pt x="52" y="173687"/>
                    </a:cubicBezTo>
                    <a:cubicBezTo>
                      <a:pt x="416" y="177324"/>
                      <a:pt x="3781" y="179961"/>
                      <a:pt x="7510" y="179506"/>
                    </a:cubicBezTo>
                    <a:cubicBezTo>
                      <a:pt x="20152" y="178688"/>
                      <a:pt x="32703" y="177415"/>
                      <a:pt x="45254" y="175597"/>
                    </a:cubicBezTo>
                    <a:cubicBezTo>
                      <a:pt x="50257" y="174869"/>
                      <a:pt x="55168" y="174142"/>
                      <a:pt x="60170" y="173233"/>
                    </a:cubicBezTo>
                    <a:cubicBezTo>
                      <a:pt x="67446" y="171778"/>
                      <a:pt x="74722" y="170051"/>
                      <a:pt x="82089" y="168596"/>
                    </a:cubicBezTo>
                    <a:lnTo>
                      <a:pt x="106282" y="162868"/>
                    </a:lnTo>
                    <a:cubicBezTo>
                      <a:pt x="109283" y="162050"/>
                      <a:pt x="116832" y="160504"/>
                      <a:pt x="118742" y="159686"/>
                    </a:cubicBezTo>
                    <a:cubicBezTo>
                      <a:pt x="122107" y="158413"/>
                      <a:pt x="123198" y="156049"/>
                      <a:pt x="123380" y="155140"/>
                    </a:cubicBezTo>
                    <a:cubicBezTo>
                      <a:pt x="123926" y="152867"/>
                      <a:pt x="123835" y="150594"/>
                      <a:pt x="121743" y="148776"/>
                    </a:cubicBezTo>
                    <a:cubicBezTo>
                      <a:pt x="121288" y="148321"/>
                      <a:pt x="120015" y="146685"/>
                      <a:pt x="116741" y="146685"/>
                    </a:cubicBezTo>
                    <a:close/>
                    <a:moveTo>
                      <a:pt x="114649" y="125228"/>
                    </a:moveTo>
                    <a:lnTo>
                      <a:pt x="90275" y="119591"/>
                    </a:lnTo>
                    <a:cubicBezTo>
                      <a:pt x="84636" y="118409"/>
                      <a:pt x="78906" y="117227"/>
                      <a:pt x="73085" y="116409"/>
                    </a:cubicBezTo>
                    <a:cubicBezTo>
                      <a:pt x="69265" y="115863"/>
                      <a:pt x="65445" y="115318"/>
                      <a:pt x="61535" y="115045"/>
                    </a:cubicBezTo>
                    <a:cubicBezTo>
                      <a:pt x="47255" y="113772"/>
                      <a:pt x="32885" y="113409"/>
                      <a:pt x="18515" y="112500"/>
                    </a:cubicBezTo>
                    <a:cubicBezTo>
                      <a:pt x="14877" y="112045"/>
                      <a:pt x="11512" y="114772"/>
                      <a:pt x="11057" y="118409"/>
                    </a:cubicBezTo>
                    <a:cubicBezTo>
                      <a:pt x="10694" y="122046"/>
                      <a:pt x="13331" y="125410"/>
                      <a:pt x="16969" y="125864"/>
                    </a:cubicBezTo>
                    <a:cubicBezTo>
                      <a:pt x="28793" y="127865"/>
                      <a:pt x="40525" y="129865"/>
                      <a:pt x="52349" y="131683"/>
                    </a:cubicBezTo>
                    <a:cubicBezTo>
                      <a:pt x="58169" y="132592"/>
                      <a:pt x="64081" y="133502"/>
                      <a:pt x="69902" y="134229"/>
                    </a:cubicBezTo>
                    <a:cubicBezTo>
                      <a:pt x="75723" y="135047"/>
                      <a:pt x="81543" y="135593"/>
                      <a:pt x="87273" y="136502"/>
                    </a:cubicBezTo>
                    <a:lnTo>
                      <a:pt x="112012" y="139684"/>
                    </a:lnTo>
                    <a:cubicBezTo>
                      <a:pt x="114376" y="139957"/>
                      <a:pt x="118924" y="139775"/>
                      <a:pt x="122198" y="139775"/>
                    </a:cubicBezTo>
                    <a:cubicBezTo>
                      <a:pt x="124108" y="141321"/>
                      <a:pt x="126836" y="141593"/>
                      <a:pt x="129110" y="140320"/>
                    </a:cubicBezTo>
                    <a:cubicBezTo>
                      <a:pt x="133658" y="138229"/>
                      <a:pt x="133294" y="134684"/>
                      <a:pt x="133203" y="133047"/>
                    </a:cubicBezTo>
                    <a:cubicBezTo>
                      <a:pt x="133021" y="131320"/>
                      <a:pt x="131930" y="129410"/>
                      <a:pt x="129383" y="127865"/>
                    </a:cubicBezTo>
                    <a:cubicBezTo>
                      <a:pt x="127564" y="126774"/>
                      <a:pt x="118378" y="126137"/>
                      <a:pt x="114649" y="125228"/>
                    </a:cubicBezTo>
                    <a:close/>
                    <a:moveTo>
                      <a:pt x="116377" y="95407"/>
                    </a:moveTo>
                    <a:cubicBezTo>
                      <a:pt x="108192" y="92679"/>
                      <a:pt x="100006" y="89861"/>
                      <a:pt x="91730" y="87406"/>
                    </a:cubicBezTo>
                    <a:cubicBezTo>
                      <a:pt x="85090" y="85406"/>
                      <a:pt x="78360" y="83678"/>
                      <a:pt x="71721" y="81951"/>
                    </a:cubicBezTo>
                    <a:cubicBezTo>
                      <a:pt x="61625" y="79405"/>
                      <a:pt x="51530" y="77223"/>
                      <a:pt x="41525" y="74587"/>
                    </a:cubicBezTo>
                    <a:cubicBezTo>
                      <a:pt x="37978" y="73496"/>
                      <a:pt x="34250" y="75405"/>
                      <a:pt x="33067" y="78951"/>
                    </a:cubicBezTo>
                    <a:cubicBezTo>
                      <a:pt x="31976" y="82497"/>
                      <a:pt x="33886" y="86224"/>
                      <a:pt x="37433" y="87406"/>
                    </a:cubicBezTo>
                    <a:cubicBezTo>
                      <a:pt x="47164" y="91225"/>
                      <a:pt x="56896" y="95043"/>
                      <a:pt x="66809" y="98498"/>
                    </a:cubicBezTo>
                    <a:cubicBezTo>
                      <a:pt x="73358" y="100771"/>
                      <a:pt x="79997" y="102862"/>
                      <a:pt x="86637" y="104771"/>
                    </a:cubicBezTo>
                    <a:cubicBezTo>
                      <a:pt x="95004" y="107135"/>
                      <a:pt x="103462" y="109045"/>
                      <a:pt x="112012" y="110954"/>
                    </a:cubicBezTo>
                    <a:cubicBezTo>
                      <a:pt x="120470" y="112863"/>
                      <a:pt x="128928" y="114591"/>
                      <a:pt x="137387" y="116409"/>
                    </a:cubicBezTo>
                    <a:cubicBezTo>
                      <a:pt x="140843" y="117409"/>
                      <a:pt x="144390" y="115409"/>
                      <a:pt x="145390" y="112045"/>
                    </a:cubicBezTo>
                    <a:cubicBezTo>
                      <a:pt x="146300" y="108590"/>
                      <a:pt x="144299" y="105044"/>
                      <a:pt x="140934" y="104044"/>
                    </a:cubicBezTo>
                    <a:cubicBezTo>
                      <a:pt x="132748" y="101226"/>
                      <a:pt x="124654" y="98225"/>
                      <a:pt x="116377" y="95407"/>
                    </a:cubicBezTo>
                    <a:close/>
                    <a:moveTo>
                      <a:pt x="146663" y="81951"/>
                    </a:moveTo>
                    <a:cubicBezTo>
                      <a:pt x="139024" y="76223"/>
                      <a:pt x="119560" y="62767"/>
                      <a:pt x="118014" y="61676"/>
                    </a:cubicBezTo>
                    <a:cubicBezTo>
                      <a:pt x="112466" y="58130"/>
                      <a:pt x="107100" y="54130"/>
                      <a:pt x="101734" y="50312"/>
                    </a:cubicBezTo>
                    <a:cubicBezTo>
                      <a:pt x="96186" y="46493"/>
                      <a:pt x="90638" y="42674"/>
                      <a:pt x="84999" y="38856"/>
                    </a:cubicBezTo>
                    <a:cubicBezTo>
                      <a:pt x="77360" y="33764"/>
                      <a:pt x="69629" y="28855"/>
                      <a:pt x="61716" y="24036"/>
                    </a:cubicBezTo>
                    <a:cubicBezTo>
                      <a:pt x="58624" y="21945"/>
                      <a:pt x="54440" y="22763"/>
                      <a:pt x="52349" y="25764"/>
                    </a:cubicBezTo>
                    <a:cubicBezTo>
                      <a:pt x="50257" y="28855"/>
                      <a:pt x="51075" y="33037"/>
                      <a:pt x="54077" y="35128"/>
                    </a:cubicBezTo>
                    <a:cubicBezTo>
                      <a:pt x="64991" y="43493"/>
                      <a:pt x="74995" y="52584"/>
                      <a:pt x="85727" y="60949"/>
                    </a:cubicBezTo>
                    <a:cubicBezTo>
                      <a:pt x="88638" y="63222"/>
                      <a:pt x="91639" y="65404"/>
                      <a:pt x="94640" y="67495"/>
                    </a:cubicBezTo>
                    <a:cubicBezTo>
                      <a:pt x="99279" y="70677"/>
                      <a:pt x="104099" y="73586"/>
                      <a:pt x="109010" y="76405"/>
                    </a:cubicBezTo>
                    <a:cubicBezTo>
                      <a:pt x="110647" y="77314"/>
                      <a:pt x="131202" y="88406"/>
                      <a:pt x="139296" y="93134"/>
                    </a:cubicBezTo>
                    <a:cubicBezTo>
                      <a:pt x="139842" y="93407"/>
                      <a:pt x="140388" y="93589"/>
                      <a:pt x="140843" y="93861"/>
                    </a:cubicBezTo>
                    <a:cubicBezTo>
                      <a:pt x="140752" y="93498"/>
                      <a:pt x="140661" y="93225"/>
                      <a:pt x="140570" y="93043"/>
                    </a:cubicBezTo>
                    <a:cubicBezTo>
                      <a:pt x="140752" y="93407"/>
                      <a:pt x="140934" y="93679"/>
                      <a:pt x="141206" y="93952"/>
                    </a:cubicBezTo>
                    <a:lnTo>
                      <a:pt x="140843" y="93861"/>
                    </a:lnTo>
                    <a:cubicBezTo>
                      <a:pt x="141115" y="94407"/>
                      <a:pt x="141388" y="95043"/>
                      <a:pt x="141752" y="94498"/>
                    </a:cubicBezTo>
                    <a:cubicBezTo>
                      <a:pt x="144117" y="96680"/>
                      <a:pt x="147755" y="96771"/>
                      <a:pt x="150301" y="94679"/>
                    </a:cubicBezTo>
                    <a:cubicBezTo>
                      <a:pt x="151029" y="94043"/>
                      <a:pt x="154849" y="89043"/>
                      <a:pt x="149847" y="84497"/>
                    </a:cubicBezTo>
                    <a:cubicBezTo>
                      <a:pt x="149392" y="84042"/>
                      <a:pt x="148209" y="83133"/>
                      <a:pt x="146663" y="81951"/>
                    </a:cubicBezTo>
                    <a:close/>
                    <a:moveTo>
                      <a:pt x="157668" y="73405"/>
                    </a:moveTo>
                    <a:lnTo>
                      <a:pt x="157486" y="73586"/>
                    </a:lnTo>
                    <a:cubicBezTo>
                      <a:pt x="157032" y="73950"/>
                      <a:pt x="156304" y="73041"/>
                      <a:pt x="155667" y="71768"/>
                    </a:cubicBezTo>
                    <a:lnTo>
                      <a:pt x="155758" y="71768"/>
                    </a:lnTo>
                    <a:lnTo>
                      <a:pt x="155667" y="71677"/>
                    </a:lnTo>
                    <a:cubicBezTo>
                      <a:pt x="154576" y="69586"/>
                      <a:pt x="153394" y="66404"/>
                      <a:pt x="152484" y="65131"/>
                    </a:cubicBezTo>
                    <a:lnTo>
                      <a:pt x="140661" y="49220"/>
                    </a:lnTo>
                    <a:cubicBezTo>
                      <a:pt x="138114" y="46038"/>
                      <a:pt x="135567" y="42765"/>
                      <a:pt x="132930" y="39583"/>
                    </a:cubicBezTo>
                    <a:cubicBezTo>
                      <a:pt x="130292" y="36401"/>
                      <a:pt x="127564" y="33401"/>
                      <a:pt x="124835" y="30400"/>
                    </a:cubicBezTo>
                    <a:cubicBezTo>
                      <a:pt x="119469" y="24400"/>
                      <a:pt x="113922" y="18672"/>
                      <a:pt x="109010" y="12580"/>
                    </a:cubicBezTo>
                    <a:cubicBezTo>
                      <a:pt x="106464" y="9580"/>
                      <a:pt x="104008" y="6489"/>
                      <a:pt x="101825" y="3307"/>
                    </a:cubicBezTo>
                    <a:cubicBezTo>
                      <a:pt x="99915" y="125"/>
                      <a:pt x="95822" y="-966"/>
                      <a:pt x="92639" y="943"/>
                    </a:cubicBezTo>
                    <a:cubicBezTo>
                      <a:pt x="89456" y="2852"/>
                      <a:pt x="88365" y="6943"/>
                      <a:pt x="90275" y="10126"/>
                    </a:cubicBezTo>
                    <a:cubicBezTo>
                      <a:pt x="94913" y="19490"/>
                      <a:pt x="100734" y="28491"/>
                      <a:pt x="107373" y="37219"/>
                    </a:cubicBezTo>
                    <a:cubicBezTo>
                      <a:pt x="109829" y="40492"/>
                      <a:pt x="112466" y="43765"/>
                      <a:pt x="115195" y="46857"/>
                    </a:cubicBezTo>
                    <a:cubicBezTo>
                      <a:pt x="119288" y="51493"/>
                      <a:pt x="123653" y="55767"/>
                      <a:pt x="127746" y="60312"/>
                    </a:cubicBezTo>
                    <a:lnTo>
                      <a:pt x="141206" y="74314"/>
                    </a:lnTo>
                    <a:cubicBezTo>
                      <a:pt x="142843" y="76041"/>
                      <a:pt x="146300" y="80587"/>
                      <a:pt x="147482" y="81769"/>
                    </a:cubicBezTo>
                    <a:cubicBezTo>
                      <a:pt x="150210" y="84679"/>
                      <a:pt x="153030" y="84497"/>
                      <a:pt x="153757" y="84315"/>
                    </a:cubicBezTo>
                    <a:cubicBezTo>
                      <a:pt x="154667" y="84133"/>
                      <a:pt x="162034" y="81587"/>
                      <a:pt x="158578" y="74859"/>
                    </a:cubicBezTo>
                    <a:cubicBezTo>
                      <a:pt x="158305" y="74314"/>
                      <a:pt x="158032" y="73859"/>
                      <a:pt x="157668" y="7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8" name="Google Shape;727;p12">
                <a:extLst>
                  <a:ext uri="{FF2B5EF4-FFF2-40B4-BE49-F238E27FC236}">
                    <a16:creationId xmlns:a16="http://schemas.microsoft.com/office/drawing/2014/main" id="{12EAE34C-CF82-4AF3-A461-C7BF69FCC16C}"/>
                  </a:ext>
                </a:extLst>
              </p:cNvPr>
              <p:cNvSpPr/>
              <p:nvPr/>
            </p:nvSpPr>
            <p:spPr>
              <a:xfrm rot="-5400000">
                <a:off x="8343758" y="2547604"/>
                <a:ext cx="576394" cy="747152"/>
              </a:xfrm>
              <a:custGeom>
                <a:avLst/>
                <a:gdLst/>
                <a:ahLst/>
                <a:cxnLst/>
                <a:rect l="l" t="t" r="r" b="b"/>
                <a:pathLst>
                  <a:path w="1152788" h="1494305" extrusionOk="0">
                    <a:moveTo>
                      <a:pt x="1152710" y="1378389"/>
                    </a:moveTo>
                    <a:cubicBezTo>
                      <a:pt x="1125062" y="1412029"/>
                      <a:pt x="964081" y="1444214"/>
                      <a:pt x="923517" y="1458306"/>
                    </a:cubicBezTo>
                    <a:cubicBezTo>
                      <a:pt x="726157" y="1527131"/>
                      <a:pt x="493962" y="1489036"/>
                      <a:pt x="306424" y="1413301"/>
                    </a:cubicBezTo>
                    <a:cubicBezTo>
                      <a:pt x="285960" y="1405119"/>
                      <a:pt x="265951" y="1396209"/>
                      <a:pt x="246397" y="1386481"/>
                    </a:cubicBezTo>
                    <a:cubicBezTo>
                      <a:pt x="194010" y="1360478"/>
                      <a:pt x="35485" y="1272742"/>
                      <a:pt x="104697" y="1201644"/>
                    </a:cubicBezTo>
                    <a:cubicBezTo>
                      <a:pt x="151900" y="1153185"/>
                      <a:pt x="248216" y="1150093"/>
                      <a:pt x="313336" y="1151548"/>
                    </a:cubicBezTo>
                    <a:cubicBezTo>
                      <a:pt x="317156" y="1151639"/>
                      <a:pt x="320976" y="1151821"/>
                      <a:pt x="324796" y="1151912"/>
                    </a:cubicBezTo>
                    <a:cubicBezTo>
                      <a:pt x="283595" y="1132637"/>
                      <a:pt x="243123" y="1112544"/>
                      <a:pt x="203560" y="1091906"/>
                    </a:cubicBezTo>
                    <a:cubicBezTo>
                      <a:pt x="132164" y="1054720"/>
                      <a:pt x="50491" y="1010443"/>
                      <a:pt x="13111" y="940982"/>
                    </a:cubicBezTo>
                    <a:cubicBezTo>
                      <a:pt x="-15356" y="887976"/>
                      <a:pt x="2106" y="837971"/>
                      <a:pt x="69682" y="826697"/>
                    </a:cubicBezTo>
                    <a:cubicBezTo>
                      <a:pt x="156357" y="812150"/>
                      <a:pt x="253764" y="840244"/>
                      <a:pt x="334891" y="865429"/>
                    </a:cubicBezTo>
                    <a:cubicBezTo>
                      <a:pt x="341166" y="867429"/>
                      <a:pt x="347442" y="869429"/>
                      <a:pt x="353718" y="871429"/>
                    </a:cubicBezTo>
                    <a:cubicBezTo>
                      <a:pt x="324068" y="845063"/>
                      <a:pt x="294964" y="817606"/>
                      <a:pt x="266770" y="788875"/>
                    </a:cubicBezTo>
                    <a:cubicBezTo>
                      <a:pt x="209926" y="731143"/>
                      <a:pt x="148990" y="667045"/>
                      <a:pt x="119522" y="593311"/>
                    </a:cubicBezTo>
                    <a:cubicBezTo>
                      <a:pt x="107608" y="563217"/>
                      <a:pt x="100695" y="523213"/>
                      <a:pt x="126434" y="496937"/>
                    </a:cubicBezTo>
                    <a:cubicBezTo>
                      <a:pt x="188735" y="433476"/>
                      <a:pt x="324977" y="512211"/>
                      <a:pt x="380457" y="544942"/>
                    </a:cubicBezTo>
                    <a:cubicBezTo>
                      <a:pt x="414654" y="565126"/>
                      <a:pt x="447760" y="587128"/>
                      <a:pt x="479956" y="610585"/>
                    </a:cubicBezTo>
                    <a:cubicBezTo>
                      <a:pt x="448487" y="558307"/>
                      <a:pt x="421839" y="504484"/>
                      <a:pt x="402285" y="449478"/>
                    </a:cubicBezTo>
                    <a:cubicBezTo>
                      <a:pt x="393463" y="424475"/>
                      <a:pt x="386369" y="398927"/>
                      <a:pt x="383094" y="372834"/>
                    </a:cubicBezTo>
                    <a:cubicBezTo>
                      <a:pt x="360721" y="191816"/>
                      <a:pt x="520247" y="288553"/>
                      <a:pt x="614925" y="368743"/>
                    </a:cubicBezTo>
                    <a:cubicBezTo>
                      <a:pt x="614561" y="368106"/>
                      <a:pt x="614197" y="367561"/>
                      <a:pt x="613834" y="367015"/>
                    </a:cubicBezTo>
                    <a:cubicBezTo>
                      <a:pt x="512061" y="204635"/>
                      <a:pt x="516335" y="-89667"/>
                      <a:pt x="718790" y="26436"/>
                    </a:cubicBezTo>
                    <a:cubicBezTo>
                      <a:pt x="1169263" y="284734"/>
                      <a:pt x="1152710" y="1378389"/>
                      <a:pt x="1152710" y="1378389"/>
                    </a:cubicBezTo>
                    <a:lnTo>
                      <a:pt x="115271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39" name="Google Shape;728;p12">
                <a:extLst>
                  <a:ext uri="{FF2B5EF4-FFF2-40B4-BE49-F238E27FC236}">
                    <a16:creationId xmlns:a16="http://schemas.microsoft.com/office/drawing/2014/main" id="{42186345-0B87-4B3C-9FC9-DB641DAEA9C1}"/>
                  </a:ext>
                </a:extLst>
              </p:cNvPr>
              <p:cNvSpPr/>
              <p:nvPr/>
            </p:nvSpPr>
            <p:spPr>
              <a:xfrm rot="-5400000">
                <a:off x="8465896" y="2582657"/>
                <a:ext cx="456140" cy="551178"/>
              </a:xfrm>
              <a:custGeom>
                <a:avLst/>
                <a:gdLst/>
                <a:ahLst/>
                <a:cxnLst/>
                <a:rect l="l" t="t" r="r" b="b"/>
                <a:pathLst>
                  <a:path w="912279" h="1102356" extrusionOk="0">
                    <a:moveTo>
                      <a:pt x="906768" y="1069030"/>
                    </a:moveTo>
                    <a:cubicBezTo>
                      <a:pt x="906859" y="1066939"/>
                      <a:pt x="908042" y="1064939"/>
                      <a:pt x="907405" y="1062848"/>
                    </a:cubicBezTo>
                    <a:cubicBezTo>
                      <a:pt x="866841" y="923107"/>
                      <a:pt x="817365" y="778456"/>
                      <a:pt x="756156" y="638078"/>
                    </a:cubicBezTo>
                    <a:cubicBezTo>
                      <a:pt x="732145" y="582800"/>
                      <a:pt x="706134" y="528249"/>
                      <a:pt x="678303" y="474971"/>
                    </a:cubicBezTo>
                    <a:cubicBezTo>
                      <a:pt x="636011" y="393781"/>
                      <a:pt x="589263" y="315592"/>
                      <a:pt x="539605" y="241584"/>
                    </a:cubicBezTo>
                    <a:cubicBezTo>
                      <a:pt x="518413" y="210399"/>
                      <a:pt x="496858" y="179578"/>
                      <a:pt x="474576" y="149029"/>
                    </a:cubicBezTo>
                    <a:cubicBezTo>
                      <a:pt x="452384" y="118572"/>
                      <a:pt x="429646" y="88569"/>
                      <a:pt x="406272" y="58839"/>
                    </a:cubicBezTo>
                    <a:cubicBezTo>
                      <a:pt x="400633" y="51747"/>
                      <a:pt x="389629" y="32291"/>
                      <a:pt x="378169" y="19198"/>
                    </a:cubicBezTo>
                    <a:cubicBezTo>
                      <a:pt x="369620" y="9379"/>
                      <a:pt x="360252" y="2651"/>
                      <a:pt x="352248" y="651"/>
                    </a:cubicBezTo>
                    <a:cubicBezTo>
                      <a:pt x="341971" y="-2077"/>
                      <a:pt x="331421" y="4015"/>
                      <a:pt x="328692" y="14289"/>
                    </a:cubicBezTo>
                    <a:cubicBezTo>
                      <a:pt x="325964" y="24290"/>
                      <a:pt x="331694" y="34564"/>
                      <a:pt x="341516" y="37655"/>
                    </a:cubicBezTo>
                    <a:cubicBezTo>
                      <a:pt x="342062" y="36564"/>
                      <a:pt x="343608" y="39473"/>
                      <a:pt x="344699" y="40655"/>
                    </a:cubicBezTo>
                    <a:cubicBezTo>
                      <a:pt x="348246" y="44292"/>
                      <a:pt x="351702" y="49110"/>
                      <a:pt x="354977" y="54020"/>
                    </a:cubicBezTo>
                    <a:cubicBezTo>
                      <a:pt x="362798" y="65748"/>
                      <a:pt x="369620" y="78204"/>
                      <a:pt x="373621" y="83659"/>
                    </a:cubicBezTo>
                    <a:cubicBezTo>
                      <a:pt x="395722" y="113662"/>
                      <a:pt x="417095" y="144120"/>
                      <a:pt x="437923" y="174759"/>
                    </a:cubicBezTo>
                    <a:cubicBezTo>
                      <a:pt x="458841" y="205580"/>
                      <a:pt x="479214" y="236675"/>
                      <a:pt x="499132" y="268041"/>
                    </a:cubicBezTo>
                    <a:cubicBezTo>
                      <a:pt x="546244" y="341685"/>
                      <a:pt x="589445" y="419784"/>
                      <a:pt x="630190" y="499701"/>
                    </a:cubicBezTo>
                    <a:cubicBezTo>
                      <a:pt x="657112" y="552342"/>
                      <a:pt x="682759" y="605893"/>
                      <a:pt x="707316" y="659899"/>
                    </a:cubicBezTo>
                    <a:cubicBezTo>
                      <a:pt x="762431" y="780729"/>
                      <a:pt x="810089" y="903650"/>
                      <a:pt x="851107" y="1024480"/>
                    </a:cubicBezTo>
                    <a:cubicBezTo>
                      <a:pt x="832008" y="1009934"/>
                      <a:pt x="812818" y="994387"/>
                      <a:pt x="794173" y="978021"/>
                    </a:cubicBezTo>
                    <a:cubicBezTo>
                      <a:pt x="759521" y="947382"/>
                      <a:pt x="727052" y="914924"/>
                      <a:pt x="701677" y="885557"/>
                    </a:cubicBezTo>
                    <a:cubicBezTo>
                      <a:pt x="657021" y="834552"/>
                      <a:pt x="614365" y="782456"/>
                      <a:pt x="572256" y="729997"/>
                    </a:cubicBezTo>
                    <a:cubicBezTo>
                      <a:pt x="546789" y="698357"/>
                      <a:pt x="521596" y="666627"/>
                      <a:pt x="496585" y="634805"/>
                    </a:cubicBezTo>
                    <a:cubicBezTo>
                      <a:pt x="458841" y="586982"/>
                      <a:pt x="421370" y="538978"/>
                      <a:pt x="384353" y="490609"/>
                    </a:cubicBezTo>
                    <a:cubicBezTo>
                      <a:pt x="355159" y="452787"/>
                      <a:pt x="326146" y="414965"/>
                      <a:pt x="296405" y="377507"/>
                    </a:cubicBezTo>
                    <a:cubicBezTo>
                      <a:pt x="276578" y="352504"/>
                      <a:pt x="256478" y="327684"/>
                      <a:pt x="235924" y="303136"/>
                    </a:cubicBezTo>
                    <a:lnTo>
                      <a:pt x="190813" y="250494"/>
                    </a:lnTo>
                    <a:cubicBezTo>
                      <a:pt x="185446" y="244494"/>
                      <a:pt x="176170" y="231310"/>
                      <a:pt x="169258" y="223855"/>
                    </a:cubicBezTo>
                    <a:cubicBezTo>
                      <a:pt x="163255" y="217400"/>
                      <a:pt x="157252" y="213945"/>
                      <a:pt x="153523" y="212945"/>
                    </a:cubicBezTo>
                    <a:cubicBezTo>
                      <a:pt x="147157" y="211308"/>
                      <a:pt x="141700" y="212217"/>
                      <a:pt x="137243" y="214945"/>
                    </a:cubicBezTo>
                    <a:cubicBezTo>
                      <a:pt x="132969" y="217491"/>
                      <a:pt x="127057" y="222309"/>
                      <a:pt x="126511" y="233311"/>
                    </a:cubicBezTo>
                    <a:cubicBezTo>
                      <a:pt x="125784" y="243948"/>
                      <a:pt x="133878" y="253131"/>
                      <a:pt x="144428" y="253858"/>
                    </a:cubicBezTo>
                    <a:cubicBezTo>
                      <a:pt x="145520" y="253949"/>
                      <a:pt x="146520" y="253949"/>
                      <a:pt x="147520" y="253858"/>
                    </a:cubicBezTo>
                    <a:cubicBezTo>
                      <a:pt x="152159" y="261131"/>
                      <a:pt x="156979" y="272769"/>
                      <a:pt x="160253" y="276769"/>
                    </a:cubicBezTo>
                    <a:lnTo>
                      <a:pt x="202636" y="330138"/>
                    </a:lnTo>
                    <a:cubicBezTo>
                      <a:pt x="222008" y="355050"/>
                      <a:pt x="241017" y="380234"/>
                      <a:pt x="259843" y="405600"/>
                    </a:cubicBezTo>
                    <a:cubicBezTo>
                      <a:pt x="288220" y="443786"/>
                      <a:pt x="316141" y="482335"/>
                      <a:pt x="344063" y="520703"/>
                    </a:cubicBezTo>
                    <a:cubicBezTo>
                      <a:pt x="394540" y="589346"/>
                      <a:pt x="444835" y="657808"/>
                      <a:pt x="497950" y="724360"/>
                    </a:cubicBezTo>
                    <a:cubicBezTo>
                      <a:pt x="550973" y="790821"/>
                      <a:pt x="606725" y="855373"/>
                      <a:pt x="664569" y="918743"/>
                    </a:cubicBezTo>
                    <a:cubicBezTo>
                      <a:pt x="675392" y="930380"/>
                      <a:pt x="688125" y="942745"/>
                      <a:pt x="700858" y="955110"/>
                    </a:cubicBezTo>
                    <a:lnTo>
                      <a:pt x="625916" y="906741"/>
                    </a:lnTo>
                    <a:cubicBezTo>
                      <a:pt x="573165" y="873102"/>
                      <a:pt x="519141" y="837735"/>
                      <a:pt x="464753" y="802004"/>
                    </a:cubicBezTo>
                    <a:cubicBezTo>
                      <a:pt x="411638" y="767091"/>
                      <a:pt x="358342" y="731451"/>
                      <a:pt x="307046" y="694084"/>
                    </a:cubicBezTo>
                    <a:cubicBezTo>
                      <a:pt x="237288" y="643170"/>
                      <a:pt x="170804" y="589801"/>
                      <a:pt x="113505" y="531249"/>
                    </a:cubicBezTo>
                    <a:cubicBezTo>
                      <a:pt x="105956" y="523158"/>
                      <a:pt x="93223" y="522703"/>
                      <a:pt x="85129" y="530340"/>
                    </a:cubicBezTo>
                    <a:cubicBezTo>
                      <a:pt x="77035" y="537886"/>
                      <a:pt x="76580" y="550615"/>
                      <a:pt x="84129" y="558707"/>
                    </a:cubicBezTo>
                    <a:cubicBezTo>
                      <a:pt x="140608" y="621531"/>
                      <a:pt x="205910" y="680446"/>
                      <a:pt x="276305" y="734997"/>
                    </a:cubicBezTo>
                    <a:cubicBezTo>
                      <a:pt x="327328" y="774546"/>
                      <a:pt x="380715" y="812096"/>
                      <a:pt x="435012" y="847463"/>
                    </a:cubicBezTo>
                    <a:cubicBezTo>
                      <a:pt x="489946" y="883194"/>
                      <a:pt x="545880" y="916288"/>
                      <a:pt x="599813" y="948837"/>
                    </a:cubicBezTo>
                    <a:lnTo>
                      <a:pt x="704041" y="1010115"/>
                    </a:lnTo>
                    <a:cubicBezTo>
                      <a:pt x="700040" y="1009024"/>
                      <a:pt x="695947" y="1008115"/>
                      <a:pt x="691945" y="1007024"/>
                    </a:cubicBezTo>
                    <a:cubicBezTo>
                      <a:pt x="658476" y="998023"/>
                      <a:pt x="625188" y="988750"/>
                      <a:pt x="592083" y="979021"/>
                    </a:cubicBezTo>
                    <a:cubicBezTo>
                      <a:pt x="553793" y="967838"/>
                      <a:pt x="516049" y="955655"/>
                      <a:pt x="478577" y="943382"/>
                    </a:cubicBezTo>
                    <a:cubicBezTo>
                      <a:pt x="440651" y="930926"/>
                      <a:pt x="403089" y="917924"/>
                      <a:pt x="365709" y="905014"/>
                    </a:cubicBezTo>
                    <a:cubicBezTo>
                      <a:pt x="252385" y="865646"/>
                      <a:pt x="140608" y="824188"/>
                      <a:pt x="27376" y="782820"/>
                    </a:cubicBezTo>
                    <a:cubicBezTo>
                      <a:pt x="17008" y="778820"/>
                      <a:pt x="5366" y="784002"/>
                      <a:pt x="1364" y="794367"/>
                    </a:cubicBezTo>
                    <a:cubicBezTo>
                      <a:pt x="-2638" y="804640"/>
                      <a:pt x="2456" y="816369"/>
                      <a:pt x="12824" y="820369"/>
                    </a:cubicBezTo>
                    <a:cubicBezTo>
                      <a:pt x="124874" y="866101"/>
                      <a:pt x="234650" y="913833"/>
                      <a:pt x="347519" y="955564"/>
                    </a:cubicBezTo>
                    <a:cubicBezTo>
                      <a:pt x="385263" y="969475"/>
                      <a:pt x="423371" y="982567"/>
                      <a:pt x="461934" y="994841"/>
                    </a:cubicBezTo>
                    <a:cubicBezTo>
                      <a:pt x="500223" y="1007024"/>
                      <a:pt x="539059" y="1018025"/>
                      <a:pt x="578349" y="1028481"/>
                    </a:cubicBezTo>
                    <a:cubicBezTo>
                      <a:pt x="612182" y="1037300"/>
                      <a:pt x="646198" y="1045755"/>
                      <a:pt x="680486" y="1053574"/>
                    </a:cubicBezTo>
                    <a:cubicBezTo>
                      <a:pt x="714592" y="1061302"/>
                      <a:pt x="748971" y="1068485"/>
                      <a:pt x="783350" y="1075122"/>
                    </a:cubicBezTo>
                    <a:lnTo>
                      <a:pt x="851562" y="1088578"/>
                    </a:lnTo>
                    <a:cubicBezTo>
                      <a:pt x="860930" y="1090578"/>
                      <a:pt x="881757" y="1100761"/>
                      <a:pt x="887669" y="1101852"/>
                    </a:cubicBezTo>
                    <a:cubicBezTo>
                      <a:pt x="904131" y="1104852"/>
                      <a:pt x="910406" y="1093760"/>
                      <a:pt x="911861" y="1087396"/>
                    </a:cubicBezTo>
                    <a:cubicBezTo>
                      <a:pt x="912407" y="1084577"/>
                      <a:pt x="913499" y="1077122"/>
                      <a:pt x="906768" y="1069030"/>
                    </a:cubicBezTo>
                    <a:close/>
                    <a:moveTo>
                      <a:pt x="138698" y="248403"/>
                    </a:moveTo>
                    <a:cubicBezTo>
                      <a:pt x="140699" y="246312"/>
                      <a:pt x="143064" y="247857"/>
                      <a:pt x="145611" y="251131"/>
                    </a:cubicBezTo>
                    <a:cubicBezTo>
                      <a:pt x="141063" y="251494"/>
                      <a:pt x="135879" y="251312"/>
                      <a:pt x="138698" y="2484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0" name="Google Shape;729;p12">
                <a:extLst>
                  <a:ext uri="{FF2B5EF4-FFF2-40B4-BE49-F238E27FC236}">
                    <a16:creationId xmlns:a16="http://schemas.microsoft.com/office/drawing/2014/main" id="{0B0E9D93-E696-4701-8313-A4A271F27A7B}"/>
                  </a:ext>
                </a:extLst>
              </p:cNvPr>
              <p:cNvSpPr/>
              <p:nvPr/>
            </p:nvSpPr>
            <p:spPr>
              <a:xfrm rot="-5400000">
                <a:off x="8836901" y="3044879"/>
                <a:ext cx="802489" cy="278820"/>
              </a:xfrm>
              <a:custGeom>
                <a:avLst/>
                <a:gdLst/>
                <a:ahLst/>
                <a:cxnLst/>
                <a:rect l="l" t="t" r="r" b="b"/>
                <a:pathLst>
                  <a:path w="1604978" h="557640" extrusionOk="0">
                    <a:moveTo>
                      <a:pt x="1604979" y="173815"/>
                    </a:moveTo>
                    <a:cubicBezTo>
                      <a:pt x="1601796" y="287645"/>
                      <a:pt x="1565780" y="410748"/>
                      <a:pt x="1471647" y="491393"/>
                    </a:cubicBezTo>
                    <a:cubicBezTo>
                      <a:pt x="1441087" y="517668"/>
                      <a:pt x="1369146" y="567764"/>
                      <a:pt x="1323672" y="541125"/>
                    </a:cubicBezTo>
                    <a:cubicBezTo>
                      <a:pt x="1292112" y="522669"/>
                      <a:pt x="1305936" y="474573"/>
                      <a:pt x="1316486" y="449570"/>
                    </a:cubicBezTo>
                    <a:cubicBezTo>
                      <a:pt x="1348592" y="373290"/>
                      <a:pt x="1424899" y="316921"/>
                      <a:pt x="1489200" y="262915"/>
                    </a:cubicBezTo>
                    <a:cubicBezTo>
                      <a:pt x="1511301" y="244368"/>
                      <a:pt x="1533583" y="226003"/>
                      <a:pt x="1555502" y="207273"/>
                    </a:cubicBezTo>
                    <a:cubicBezTo>
                      <a:pt x="1564051" y="199909"/>
                      <a:pt x="1572328" y="192363"/>
                      <a:pt x="1580786" y="184908"/>
                    </a:cubicBezTo>
                    <a:cubicBezTo>
                      <a:pt x="1580968" y="184725"/>
                      <a:pt x="1582151" y="183726"/>
                      <a:pt x="1582696" y="183271"/>
                    </a:cubicBezTo>
                    <a:cubicBezTo>
                      <a:pt x="1472010" y="170088"/>
                      <a:pt x="1361415" y="162996"/>
                      <a:pt x="1258188" y="119628"/>
                    </a:cubicBezTo>
                    <a:cubicBezTo>
                      <a:pt x="1224900" y="105627"/>
                      <a:pt x="1152140" y="71805"/>
                      <a:pt x="1169148" y="28073"/>
                    </a:cubicBezTo>
                    <a:cubicBezTo>
                      <a:pt x="1180608" y="-1293"/>
                      <a:pt x="1231267" y="3071"/>
                      <a:pt x="1257096" y="5617"/>
                    </a:cubicBezTo>
                    <a:cubicBezTo>
                      <a:pt x="1349774" y="14436"/>
                      <a:pt x="1445089" y="42166"/>
                      <a:pt x="1521760" y="90443"/>
                    </a:cubicBezTo>
                    <a:cubicBezTo>
                      <a:pt x="1544952" y="105081"/>
                      <a:pt x="1565598" y="124538"/>
                      <a:pt x="1582060" y="145267"/>
                    </a:cubicBezTo>
                    <a:cubicBezTo>
                      <a:pt x="1587335" y="151904"/>
                      <a:pt x="1594793" y="159905"/>
                      <a:pt x="1597248" y="167906"/>
                    </a:cubicBezTo>
                    <a:cubicBezTo>
                      <a:pt x="1597703" y="169451"/>
                      <a:pt x="1597430" y="172452"/>
                      <a:pt x="1597066" y="174906"/>
                    </a:cubicBezTo>
                    <a:lnTo>
                      <a:pt x="1604979" y="173815"/>
                    </a:lnTo>
                    <a:close/>
                    <a:moveTo>
                      <a:pt x="1190339" y="207092"/>
                    </a:moveTo>
                    <a:cubicBezTo>
                      <a:pt x="1178334" y="206637"/>
                      <a:pt x="1166237" y="208001"/>
                      <a:pt x="1154414" y="209728"/>
                    </a:cubicBezTo>
                    <a:cubicBezTo>
                      <a:pt x="1118944" y="215001"/>
                      <a:pt x="1084747" y="225275"/>
                      <a:pt x="1051550" y="237458"/>
                    </a:cubicBezTo>
                    <a:cubicBezTo>
                      <a:pt x="963420" y="270007"/>
                      <a:pt x="866831" y="319376"/>
                      <a:pt x="819629" y="397292"/>
                    </a:cubicBezTo>
                    <a:cubicBezTo>
                      <a:pt x="804531" y="422022"/>
                      <a:pt x="784067" y="463481"/>
                      <a:pt x="805804" y="490029"/>
                    </a:cubicBezTo>
                    <a:cubicBezTo>
                      <a:pt x="838455" y="529851"/>
                      <a:pt x="922129" y="498302"/>
                      <a:pt x="958327" y="481301"/>
                    </a:cubicBezTo>
                    <a:cubicBezTo>
                      <a:pt x="1076379" y="425477"/>
                      <a:pt x="1171240" y="313284"/>
                      <a:pt x="1230812" y="207455"/>
                    </a:cubicBezTo>
                    <a:lnTo>
                      <a:pt x="1206528" y="209910"/>
                    </a:lnTo>
                    <a:cubicBezTo>
                      <a:pt x="1208256" y="214638"/>
                      <a:pt x="1195887" y="207364"/>
                      <a:pt x="1190339" y="207092"/>
                    </a:cubicBezTo>
                    <a:close/>
                    <a:moveTo>
                      <a:pt x="1063646" y="197090"/>
                    </a:moveTo>
                    <a:lnTo>
                      <a:pt x="1080108" y="191726"/>
                    </a:lnTo>
                    <a:cubicBezTo>
                      <a:pt x="1079472" y="189726"/>
                      <a:pt x="1078107" y="183089"/>
                      <a:pt x="1076925" y="180543"/>
                    </a:cubicBezTo>
                    <a:cubicBezTo>
                      <a:pt x="1073651" y="173815"/>
                      <a:pt x="1069467" y="167451"/>
                      <a:pt x="1064829" y="161450"/>
                    </a:cubicBezTo>
                    <a:cubicBezTo>
                      <a:pt x="1050550" y="142994"/>
                      <a:pt x="1032633" y="126720"/>
                      <a:pt x="1014443" y="111355"/>
                    </a:cubicBezTo>
                    <a:cubicBezTo>
                      <a:pt x="961601" y="66805"/>
                      <a:pt x="896754" y="23619"/>
                      <a:pt x="826086" y="5617"/>
                    </a:cubicBezTo>
                    <a:cubicBezTo>
                      <a:pt x="804349" y="71"/>
                      <a:pt x="764240" y="-7021"/>
                      <a:pt x="750143" y="15436"/>
                    </a:cubicBezTo>
                    <a:cubicBezTo>
                      <a:pt x="730952" y="46075"/>
                      <a:pt x="778064" y="84170"/>
                      <a:pt x="800893" y="100081"/>
                    </a:cubicBezTo>
                    <a:cubicBezTo>
                      <a:pt x="878109" y="154086"/>
                      <a:pt x="974970" y="166087"/>
                      <a:pt x="1063646" y="197090"/>
                    </a:cubicBezTo>
                    <a:close/>
                    <a:moveTo>
                      <a:pt x="374793" y="219638"/>
                    </a:moveTo>
                    <a:cubicBezTo>
                      <a:pt x="448736" y="248550"/>
                      <a:pt x="541777" y="243550"/>
                      <a:pt x="621267" y="242822"/>
                    </a:cubicBezTo>
                    <a:lnTo>
                      <a:pt x="622177" y="222638"/>
                    </a:lnTo>
                    <a:cubicBezTo>
                      <a:pt x="627179" y="218729"/>
                      <a:pt x="612991" y="208819"/>
                      <a:pt x="610990" y="207364"/>
                    </a:cubicBezTo>
                    <a:cubicBezTo>
                      <a:pt x="595801" y="195818"/>
                      <a:pt x="578521" y="186726"/>
                      <a:pt x="560967" y="178543"/>
                    </a:cubicBezTo>
                    <a:cubicBezTo>
                      <a:pt x="501668" y="150631"/>
                      <a:pt x="430364" y="130447"/>
                      <a:pt x="362879" y="138630"/>
                    </a:cubicBezTo>
                    <a:cubicBezTo>
                      <a:pt x="287027" y="147904"/>
                      <a:pt x="327045" y="201000"/>
                      <a:pt x="374793" y="219638"/>
                    </a:cubicBezTo>
                    <a:close/>
                    <a:moveTo>
                      <a:pt x="709397" y="243186"/>
                    </a:moveTo>
                    <a:cubicBezTo>
                      <a:pt x="682294" y="251914"/>
                      <a:pt x="657101" y="266279"/>
                      <a:pt x="634000" y="281371"/>
                    </a:cubicBezTo>
                    <a:cubicBezTo>
                      <a:pt x="576429" y="319284"/>
                      <a:pt x="520040" y="369653"/>
                      <a:pt x="489026" y="428295"/>
                    </a:cubicBezTo>
                    <a:cubicBezTo>
                      <a:pt x="479840" y="445570"/>
                      <a:pt x="464015" y="478937"/>
                      <a:pt x="482842" y="495666"/>
                    </a:cubicBezTo>
                    <a:cubicBezTo>
                      <a:pt x="507034" y="517395"/>
                      <a:pt x="553328" y="496302"/>
                      <a:pt x="575701" y="483392"/>
                    </a:cubicBezTo>
                    <a:cubicBezTo>
                      <a:pt x="642731" y="444842"/>
                      <a:pt x="688934" y="381018"/>
                      <a:pt x="720948" y="316739"/>
                    </a:cubicBezTo>
                    <a:cubicBezTo>
                      <a:pt x="729406" y="299737"/>
                      <a:pt x="737046" y="282372"/>
                      <a:pt x="744595" y="265006"/>
                    </a:cubicBezTo>
                    <a:cubicBezTo>
                      <a:pt x="745323" y="263461"/>
                      <a:pt x="749233" y="249005"/>
                      <a:pt x="751325" y="248368"/>
                    </a:cubicBezTo>
                    <a:lnTo>
                      <a:pt x="739047" y="240095"/>
                    </a:lnTo>
                    <a:cubicBezTo>
                      <a:pt x="738501" y="234640"/>
                      <a:pt x="710762" y="242731"/>
                      <a:pt x="709397" y="243186"/>
                    </a:cubicBezTo>
                    <a:close/>
                    <a:moveTo>
                      <a:pt x="333320" y="315830"/>
                    </a:moveTo>
                    <a:cubicBezTo>
                      <a:pt x="311493" y="317739"/>
                      <a:pt x="290210" y="321830"/>
                      <a:pt x="268928" y="326649"/>
                    </a:cubicBezTo>
                    <a:cubicBezTo>
                      <a:pt x="203626" y="341377"/>
                      <a:pt x="139143" y="363016"/>
                      <a:pt x="85664" y="400929"/>
                    </a:cubicBezTo>
                    <a:cubicBezTo>
                      <a:pt x="50012" y="426204"/>
                      <a:pt x="17634" y="459662"/>
                      <a:pt x="3901" y="499303"/>
                    </a:cubicBezTo>
                    <a:cubicBezTo>
                      <a:pt x="-9196" y="536761"/>
                      <a:pt x="11450" y="558945"/>
                      <a:pt x="54378" y="557581"/>
                    </a:cubicBezTo>
                    <a:cubicBezTo>
                      <a:pt x="65474" y="557308"/>
                      <a:pt x="76569" y="555672"/>
                      <a:pt x="87302" y="553217"/>
                    </a:cubicBezTo>
                    <a:cubicBezTo>
                      <a:pt x="104127" y="549398"/>
                      <a:pt x="120316" y="543852"/>
                      <a:pt x="135778" y="536943"/>
                    </a:cubicBezTo>
                    <a:cubicBezTo>
                      <a:pt x="204627" y="506212"/>
                      <a:pt x="253830" y="453571"/>
                      <a:pt x="299305" y="399292"/>
                    </a:cubicBezTo>
                    <a:cubicBezTo>
                      <a:pt x="321042" y="373290"/>
                      <a:pt x="343962" y="326740"/>
                      <a:pt x="378341" y="311465"/>
                    </a:cubicBezTo>
                    <a:lnTo>
                      <a:pt x="360151" y="316375"/>
                    </a:lnTo>
                    <a:cubicBezTo>
                      <a:pt x="357695" y="324194"/>
                      <a:pt x="342233" y="315102"/>
                      <a:pt x="333320" y="315830"/>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1" name="Google Shape;730;p12">
                <a:extLst>
                  <a:ext uri="{FF2B5EF4-FFF2-40B4-BE49-F238E27FC236}">
                    <a16:creationId xmlns:a16="http://schemas.microsoft.com/office/drawing/2014/main" id="{C0761D09-9B0D-4813-894F-31D960DB3725}"/>
                  </a:ext>
                </a:extLst>
              </p:cNvPr>
              <p:cNvSpPr/>
              <p:nvPr/>
            </p:nvSpPr>
            <p:spPr>
              <a:xfrm rot="-5400000">
                <a:off x="8687747" y="2885193"/>
                <a:ext cx="922543" cy="400240"/>
              </a:xfrm>
              <a:custGeom>
                <a:avLst/>
                <a:gdLst/>
                <a:ahLst/>
                <a:cxnLst/>
                <a:rect l="l" t="t" r="r" b="b"/>
                <a:pathLst>
                  <a:path w="1845087" h="800479" extrusionOk="0">
                    <a:moveTo>
                      <a:pt x="1822121" y="8805"/>
                    </a:moveTo>
                    <a:cubicBezTo>
                      <a:pt x="1815845" y="-378"/>
                      <a:pt x="1803385" y="-2741"/>
                      <a:pt x="1794199" y="3441"/>
                    </a:cubicBezTo>
                    <a:cubicBezTo>
                      <a:pt x="1785013" y="9714"/>
                      <a:pt x="1782649" y="22261"/>
                      <a:pt x="1788833" y="31444"/>
                    </a:cubicBezTo>
                    <a:cubicBezTo>
                      <a:pt x="1801293" y="50173"/>
                      <a:pt x="1805113" y="77721"/>
                      <a:pt x="1803385" y="109270"/>
                    </a:cubicBezTo>
                    <a:cubicBezTo>
                      <a:pt x="1801293" y="148637"/>
                      <a:pt x="1789743" y="193733"/>
                      <a:pt x="1771007" y="237373"/>
                    </a:cubicBezTo>
                    <a:cubicBezTo>
                      <a:pt x="1741539" y="305835"/>
                      <a:pt x="1694246" y="371114"/>
                      <a:pt x="1635037" y="403208"/>
                    </a:cubicBezTo>
                    <a:cubicBezTo>
                      <a:pt x="1604387" y="419846"/>
                      <a:pt x="1566825" y="432029"/>
                      <a:pt x="1527444" y="441394"/>
                    </a:cubicBezTo>
                    <a:cubicBezTo>
                      <a:pt x="1523624" y="442303"/>
                      <a:pt x="1519713" y="442666"/>
                      <a:pt x="1515893" y="443485"/>
                    </a:cubicBezTo>
                    <a:cubicBezTo>
                      <a:pt x="1513256" y="440575"/>
                      <a:pt x="1510436" y="437575"/>
                      <a:pt x="1506343" y="436575"/>
                    </a:cubicBezTo>
                    <a:cubicBezTo>
                      <a:pt x="1478331" y="428210"/>
                      <a:pt x="1452046" y="415846"/>
                      <a:pt x="1425398" y="403935"/>
                    </a:cubicBezTo>
                    <a:cubicBezTo>
                      <a:pt x="1407026" y="395844"/>
                      <a:pt x="1388746" y="387570"/>
                      <a:pt x="1370101" y="380297"/>
                    </a:cubicBezTo>
                    <a:cubicBezTo>
                      <a:pt x="1349455" y="372114"/>
                      <a:pt x="1328355" y="365477"/>
                      <a:pt x="1307073" y="359385"/>
                    </a:cubicBezTo>
                    <a:lnTo>
                      <a:pt x="1255232" y="347384"/>
                    </a:lnTo>
                    <a:cubicBezTo>
                      <a:pt x="1253958" y="347112"/>
                      <a:pt x="1240134" y="344293"/>
                      <a:pt x="1234768" y="344838"/>
                    </a:cubicBezTo>
                    <a:cubicBezTo>
                      <a:pt x="1223763" y="346020"/>
                      <a:pt x="1218124" y="351839"/>
                      <a:pt x="1216305" y="356476"/>
                    </a:cubicBezTo>
                    <a:cubicBezTo>
                      <a:pt x="1211758" y="366023"/>
                      <a:pt x="1215759" y="377569"/>
                      <a:pt x="1225400" y="382115"/>
                    </a:cubicBezTo>
                    <a:cubicBezTo>
                      <a:pt x="1228492" y="383661"/>
                      <a:pt x="1231766" y="384206"/>
                      <a:pt x="1234949" y="384024"/>
                    </a:cubicBezTo>
                    <a:lnTo>
                      <a:pt x="1234949" y="383752"/>
                    </a:lnTo>
                    <a:cubicBezTo>
                      <a:pt x="1235223" y="382297"/>
                      <a:pt x="1236859" y="382479"/>
                      <a:pt x="1238770" y="383297"/>
                    </a:cubicBezTo>
                    <a:cubicBezTo>
                      <a:pt x="1241589" y="384570"/>
                      <a:pt x="1245045" y="387115"/>
                      <a:pt x="1245500" y="387298"/>
                    </a:cubicBezTo>
                    <a:lnTo>
                      <a:pt x="1291702" y="405027"/>
                    </a:lnTo>
                    <a:cubicBezTo>
                      <a:pt x="1315258" y="414027"/>
                      <a:pt x="1337996" y="425483"/>
                      <a:pt x="1361370" y="435393"/>
                    </a:cubicBezTo>
                    <a:cubicBezTo>
                      <a:pt x="1377468" y="442121"/>
                      <a:pt x="1393839" y="448213"/>
                      <a:pt x="1410301" y="453849"/>
                    </a:cubicBezTo>
                    <a:cubicBezTo>
                      <a:pt x="1416303" y="455850"/>
                      <a:pt x="1422670" y="456668"/>
                      <a:pt x="1428763" y="458486"/>
                    </a:cubicBezTo>
                    <a:cubicBezTo>
                      <a:pt x="1401842" y="461850"/>
                      <a:pt x="1375467" y="464487"/>
                      <a:pt x="1351911" y="466032"/>
                    </a:cubicBezTo>
                    <a:cubicBezTo>
                      <a:pt x="1310165" y="468851"/>
                      <a:pt x="1268328" y="470942"/>
                      <a:pt x="1226582" y="472760"/>
                    </a:cubicBezTo>
                    <a:cubicBezTo>
                      <a:pt x="1154277" y="476033"/>
                      <a:pt x="1081972" y="478124"/>
                      <a:pt x="1009667" y="480398"/>
                    </a:cubicBezTo>
                    <a:cubicBezTo>
                      <a:pt x="981109" y="453849"/>
                      <a:pt x="951460" y="428756"/>
                      <a:pt x="918627" y="407299"/>
                    </a:cubicBezTo>
                    <a:cubicBezTo>
                      <a:pt x="904802" y="398208"/>
                      <a:pt x="890523" y="389752"/>
                      <a:pt x="875608" y="382297"/>
                    </a:cubicBezTo>
                    <a:cubicBezTo>
                      <a:pt x="853507" y="371114"/>
                      <a:pt x="830405" y="362204"/>
                      <a:pt x="806759" y="353567"/>
                    </a:cubicBezTo>
                    <a:lnTo>
                      <a:pt x="760738" y="336656"/>
                    </a:lnTo>
                    <a:cubicBezTo>
                      <a:pt x="750188" y="333110"/>
                      <a:pt x="738728" y="338656"/>
                      <a:pt x="735181" y="349203"/>
                    </a:cubicBezTo>
                    <a:cubicBezTo>
                      <a:pt x="731634" y="359658"/>
                      <a:pt x="737182" y="371114"/>
                      <a:pt x="747732" y="374751"/>
                    </a:cubicBezTo>
                    <a:lnTo>
                      <a:pt x="788478" y="397026"/>
                    </a:lnTo>
                    <a:cubicBezTo>
                      <a:pt x="814125" y="409118"/>
                      <a:pt x="838227" y="423392"/>
                      <a:pt x="862511" y="436939"/>
                    </a:cubicBezTo>
                    <a:cubicBezTo>
                      <a:pt x="878882" y="446031"/>
                      <a:pt x="895344" y="454759"/>
                      <a:pt x="911351" y="464123"/>
                    </a:cubicBezTo>
                    <a:cubicBezTo>
                      <a:pt x="921446" y="470033"/>
                      <a:pt x="930814" y="476852"/>
                      <a:pt x="940728" y="482943"/>
                    </a:cubicBezTo>
                    <a:cubicBezTo>
                      <a:pt x="867695" y="485216"/>
                      <a:pt x="794662" y="487580"/>
                      <a:pt x="721630" y="491490"/>
                    </a:cubicBezTo>
                    <a:cubicBezTo>
                      <a:pt x="669788" y="494490"/>
                      <a:pt x="616674" y="501400"/>
                      <a:pt x="564105" y="510946"/>
                    </a:cubicBezTo>
                    <a:cubicBezTo>
                      <a:pt x="563468" y="510401"/>
                      <a:pt x="562650" y="509673"/>
                      <a:pt x="562195" y="509491"/>
                    </a:cubicBezTo>
                    <a:lnTo>
                      <a:pt x="544551" y="501673"/>
                    </a:lnTo>
                    <a:lnTo>
                      <a:pt x="494528" y="482398"/>
                    </a:lnTo>
                    <a:cubicBezTo>
                      <a:pt x="483432" y="478670"/>
                      <a:pt x="472246" y="474851"/>
                      <a:pt x="460877" y="471760"/>
                    </a:cubicBezTo>
                    <a:cubicBezTo>
                      <a:pt x="449599" y="468669"/>
                      <a:pt x="438140" y="465942"/>
                      <a:pt x="426680" y="463669"/>
                    </a:cubicBezTo>
                    <a:cubicBezTo>
                      <a:pt x="412856" y="461032"/>
                      <a:pt x="399031" y="459123"/>
                      <a:pt x="385116" y="457395"/>
                    </a:cubicBezTo>
                    <a:cubicBezTo>
                      <a:pt x="364288" y="454850"/>
                      <a:pt x="343461" y="453304"/>
                      <a:pt x="322633" y="451668"/>
                    </a:cubicBezTo>
                    <a:cubicBezTo>
                      <a:pt x="311628" y="449849"/>
                      <a:pt x="301351" y="457395"/>
                      <a:pt x="299623" y="468306"/>
                    </a:cubicBezTo>
                    <a:cubicBezTo>
                      <a:pt x="297895" y="479306"/>
                      <a:pt x="305353" y="489580"/>
                      <a:pt x="316358" y="491308"/>
                    </a:cubicBezTo>
                    <a:cubicBezTo>
                      <a:pt x="336276" y="496126"/>
                      <a:pt x="355921" y="501400"/>
                      <a:pt x="375839" y="506491"/>
                    </a:cubicBezTo>
                    <a:cubicBezTo>
                      <a:pt x="388936" y="509855"/>
                      <a:pt x="402032" y="513310"/>
                      <a:pt x="415129" y="516492"/>
                    </a:cubicBezTo>
                    <a:cubicBezTo>
                      <a:pt x="426043" y="519129"/>
                      <a:pt x="436957" y="521583"/>
                      <a:pt x="447871" y="524038"/>
                    </a:cubicBezTo>
                    <a:cubicBezTo>
                      <a:pt x="458512" y="526402"/>
                      <a:pt x="469153" y="528402"/>
                      <a:pt x="479703" y="530857"/>
                    </a:cubicBezTo>
                    <a:cubicBezTo>
                      <a:pt x="452328" y="537494"/>
                      <a:pt x="424224" y="542858"/>
                      <a:pt x="398031" y="550586"/>
                    </a:cubicBezTo>
                    <a:cubicBezTo>
                      <a:pt x="382478" y="555223"/>
                      <a:pt x="355921" y="564406"/>
                      <a:pt x="330546" y="573589"/>
                    </a:cubicBezTo>
                    <a:cubicBezTo>
                      <a:pt x="298986" y="584954"/>
                      <a:pt x="269064" y="596409"/>
                      <a:pt x="263243" y="599137"/>
                    </a:cubicBezTo>
                    <a:cubicBezTo>
                      <a:pt x="209401" y="624321"/>
                      <a:pt x="85710" y="711148"/>
                      <a:pt x="32686" y="748970"/>
                    </a:cubicBezTo>
                    <a:cubicBezTo>
                      <a:pt x="22136" y="756516"/>
                      <a:pt x="14405" y="762153"/>
                      <a:pt x="10676" y="764789"/>
                    </a:cubicBezTo>
                    <a:lnTo>
                      <a:pt x="9494" y="765699"/>
                    </a:lnTo>
                    <a:cubicBezTo>
                      <a:pt x="490" y="770972"/>
                      <a:pt x="-2694" y="782519"/>
                      <a:pt x="2491" y="791701"/>
                    </a:cubicBezTo>
                    <a:cubicBezTo>
                      <a:pt x="2582" y="791883"/>
                      <a:pt x="16224" y="807703"/>
                      <a:pt x="32777" y="796429"/>
                    </a:cubicBezTo>
                    <a:cubicBezTo>
                      <a:pt x="36597" y="793792"/>
                      <a:pt x="44418" y="788428"/>
                      <a:pt x="55150" y="781064"/>
                    </a:cubicBezTo>
                    <a:cubicBezTo>
                      <a:pt x="107355" y="745333"/>
                      <a:pt x="228864" y="662870"/>
                      <a:pt x="281706" y="639414"/>
                    </a:cubicBezTo>
                    <a:cubicBezTo>
                      <a:pt x="287163" y="636959"/>
                      <a:pt x="315630" y="626776"/>
                      <a:pt x="345644" y="616502"/>
                    </a:cubicBezTo>
                    <a:cubicBezTo>
                      <a:pt x="370291" y="608138"/>
                      <a:pt x="395939" y="599682"/>
                      <a:pt x="410946" y="595500"/>
                    </a:cubicBezTo>
                    <a:cubicBezTo>
                      <a:pt x="460877" y="581589"/>
                      <a:pt x="513446" y="569588"/>
                      <a:pt x="566560" y="560497"/>
                    </a:cubicBezTo>
                    <a:cubicBezTo>
                      <a:pt x="582658" y="557678"/>
                      <a:pt x="598939" y="555769"/>
                      <a:pt x="615128" y="553587"/>
                    </a:cubicBezTo>
                    <a:lnTo>
                      <a:pt x="583841" y="592954"/>
                    </a:lnTo>
                    <a:cubicBezTo>
                      <a:pt x="573018" y="607228"/>
                      <a:pt x="560558" y="622048"/>
                      <a:pt x="548007" y="637686"/>
                    </a:cubicBezTo>
                    <a:cubicBezTo>
                      <a:pt x="536456" y="652142"/>
                      <a:pt x="524815" y="667234"/>
                      <a:pt x="512263" y="681418"/>
                    </a:cubicBezTo>
                    <a:cubicBezTo>
                      <a:pt x="495529" y="700329"/>
                      <a:pt x="478248" y="718421"/>
                      <a:pt x="459149" y="732241"/>
                    </a:cubicBezTo>
                    <a:cubicBezTo>
                      <a:pt x="450145" y="737969"/>
                      <a:pt x="447416" y="749788"/>
                      <a:pt x="453055" y="758789"/>
                    </a:cubicBezTo>
                    <a:cubicBezTo>
                      <a:pt x="458694" y="767881"/>
                      <a:pt x="470518" y="770609"/>
                      <a:pt x="479613" y="764972"/>
                    </a:cubicBezTo>
                    <a:cubicBezTo>
                      <a:pt x="508898" y="749243"/>
                      <a:pt x="537093" y="727059"/>
                      <a:pt x="562468" y="701965"/>
                    </a:cubicBezTo>
                    <a:cubicBezTo>
                      <a:pt x="574655" y="689873"/>
                      <a:pt x="586297" y="677145"/>
                      <a:pt x="596574" y="664052"/>
                    </a:cubicBezTo>
                    <a:cubicBezTo>
                      <a:pt x="607488" y="650324"/>
                      <a:pt x="616765" y="636050"/>
                      <a:pt x="625587" y="622776"/>
                    </a:cubicBezTo>
                    <a:cubicBezTo>
                      <a:pt x="631499" y="613411"/>
                      <a:pt x="637683" y="604137"/>
                      <a:pt x="643413" y="594591"/>
                    </a:cubicBezTo>
                    <a:cubicBezTo>
                      <a:pt x="647415" y="587772"/>
                      <a:pt x="651235" y="581044"/>
                      <a:pt x="654782" y="574134"/>
                    </a:cubicBezTo>
                    <a:cubicBezTo>
                      <a:pt x="656146" y="571407"/>
                      <a:pt x="657692" y="567861"/>
                      <a:pt x="659056" y="563951"/>
                    </a:cubicBezTo>
                    <a:cubicBezTo>
                      <a:pt x="659602" y="562315"/>
                      <a:pt x="659602" y="559133"/>
                      <a:pt x="660148" y="557496"/>
                    </a:cubicBezTo>
                    <a:cubicBezTo>
                      <a:pt x="660057" y="557587"/>
                      <a:pt x="659875" y="557678"/>
                      <a:pt x="659875" y="557678"/>
                    </a:cubicBezTo>
                    <a:lnTo>
                      <a:pt x="660239" y="557405"/>
                    </a:lnTo>
                    <a:cubicBezTo>
                      <a:pt x="660421" y="556860"/>
                      <a:pt x="660693" y="556587"/>
                      <a:pt x="661148" y="556678"/>
                    </a:cubicBezTo>
                    <a:cubicBezTo>
                      <a:pt x="664059" y="554314"/>
                      <a:pt x="665150" y="550859"/>
                      <a:pt x="666423" y="547495"/>
                    </a:cubicBezTo>
                    <a:cubicBezTo>
                      <a:pt x="685795" y="545677"/>
                      <a:pt x="705259" y="543767"/>
                      <a:pt x="724358" y="542949"/>
                    </a:cubicBezTo>
                    <a:cubicBezTo>
                      <a:pt x="824494" y="538130"/>
                      <a:pt x="924629" y="535949"/>
                      <a:pt x="1024674" y="533494"/>
                    </a:cubicBezTo>
                    <a:cubicBezTo>
                      <a:pt x="1024401" y="533585"/>
                      <a:pt x="1024128" y="533767"/>
                      <a:pt x="1023946" y="533858"/>
                    </a:cubicBezTo>
                    <a:cubicBezTo>
                      <a:pt x="1014942" y="538585"/>
                      <a:pt x="1006120" y="543495"/>
                      <a:pt x="997207" y="548495"/>
                    </a:cubicBezTo>
                    <a:cubicBezTo>
                      <a:pt x="975288" y="561315"/>
                      <a:pt x="954370" y="574498"/>
                      <a:pt x="935180" y="589409"/>
                    </a:cubicBezTo>
                    <a:cubicBezTo>
                      <a:pt x="921992" y="599591"/>
                      <a:pt x="909623" y="610501"/>
                      <a:pt x="897799" y="621866"/>
                    </a:cubicBezTo>
                    <a:cubicBezTo>
                      <a:pt x="868513" y="650142"/>
                      <a:pt x="842684" y="681236"/>
                      <a:pt x="817490" y="714239"/>
                    </a:cubicBezTo>
                    <a:cubicBezTo>
                      <a:pt x="810306" y="722695"/>
                      <a:pt x="811306" y="735423"/>
                      <a:pt x="819764" y="742515"/>
                    </a:cubicBezTo>
                    <a:cubicBezTo>
                      <a:pt x="828223" y="749697"/>
                      <a:pt x="840956" y="748697"/>
                      <a:pt x="848141" y="740242"/>
                    </a:cubicBezTo>
                    <a:cubicBezTo>
                      <a:pt x="875153" y="711602"/>
                      <a:pt x="903256" y="685782"/>
                      <a:pt x="932906" y="661052"/>
                    </a:cubicBezTo>
                    <a:cubicBezTo>
                      <a:pt x="944638" y="651324"/>
                      <a:pt x="956553" y="641868"/>
                      <a:pt x="968740" y="632413"/>
                    </a:cubicBezTo>
                    <a:cubicBezTo>
                      <a:pt x="986384" y="618593"/>
                      <a:pt x="1004301" y="604501"/>
                      <a:pt x="1023946" y="591681"/>
                    </a:cubicBezTo>
                    <a:lnTo>
                      <a:pt x="1085519" y="551768"/>
                    </a:lnTo>
                    <a:lnTo>
                      <a:pt x="1108348" y="537949"/>
                    </a:lnTo>
                    <a:lnTo>
                      <a:pt x="1113168" y="535403"/>
                    </a:lnTo>
                    <a:cubicBezTo>
                      <a:pt x="1113077" y="535312"/>
                      <a:pt x="1112986" y="535221"/>
                      <a:pt x="1112986" y="535040"/>
                    </a:cubicBezTo>
                    <a:cubicBezTo>
                      <a:pt x="1112895" y="534948"/>
                      <a:pt x="1112986" y="534767"/>
                      <a:pt x="1113077" y="534676"/>
                    </a:cubicBezTo>
                    <a:cubicBezTo>
                      <a:pt x="1112713" y="534585"/>
                      <a:pt x="1112349" y="534494"/>
                      <a:pt x="1112168" y="534403"/>
                    </a:cubicBezTo>
                    <a:lnTo>
                      <a:pt x="1112804" y="534494"/>
                    </a:lnTo>
                    <a:lnTo>
                      <a:pt x="1113441" y="534403"/>
                    </a:lnTo>
                    <a:cubicBezTo>
                      <a:pt x="1114078" y="534039"/>
                      <a:pt x="1115260" y="533767"/>
                      <a:pt x="1115351" y="534312"/>
                    </a:cubicBezTo>
                    <a:cubicBezTo>
                      <a:pt x="1117534" y="534039"/>
                      <a:pt x="1118989" y="531857"/>
                      <a:pt x="1120899" y="530857"/>
                    </a:cubicBezTo>
                    <a:cubicBezTo>
                      <a:pt x="1135906" y="530403"/>
                      <a:pt x="1150821" y="530221"/>
                      <a:pt x="1165828" y="529584"/>
                    </a:cubicBezTo>
                    <a:cubicBezTo>
                      <a:pt x="1229220" y="527220"/>
                      <a:pt x="1292612" y="523675"/>
                      <a:pt x="1355822" y="518947"/>
                    </a:cubicBezTo>
                    <a:cubicBezTo>
                      <a:pt x="1394203" y="515946"/>
                      <a:pt x="1438768" y="509764"/>
                      <a:pt x="1483606" y="501582"/>
                    </a:cubicBezTo>
                    <a:cubicBezTo>
                      <a:pt x="1473784" y="516401"/>
                      <a:pt x="1464779" y="531766"/>
                      <a:pt x="1455139" y="546677"/>
                    </a:cubicBezTo>
                    <a:cubicBezTo>
                      <a:pt x="1443497" y="565133"/>
                      <a:pt x="1430673" y="582771"/>
                      <a:pt x="1418213" y="600591"/>
                    </a:cubicBezTo>
                    <a:cubicBezTo>
                      <a:pt x="1405571" y="618593"/>
                      <a:pt x="1392747" y="636322"/>
                      <a:pt x="1379923" y="654233"/>
                    </a:cubicBezTo>
                    <a:cubicBezTo>
                      <a:pt x="1354094" y="690146"/>
                      <a:pt x="1328173" y="726149"/>
                      <a:pt x="1300979" y="761789"/>
                    </a:cubicBezTo>
                    <a:cubicBezTo>
                      <a:pt x="1293885" y="770336"/>
                      <a:pt x="1294976" y="782973"/>
                      <a:pt x="1303435" y="790156"/>
                    </a:cubicBezTo>
                    <a:cubicBezTo>
                      <a:pt x="1311984" y="797247"/>
                      <a:pt x="1324717" y="796156"/>
                      <a:pt x="1331811" y="787610"/>
                    </a:cubicBezTo>
                    <a:cubicBezTo>
                      <a:pt x="1354094" y="763699"/>
                      <a:pt x="1376468" y="740151"/>
                      <a:pt x="1397659" y="715694"/>
                    </a:cubicBezTo>
                    <a:cubicBezTo>
                      <a:pt x="1411938" y="699056"/>
                      <a:pt x="1425853" y="682236"/>
                      <a:pt x="1439041" y="664780"/>
                    </a:cubicBezTo>
                    <a:cubicBezTo>
                      <a:pt x="1447863" y="653051"/>
                      <a:pt x="1456230" y="641050"/>
                      <a:pt x="1464234" y="628776"/>
                    </a:cubicBezTo>
                    <a:cubicBezTo>
                      <a:pt x="1476330" y="610229"/>
                      <a:pt x="1487335" y="591136"/>
                      <a:pt x="1497885" y="571588"/>
                    </a:cubicBezTo>
                    <a:lnTo>
                      <a:pt x="1532719" y="504855"/>
                    </a:lnTo>
                    <a:cubicBezTo>
                      <a:pt x="1534174" y="502491"/>
                      <a:pt x="1535902" y="495217"/>
                      <a:pt x="1538176" y="491035"/>
                    </a:cubicBezTo>
                    <a:cubicBezTo>
                      <a:pt x="1538631" y="490944"/>
                      <a:pt x="1539085" y="490853"/>
                      <a:pt x="1539540" y="490762"/>
                    </a:cubicBezTo>
                    <a:cubicBezTo>
                      <a:pt x="1583378" y="479761"/>
                      <a:pt x="1624942" y="465123"/>
                      <a:pt x="1658775" y="446031"/>
                    </a:cubicBezTo>
                    <a:cubicBezTo>
                      <a:pt x="1725896" y="408209"/>
                      <a:pt x="1780193" y="333656"/>
                      <a:pt x="1812480" y="254648"/>
                    </a:cubicBezTo>
                    <a:cubicBezTo>
                      <a:pt x="1851134" y="159547"/>
                      <a:pt x="1856773" y="58719"/>
                      <a:pt x="1822121" y="8805"/>
                    </a:cubicBezTo>
                    <a:close/>
                    <a:moveTo>
                      <a:pt x="1111440" y="534403"/>
                    </a:moveTo>
                    <a:cubicBezTo>
                      <a:pt x="1107074" y="534494"/>
                      <a:pt x="1104073" y="533130"/>
                      <a:pt x="1101708" y="531312"/>
                    </a:cubicBezTo>
                    <a:cubicBezTo>
                      <a:pt x="1101890" y="531312"/>
                      <a:pt x="1102072" y="531312"/>
                      <a:pt x="1102254" y="531312"/>
                    </a:cubicBezTo>
                    <a:cubicBezTo>
                      <a:pt x="1105164" y="533130"/>
                      <a:pt x="1108348" y="534221"/>
                      <a:pt x="1111440" y="534403"/>
                    </a:cubicBezTo>
                    <a:close/>
                    <a:moveTo>
                      <a:pt x="660602" y="557133"/>
                    </a:moveTo>
                    <a:lnTo>
                      <a:pt x="661057" y="556678"/>
                    </a:lnTo>
                    <a:lnTo>
                      <a:pt x="661421" y="556860"/>
                    </a:lnTo>
                    <a:cubicBezTo>
                      <a:pt x="661876" y="557133"/>
                      <a:pt x="660693" y="557314"/>
                      <a:pt x="660057" y="557496"/>
                    </a:cubicBezTo>
                    <a:lnTo>
                      <a:pt x="660148" y="557405"/>
                    </a:lnTo>
                    <a:lnTo>
                      <a:pt x="660602" y="557133"/>
                    </a:lnTo>
                    <a:close/>
                    <a:moveTo>
                      <a:pt x="1114532" y="534403"/>
                    </a:moveTo>
                    <a:lnTo>
                      <a:pt x="1115260" y="534312"/>
                    </a:lnTo>
                    <a:cubicBezTo>
                      <a:pt x="1115442" y="534948"/>
                      <a:pt x="1114896" y="535040"/>
                      <a:pt x="1114168" y="534948"/>
                    </a:cubicBezTo>
                    <a:cubicBezTo>
                      <a:pt x="1113805" y="535312"/>
                      <a:pt x="1113350" y="535585"/>
                      <a:pt x="1113077" y="535403"/>
                    </a:cubicBezTo>
                    <a:lnTo>
                      <a:pt x="1113896" y="534948"/>
                    </a:lnTo>
                    <a:lnTo>
                      <a:pt x="1112986" y="534676"/>
                    </a:lnTo>
                    <a:lnTo>
                      <a:pt x="1113168" y="534585"/>
                    </a:lnTo>
                    <a:lnTo>
                      <a:pt x="1113350" y="534403"/>
                    </a:lnTo>
                    <a:lnTo>
                      <a:pt x="1114532" y="53440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731;p12">
                <a:extLst>
                  <a:ext uri="{FF2B5EF4-FFF2-40B4-BE49-F238E27FC236}">
                    <a16:creationId xmlns:a16="http://schemas.microsoft.com/office/drawing/2014/main" id="{6E1DD3CC-9CA2-4A3A-8F5C-4ADC3D4DD885}"/>
                  </a:ext>
                </a:extLst>
              </p:cNvPr>
              <p:cNvSpPr/>
              <p:nvPr/>
            </p:nvSpPr>
            <p:spPr>
              <a:xfrm rot="-5400000">
                <a:off x="8165696" y="3319297"/>
                <a:ext cx="205666" cy="168010"/>
              </a:xfrm>
              <a:custGeom>
                <a:avLst/>
                <a:gdLst/>
                <a:ahLst/>
                <a:cxnLst/>
                <a:rect l="l" t="t" r="r" b="b"/>
                <a:pathLst>
                  <a:path w="411332" h="336021" extrusionOk="0">
                    <a:moveTo>
                      <a:pt x="324772" y="286522"/>
                    </a:moveTo>
                    <a:cubicBezTo>
                      <a:pt x="327318" y="282067"/>
                      <a:pt x="315131" y="275248"/>
                      <a:pt x="312584" y="273703"/>
                    </a:cubicBezTo>
                    <a:cubicBezTo>
                      <a:pt x="292121" y="260974"/>
                      <a:pt x="268929" y="252428"/>
                      <a:pt x="245554" y="245063"/>
                    </a:cubicBezTo>
                    <a:cubicBezTo>
                      <a:pt x="177251" y="223425"/>
                      <a:pt x="89030" y="210787"/>
                      <a:pt x="25183" y="250337"/>
                    </a:cubicBezTo>
                    <a:cubicBezTo>
                      <a:pt x="-34661" y="287431"/>
                      <a:pt x="24820" y="323526"/>
                      <a:pt x="72477" y="332254"/>
                    </a:cubicBezTo>
                    <a:cubicBezTo>
                      <a:pt x="139689" y="344528"/>
                      <a:pt x="201262" y="323708"/>
                      <a:pt x="266655" y="314070"/>
                    </a:cubicBezTo>
                    <a:cubicBezTo>
                      <a:pt x="286664" y="311070"/>
                      <a:pt x="319224" y="314616"/>
                      <a:pt x="337596" y="306342"/>
                    </a:cubicBezTo>
                    <a:lnTo>
                      <a:pt x="324772" y="286522"/>
                    </a:lnTo>
                    <a:lnTo>
                      <a:pt x="324772" y="286522"/>
                    </a:lnTo>
                    <a:close/>
                    <a:moveTo>
                      <a:pt x="377886" y="313888"/>
                    </a:moveTo>
                    <a:cubicBezTo>
                      <a:pt x="381433" y="316980"/>
                      <a:pt x="392802" y="294796"/>
                      <a:pt x="393166" y="293977"/>
                    </a:cubicBezTo>
                    <a:cubicBezTo>
                      <a:pt x="402625" y="272248"/>
                      <a:pt x="407354" y="248791"/>
                      <a:pt x="409628" y="225607"/>
                    </a:cubicBezTo>
                    <a:cubicBezTo>
                      <a:pt x="415539" y="165146"/>
                      <a:pt x="406808" y="97776"/>
                      <a:pt x="371884" y="44771"/>
                    </a:cubicBezTo>
                    <a:cubicBezTo>
                      <a:pt x="360333" y="27224"/>
                      <a:pt x="337596" y="-2870"/>
                      <a:pt x="310493" y="221"/>
                    </a:cubicBezTo>
                    <a:cubicBezTo>
                      <a:pt x="279115" y="3767"/>
                      <a:pt x="275841" y="56045"/>
                      <a:pt x="274113" y="76228"/>
                    </a:cubicBezTo>
                    <a:cubicBezTo>
                      <a:pt x="267201" y="156418"/>
                      <a:pt x="284845" y="236426"/>
                      <a:pt x="339778" y="300887"/>
                    </a:cubicBezTo>
                    <a:lnTo>
                      <a:pt x="377886" y="313888"/>
                    </a:lnTo>
                    <a:lnTo>
                      <a:pt x="377886" y="3138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732;p12">
                <a:extLst>
                  <a:ext uri="{FF2B5EF4-FFF2-40B4-BE49-F238E27FC236}">
                    <a16:creationId xmlns:a16="http://schemas.microsoft.com/office/drawing/2014/main" id="{24E1C4BE-EE59-45D8-A4FA-E086BA82A336}"/>
                  </a:ext>
                </a:extLst>
              </p:cNvPr>
              <p:cNvSpPr/>
              <p:nvPr/>
            </p:nvSpPr>
            <p:spPr>
              <a:xfrm rot="-5400000">
                <a:off x="8129114" y="3220643"/>
                <a:ext cx="333119" cy="307910"/>
              </a:xfrm>
              <a:custGeom>
                <a:avLst/>
                <a:gdLst/>
                <a:ahLst/>
                <a:cxnLst/>
                <a:rect l="l" t="t" r="r" b="b"/>
                <a:pathLst>
                  <a:path w="666238" h="615821" extrusionOk="0">
                    <a:moveTo>
                      <a:pt x="662755" y="611429"/>
                    </a:moveTo>
                    <a:cubicBezTo>
                      <a:pt x="657843" y="616884"/>
                      <a:pt x="649294" y="617339"/>
                      <a:pt x="643837" y="612338"/>
                    </a:cubicBezTo>
                    <a:cubicBezTo>
                      <a:pt x="584993" y="560697"/>
                      <a:pt x="527331" y="507782"/>
                      <a:pt x="470305" y="454141"/>
                    </a:cubicBezTo>
                    <a:cubicBezTo>
                      <a:pt x="447568" y="432775"/>
                      <a:pt x="425012" y="411136"/>
                      <a:pt x="402457" y="389680"/>
                    </a:cubicBezTo>
                    <a:cubicBezTo>
                      <a:pt x="402093" y="389589"/>
                      <a:pt x="401820" y="389589"/>
                      <a:pt x="401456" y="389498"/>
                    </a:cubicBezTo>
                    <a:cubicBezTo>
                      <a:pt x="383539" y="386861"/>
                      <a:pt x="363712" y="386406"/>
                      <a:pt x="351161" y="385225"/>
                    </a:cubicBezTo>
                    <a:cubicBezTo>
                      <a:pt x="324331" y="382224"/>
                      <a:pt x="297683" y="380951"/>
                      <a:pt x="271034" y="379497"/>
                    </a:cubicBezTo>
                    <a:cubicBezTo>
                      <a:pt x="244477" y="378042"/>
                      <a:pt x="217829" y="376496"/>
                      <a:pt x="190817" y="376678"/>
                    </a:cubicBezTo>
                    <a:cubicBezTo>
                      <a:pt x="178448" y="376587"/>
                      <a:pt x="163987" y="374769"/>
                      <a:pt x="150344" y="374678"/>
                    </a:cubicBezTo>
                    <a:cubicBezTo>
                      <a:pt x="145251" y="374678"/>
                      <a:pt x="140249" y="374860"/>
                      <a:pt x="135701" y="375678"/>
                    </a:cubicBezTo>
                    <a:cubicBezTo>
                      <a:pt x="128516" y="377406"/>
                      <a:pt x="121240" y="373042"/>
                      <a:pt x="119512" y="365859"/>
                    </a:cubicBezTo>
                    <a:cubicBezTo>
                      <a:pt x="117784" y="358677"/>
                      <a:pt x="122150" y="351403"/>
                      <a:pt x="129335" y="349676"/>
                    </a:cubicBezTo>
                    <a:cubicBezTo>
                      <a:pt x="135428" y="347857"/>
                      <a:pt x="142159" y="346857"/>
                      <a:pt x="149071" y="346221"/>
                    </a:cubicBezTo>
                    <a:cubicBezTo>
                      <a:pt x="162713" y="345039"/>
                      <a:pt x="177356" y="345584"/>
                      <a:pt x="189725" y="344675"/>
                    </a:cubicBezTo>
                    <a:cubicBezTo>
                      <a:pt x="217738" y="343039"/>
                      <a:pt x="245387" y="341948"/>
                      <a:pt x="272944" y="343221"/>
                    </a:cubicBezTo>
                    <a:cubicBezTo>
                      <a:pt x="300502" y="344584"/>
                      <a:pt x="327878" y="348312"/>
                      <a:pt x="355618" y="352676"/>
                    </a:cubicBezTo>
                    <a:cubicBezTo>
                      <a:pt x="358073" y="353131"/>
                      <a:pt x="361984" y="353585"/>
                      <a:pt x="364894" y="354040"/>
                    </a:cubicBezTo>
                    <a:cubicBezTo>
                      <a:pt x="357528" y="347039"/>
                      <a:pt x="350161" y="340129"/>
                      <a:pt x="342885" y="333129"/>
                    </a:cubicBezTo>
                    <a:cubicBezTo>
                      <a:pt x="300775" y="292670"/>
                      <a:pt x="258847" y="251848"/>
                      <a:pt x="216010" y="212116"/>
                    </a:cubicBezTo>
                    <a:cubicBezTo>
                      <a:pt x="192909" y="190478"/>
                      <a:pt x="169626" y="168930"/>
                      <a:pt x="146161" y="147565"/>
                    </a:cubicBezTo>
                    <a:cubicBezTo>
                      <a:pt x="122786" y="126290"/>
                      <a:pt x="99230" y="105015"/>
                      <a:pt x="75493" y="84013"/>
                    </a:cubicBezTo>
                    <a:cubicBezTo>
                      <a:pt x="61032" y="71102"/>
                      <a:pt x="40750" y="57556"/>
                      <a:pt x="24106" y="43009"/>
                    </a:cubicBezTo>
                    <a:cubicBezTo>
                      <a:pt x="15830" y="35735"/>
                      <a:pt x="8281" y="28280"/>
                      <a:pt x="2642" y="20643"/>
                    </a:cubicBezTo>
                    <a:cubicBezTo>
                      <a:pt x="-1633" y="15006"/>
                      <a:pt x="-632" y="6914"/>
                      <a:pt x="5007" y="2641"/>
                    </a:cubicBezTo>
                    <a:cubicBezTo>
                      <a:pt x="10645" y="-1632"/>
                      <a:pt x="18740" y="-632"/>
                      <a:pt x="23015" y="5005"/>
                    </a:cubicBezTo>
                    <a:cubicBezTo>
                      <a:pt x="27926" y="11187"/>
                      <a:pt x="34292" y="17006"/>
                      <a:pt x="41295" y="22734"/>
                    </a:cubicBezTo>
                    <a:cubicBezTo>
                      <a:pt x="58485" y="36735"/>
                      <a:pt x="79312" y="49737"/>
                      <a:pt x="94319" y="62192"/>
                    </a:cubicBezTo>
                    <a:cubicBezTo>
                      <a:pt x="118785" y="82649"/>
                      <a:pt x="143068" y="103197"/>
                      <a:pt x="167170" y="124017"/>
                    </a:cubicBezTo>
                    <a:cubicBezTo>
                      <a:pt x="191271" y="144837"/>
                      <a:pt x="215191" y="165930"/>
                      <a:pt x="238929" y="187114"/>
                    </a:cubicBezTo>
                    <a:cubicBezTo>
                      <a:pt x="282494" y="226482"/>
                      <a:pt x="325695" y="266213"/>
                      <a:pt x="368078" y="306853"/>
                    </a:cubicBezTo>
                    <a:cubicBezTo>
                      <a:pt x="377536" y="315854"/>
                      <a:pt x="386631" y="325128"/>
                      <a:pt x="395999" y="334220"/>
                    </a:cubicBezTo>
                    <a:cubicBezTo>
                      <a:pt x="395999" y="334220"/>
                      <a:pt x="395999" y="334220"/>
                      <a:pt x="395999" y="334129"/>
                    </a:cubicBezTo>
                    <a:cubicBezTo>
                      <a:pt x="391543" y="319218"/>
                      <a:pt x="388450" y="304126"/>
                      <a:pt x="387268" y="288760"/>
                    </a:cubicBezTo>
                    <a:cubicBezTo>
                      <a:pt x="386177" y="273668"/>
                      <a:pt x="386995" y="258485"/>
                      <a:pt x="388450" y="243392"/>
                    </a:cubicBezTo>
                    <a:cubicBezTo>
                      <a:pt x="389451" y="234301"/>
                      <a:pt x="390724" y="225209"/>
                      <a:pt x="392270" y="216208"/>
                    </a:cubicBezTo>
                    <a:cubicBezTo>
                      <a:pt x="393725" y="207389"/>
                      <a:pt x="395544" y="198570"/>
                      <a:pt x="397273" y="189751"/>
                    </a:cubicBezTo>
                    <a:lnTo>
                      <a:pt x="401456" y="171658"/>
                    </a:lnTo>
                    <a:cubicBezTo>
                      <a:pt x="401820" y="170385"/>
                      <a:pt x="403093" y="167657"/>
                      <a:pt x="404003" y="165566"/>
                    </a:cubicBezTo>
                    <a:cubicBezTo>
                      <a:pt x="403457" y="159657"/>
                      <a:pt x="407095" y="154020"/>
                      <a:pt x="413007" y="152110"/>
                    </a:cubicBezTo>
                    <a:cubicBezTo>
                      <a:pt x="420556" y="149201"/>
                      <a:pt x="424921" y="153202"/>
                      <a:pt x="427741" y="156020"/>
                    </a:cubicBezTo>
                    <a:cubicBezTo>
                      <a:pt x="429833" y="158293"/>
                      <a:pt x="431379" y="162021"/>
                      <a:pt x="430924" y="167294"/>
                    </a:cubicBezTo>
                    <a:cubicBezTo>
                      <a:pt x="430742" y="169749"/>
                      <a:pt x="427832" y="177840"/>
                      <a:pt x="427832" y="177840"/>
                    </a:cubicBezTo>
                    <a:cubicBezTo>
                      <a:pt x="427832" y="177840"/>
                      <a:pt x="428014" y="177568"/>
                      <a:pt x="428014" y="177386"/>
                    </a:cubicBezTo>
                    <a:lnTo>
                      <a:pt x="426194" y="194024"/>
                    </a:lnTo>
                    <a:lnTo>
                      <a:pt x="422738" y="245756"/>
                    </a:lnTo>
                    <a:cubicBezTo>
                      <a:pt x="422011" y="259303"/>
                      <a:pt x="422557" y="272759"/>
                      <a:pt x="423557" y="286124"/>
                    </a:cubicBezTo>
                    <a:cubicBezTo>
                      <a:pt x="424467" y="299216"/>
                      <a:pt x="425740" y="312308"/>
                      <a:pt x="428832" y="325310"/>
                    </a:cubicBezTo>
                    <a:cubicBezTo>
                      <a:pt x="432015" y="339856"/>
                      <a:pt x="437472" y="354403"/>
                      <a:pt x="441019" y="369132"/>
                    </a:cubicBezTo>
                    <a:cubicBezTo>
                      <a:pt x="441565" y="371496"/>
                      <a:pt x="441747" y="373769"/>
                      <a:pt x="442202" y="376133"/>
                    </a:cubicBezTo>
                    <a:cubicBezTo>
                      <a:pt x="442565" y="376406"/>
                      <a:pt x="443384" y="376587"/>
                      <a:pt x="443748" y="376860"/>
                    </a:cubicBezTo>
                    <a:cubicBezTo>
                      <a:pt x="446567" y="379042"/>
                      <a:pt x="448204" y="382224"/>
                      <a:pt x="448568" y="385588"/>
                    </a:cubicBezTo>
                    <a:cubicBezTo>
                      <a:pt x="460846" y="397680"/>
                      <a:pt x="473215" y="409591"/>
                      <a:pt x="485403" y="421592"/>
                    </a:cubicBezTo>
                    <a:cubicBezTo>
                      <a:pt x="543793" y="479052"/>
                      <a:pt x="602000" y="536603"/>
                      <a:pt x="661845" y="592518"/>
                    </a:cubicBezTo>
                    <a:cubicBezTo>
                      <a:pt x="667302" y="597428"/>
                      <a:pt x="667757" y="605883"/>
                      <a:pt x="662755" y="61142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4" name="Google Shape;733;p12">
                <a:extLst>
                  <a:ext uri="{FF2B5EF4-FFF2-40B4-BE49-F238E27FC236}">
                    <a16:creationId xmlns:a16="http://schemas.microsoft.com/office/drawing/2014/main" id="{CE724D1E-6DEE-4104-917E-C4E1AF86FB88}"/>
                  </a:ext>
                </a:extLst>
              </p:cNvPr>
              <p:cNvSpPr/>
              <p:nvPr/>
            </p:nvSpPr>
            <p:spPr>
              <a:xfrm rot="-5400000">
                <a:off x="7888102" y="3405674"/>
                <a:ext cx="378722" cy="361220"/>
              </a:xfrm>
              <a:custGeom>
                <a:avLst/>
                <a:gdLst/>
                <a:ahLst/>
                <a:cxnLst/>
                <a:rect l="l" t="t" r="r" b="b"/>
                <a:pathLst>
                  <a:path w="757445" h="722440" extrusionOk="0">
                    <a:moveTo>
                      <a:pt x="561930" y="306171"/>
                    </a:moveTo>
                    <a:cubicBezTo>
                      <a:pt x="646604" y="291170"/>
                      <a:pt x="752561" y="292443"/>
                      <a:pt x="757290" y="390816"/>
                    </a:cubicBezTo>
                    <a:cubicBezTo>
                      <a:pt x="762565" y="501373"/>
                      <a:pt x="632871" y="482189"/>
                      <a:pt x="532099" y="440003"/>
                    </a:cubicBezTo>
                    <a:cubicBezTo>
                      <a:pt x="604858" y="487371"/>
                      <a:pt x="678346" y="557560"/>
                      <a:pt x="621957" y="626476"/>
                    </a:cubicBezTo>
                    <a:cubicBezTo>
                      <a:pt x="564204" y="697028"/>
                      <a:pt x="488716" y="627385"/>
                      <a:pt x="436056" y="542922"/>
                    </a:cubicBezTo>
                    <a:cubicBezTo>
                      <a:pt x="447879" y="641750"/>
                      <a:pt x="429871" y="745942"/>
                      <a:pt x="329827" y="717758"/>
                    </a:cubicBezTo>
                    <a:cubicBezTo>
                      <a:pt x="243697" y="693574"/>
                      <a:pt x="252065" y="612020"/>
                      <a:pt x="279168" y="540286"/>
                    </a:cubicBezTo>
                    <a:cubicBezTo>
                      <a:pt x="226053" y="604292"/>
                      <a:pt x="153020" y="662389"/>
                      <a:pt x="89083" y="606565"/>
                    </a:cubicBezTo>
                    <a:cubicBezTo>
                      <a:pt x="21598" y="547650"/>
                      <a:pt x="93994" y="480280"/>
                      <a:pt x="182033" y="434366"/>
                    </a:cubicBezTo>
                    <a:cubicBezTo>
                      <a:pt x="87810" y="459096"/>
                      <a:pt x="-10234" y="455550"/>
                      <a:pt x="862" y="359813"/>
                    </a:cubicBezTo>
                    <a:cubicBezTo>
                      <a:pt x="12412" y="259803"/>
                      <a:pt x="123371" y="266804"/>
                      <a:pt x="208227" y="287533"/>
                    </a:cubicBezTo>
                    <a:cubicBezTo>
                      <a:pt x="126008" y="252802"/>
                      <a:pt x="33967" y="193796"/>
                      <a:pt x="79533" y="114243"/>
                    </a:cubicBezTo>
                    <a:cubicBezTo>
                      <a:pt x="130829" y="24870"/>
                      <a:pt x="234875" y="109970"/>
                      <a:pt x="302542" y="198070"/>
                    </a:cubicBezTo>
                    <a:cubicBezTo>
                      <a:pt x="279986" y="116243"/>
                      <a:pt x="274711" y="11505"/>
                      <a:pt x="390035" y="777"/>
                    </a:cubicBezTo>
                    <a:cubicBezTo>
                      <a:pt x="515637" y="-10860"/>
                      <a:pt x="503813" y="110515"/>
                      <a:pt x="462340" y="209889"/>
                    </a:cubicBezTo>
                    <a:cubicBezTo>
                      <a:pt x="513818" y="139973"/>
                      <a:pt x="589761" y="68511"/>
                      <a:pt x="659519" y="125699"/>
                    </a:cubicBezTo>
                    <a:cubicBezTo>
                      <a:pt x="731551" y="184705"/>
                      <a:pt x="652971" y="257439"/>
                      <a:pt x="561930" y="306171"/>
                    </a:cubicBezTo>
                    <a:lnTo>
                      <a:pt x="561930" y="306171"/>
                    </a:lnTo>
                    <a:close/>
                    <a:moveTo>
                      <a:pt x="451517" y="394817"/>
                    </a:moveTo>
                    <a:cubicBezTo>
                      <a:pt x="439876" y="380270"/>
                      <a:pt x="445514" y="363813"/>
                      <a:pt x="451426" y="351630"/>
                    </a:cubicBezTo>
                    <a:cubicBezTo>
                      <a:pt x="404314" y="362813"/>
                      <a:pt x="409680" y="303807"/>
                      <a:pt x="400858" y="310263"/>
                    </a:cubicBezTo>
                    <a:cubicBezTo>
                      <a:pt x="400858" y="310263"/>
                      <a:pt x="402404" y="307080"/>
                      <a:pt x="405406" y="301444"/>
                    </a:cubicBezTo>
                    <a:cubicBezTo>
                      <a:pt x="385033" y="311626"/>
                      <a:pt x="361477" y="300534"/>
                      <a:pt x="348835" y="296079"/>
                    </a:cubicBezTo>
                    <a:cubicBezTo>
                      <a:pt x="339012" y="313808"/>
                      <a:pt x="309727" y="318627"/>
                      <a:pt x="315638" y="323718"/>
                    </a:cubicBezTo>
                    <a:cubicBezTo>
                      <a:pt x="315638" y="323718"/>
                      <a:pt x="311637" y="322718"/>
                      <a:pt x="304725" y="320809"/>
                    </a:cubicBezTo>
                    <a:cubicBezTo>
                      <a:pt x="302178" y="327719"/>
                      <a:pt x="335011" y="365086"/>
                      <a:pt x="299267" y="388180"/>
                    </a:cubicBezTo>
                    <a:cubicBezTo>
                      <a:pt x="299722" y="387998"/>
                      <a:pt x="300268" y="387907"/>
                      <a:pt x="300814" y="387725"/>
                    </a:cubicBezTo>
                    <a:cubicBezTo>
                      <a:pt x="336921" y="378269"/>
                      <a:pt x="343742" y="406090"/>
                      <a:pt x="347835" y="421183"/>
                    </a:cubicBezTo>
                    <a:cubicBezTo>
                      <a:pt x="354747" y="420274"/>
                      <a:pt x="368298" y="415364"/>
                      <a:pt x="381759" y="416364"/>
                    </a:cubicBezTo>
                    <a:cubicBezTo>
                      <a:pt x="386215" y="388180"/>
                      <a:pt x="430326" y="389452"/>
                      <a:pt x="424414" y="382361"/>
                    </a:cubicBezTo>
                    <a:cubicBezTo>
                      <a:pt x="424414" y="382361"/>
                      <a:pt x="434964" y="386816"/>
                      <a:pt x="451517" y="394817"/>
                    </a:cubicBezTo>
                    <a:lnTo>
                      <a:pt x="451517"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5" name="Google Shape;734;p12">
                <a:extLst>
                  <a:ext uri="{FF2B5EF4-FFF2-40B4-BE49-F238E27FC236}">
                    <a16:creationId xmlns:a16="http://schemas.microsoft.com/office/drawing/2014/main" id="{468E8971-9B0B-4F26-8640-970CB6FECCE0}"/>
                  </a:ext>
                </a:extLst>
              </p:cNvPr>
              <p:cNvSpPr/>
              <p:nvPr/>
            </p:nvSpPr>
            <p:spPr>
              <a:xfrm rot="-5400000">
                <a:off x="8030238" y="3540399"/>
                <a:ext cx="97225" cy="88233"/>
              </a:xfrm>
              <a:custGeom>
                <a:avLst/>
                <a:gdLst/>
                <a:ahLst/>
                <a:cxnLst/>
                <a:rect l="l" t="t" r="r" b="b"/>
                <a:pathLst>
                  <a:path w="194451" h="176466" extrusionOk="0">
                    <a:moveTo>
                      <a:pt x="194406" y="90958"/>
                    </a:moveTo>
                    <a:cubicBezTo>
                      <a:pt x="192769" y="139690"/>
                      <a:pt x="147839" y="177967"/>
                      <a:pt x="94270" y="176421"/>
                    </a:cubicBezTo>
                    <a:cubicBezTo>
                      <a:pt x="40610" y="174967"/>
                      <a:pt x="-1591" y="134235"/>
                      <a:pt x="46" y="85503"/>
                    </a:cubicBezTo>
                    <a:cubicBezTo>
                      <a:pt x="1683" y="36862"/>
                      <a:pt x="46521" y="-1415"/>
                      <a:pt x="100182" y="40"/>
                    </a:cubicBezTo>
                    <a:cubicBezTo>
                      <a:pt x="153751" y="1586"/>
                      <a:pt x="196043" y="42317"/>
                      <a:pt x="194406" y="90958"/>
                    </a:cubicBezTo>
                    <a:lnTo>
                      <a:pt x="194406"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735;p12">
                <a:extLst>
                  <a:ext uri="{FF2B5EF4-FFF2-40B4-BE49-F238E27FC236}">
                    <a16:creationId xmlns:a16="http://schemas.microsoft.com/office/drawing/2014/main" id="{F8E40F81-F025-49E2-8F0D-51096A2643A5}"/>
                  </a:ext>
                </a:extLst>
              </p:cNvPr>
              <p:cNvSpPr/>
              <p:nvPr/>
            </p:nvSpPr>
            <p:spPr>
              <a:xfrm rot="-5400000">
                <a:off x="8069441" y="3660287"/>
                <a:ext cx="760071" cy="307399"/>
              </a:xfrm>
              <a:custGeom>
                <a:avLst/>
                <a:gdLst/>
                <a:ahLst/>
                <a:cxnLst/>
                <a:rect l="l" t="t" r="r" b="b"/>
                <a:pathLst>
                  <a:path w="1520143" h="614797" extrusionOk="0">
                    <a:moveTo>
                      <a:pt x="1514008" y="575066"/>
                    </a:moveTo>
                    <a:cubicBezTo>
                      <a:pt x="1513826" y="575612"/>
                      <a:pt x="1501002" y="604524"/>
                      <a:pt x="1496000" y="598887"/>
                    </a:cubicBezTo>
                    <a:lnTo>
                      <a:pt x="1491816" y="614798"/>
                    </a:lnTo>
                    <a:cubicBezTo>
                      <a:pt x="1425696" y="553519"/>
                      <a:pt x="1352754" y="480966"/>
                      <a:pt x="1320012" y="399867"/>
                    </a:cubicBezTo>
                    <a:cubicBezTo>
                      <a:pt x="1309098" y="373046"/>
                      <a:pt x="1289999" y="312222"/>
                      <a:pt x="1328198" y="294311"/>
                    </a:cubicBezTo>
                    <a:cubicBezTo>
                      <a:pt x="1353482" y="282401"/>
                      <a:pt x="1385951" y="298493"/>
                      <a:pt x="1406687" y="311222"/>
                    </a:cubicBezTo>
                    <a:cubicBezTo>
                      <a:pt x="1470989" y="350498"/>
                      <a:pt x="1505368" y="422597"/>
                      <a:pt x="1516554" y="489876"/>
                    </a:cubicBezTo>
                    <a:cubicBezTo>
                      <a:pt x="1521284" y="518152"/>
                      <a:pt x="1522193" y="547245"/>
                      <a:pt x="1514008" y="575066"/>
                    </a:cubicBezTo>
                    <a:close/>
                    <a:moveTo>
                      <a:pt x="978678" y="100474"/>
                    </a:moveTo>
                    <a:cubicBezTo>
                      <a:pt x="967855" y="94927"/>
                      <a:pt x="956486" y="90200"/>
                      <a:pt x="944390" y="87199"/>
                    </a:cubicBezTo>
                    <a:cubicBezTo>
                      <a:pt x="934840" y="84836"/>
                      <a:pt x="924836" y="83472"/>
                      <a:pt x="914922" y="84017"/>
                    </a:cubicBezTo>
                    <a:cubicBezTo>
                      <a:pt x="830703" y="88200"/>
                      <a:pt x="888820" y="189573"/>
                      <a:pt x="912830" y="221122"/>
                    </a:cubicBezTo>
                    <a:cubicBezTo>
                      <a:pt x="932294" y="246579"/>
                      <a:pt x="954485" y="270763"/>
                      <a:pt x="978860" y="292584"/>
                    </a:cubicBezTo>
                    <a:cubicBezTo>
                      <a:pt x="1017604" y="327223"/>
                      <a:pt x="1064898" y="349953"/>
                      <a:pt x="1105917" y="381502"/>
                    </a:cubicBezTo>
                    <a:lnTo>
                      <a:pt x="1133020" y="385320"/>
                    </a:lnTo>
                    <a:cubicBezTo>
                      <a:pt x="1141114" y="382592"/>
                      <a:pt x="1143024" y="366409"/>
                      <a:pt x="1143570" y="360681"/>
                    </a:cubicBezTo>
                    <a:cubicBezTo>
                      <a:pt x="1146389" y="330678"/>
                      <a:pt x="1136385" y="299402"/>
                      <a:pt x="1125289" y="271400"/>
                    </a:cubicBezTo>
                    <a:cubicBezTo>
                      <a:pt x="1098095" y="203211"/>
                      <a:pt x="1050164" y="136750"/>
                      <a:pt x="978678" y="100474"/>
                    </a:cubicBezTo>
                    <a:close/>
                    <a:moveTo>
                      <a:pt x="719290" y="224304"/>
                    </a:moveTo>
                    <a:cubicBezTo>
                      <a:pt x="707375" y="194756"/>
                      <a:pt x="692277" y="165935"/>
                      <a:pt x="673542" y="139477"/>
                    </a:cubicBezTo>
                    <a:cubicBezTo>
                      <a:pt x="628977" y="76835"/>
                      <a:pt x="560673" y="27466"/>
                      <a:pt x="480820" y="6828"/>
                    </a:cubicBezTo>
                    <a:cubicBezTo>
                      <a:pt x="451625" y="-627"/>
                      <a:pt x="402603" y="-7719"/>
                      <a:pt x="381684" y="18738"/>
                    </a:cubicBezTo>
                    <a:cubicBezTo>
                      <a:pt x="352853" y="55014"/>
                      <a:pt x="396509" y="104292"/>
                      <a:pt x="422975" y="129749"/>
                    </a:cubicBezTo>
                    <a:cubicBezTo>
                      <a:pt x="474271" y="179027"/>
                      <a:pt x="540755" y="215394"/>
                      <a:pt x="611241" y="237851"/>
                    </a:cubicBezTo>
                    <a:cubicBezTo>
                      <a:pt x="649167" y="249943"/>
                      <a:pt x="693187" y="254580"/>
                      <a:pt x="729112" y="271218"/>
                    </a:cubicBezTo>
                    <a:lnTo>
                      <a:pt x="729840" y="271945"/>
                    </a:lnTo>
                    <a:cubicBezTo>
                      <a:pt x="729658" y="268399"/>
                      <a:pt x="731204" y="261580"/>
                      <a:pt x="730476" y="258035"/>
                    </a:cubicBezTo>
                    <a:cubicBezTo>
                      <a:pt x="727930" y="246579"/>
                      <a:pt x="723655" y="235305"/>
                      <a:pt x="719290" y="224304"/>
                    </a:cubicBezTo>
                    <a:close/>
                    <a:moveTo>
                      <a:pt x="309652" y="279673"/>
                    </a:moveTo>
                    <a:cubicBezTo>
                      <a:pt x="249353" y="219576"/>
                      <a:pt x="164315" y="164025"/>
                      <a:pt x="70000" y="168389"/>
                    </a:cubicBezTo>
                    <a:cubicBezTo>
                      <a:pt x="59995" y="168844"/>
                      <a:pt x="49900" y="170208"/>
                      <a:pt x="40259" y="172844"/>
                    </a:cubicBezTo>
                    <a:cubicBezTo>
                      <a:pt x="-40413" y="195665"/>
                      <a:pt x="18249" y="284401"/>
                      <a:pt x="59722" y="313677"/>
                    </a:cubicBezTo>
                    <a:cubicBezTo>
                      <a:pt x="149126" y="376501"/>
                      <a:pt x="393053" y="365045"/>
                      <a:pt x="389870" y="359499"/>
                    </a:cubicBezTo>
                    <a:cubicBezTo>
                      <a:pt x="377501" y="337588"/>
                      <a:pt x="327842" y="297766"/>
                      <a:pt x="309652" y="279673"/>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736;p12">
                <a:extLst>
                  <a:ext uri="{FF2B5EF4-FFF2-40B4-BE49-F238E27FC236}">
                    <a16:creationId xmlns:a16="http://schemas.microsoft.com/office/drawing/2014/main" id="{6FDC3F2D-91E1-4785-A659-5A8E8F5E4124}"/>
                  </a:ext>
                </a:extLst>
              </p:cNvPr>
              <p:cNvSpPr/>
              <p:nvPr/>
            </p:nvSpPr>
            <p:spPr>
              <a:xfrm rot="-5400000">
                <a:off x="7728139" y="2761320"/>
                <a:ext cx="299431" cy="719365"/>
              </a:xfrm>
              <a:custGeom>
                <a:avLst/>
                <a:gdLst/>
                <a:ahLst/>
                <a:cxnLst/>
                <a:rect l="l" t="t" r="r" b="b"/>
                <a:pathLst>
                  <a:path w="598861" h="1438731" extrusionOk="0">
                    <a:moveTo>
                      <a:pt x="179810" y="984527"/>
                    </a:moveTo>
                    <a:cubicBezTo>
                      <a:pt x="100229" y="933795"/>
                      <a:pt x="29743" y="865970"/>
                      <a:pt x="6005" y="790417"/>
                    </a:cubicBezTo>
                    <a:cubicBezTo>
                      <a:pt x="2367" y="778961"/>
                      <a:pt x="-88" y="767324"/>
                      <a:pt x="2" y="755868"/>
                    </a:cubicBezTo>
                    <a:cubicBezTo>
                      <a:pt x="94" y="746685"/>
                      <a:pt x="1640" y="737685"/>
                      <a:pt x="5550" y="729411"/>
                    </a:cubicBezTo>
                    <a:cubicBezTo>
                      <a:pt x="38474" y="659404"/>
                      <a:pt x="150979" y="749958"/>
                      <a:pt x="183994" y="783144"/>
                    </a:cubicBezTo>
                    <a:cubicBezTo>
                      <a:pt x="210733" y="810055"/>
                      <a:pt x="234744" y="838786"/>
                      <a:pt x="255116" y="868334"/>
                    </a:cubicBezTo>
                    <a:cubicBezTo>
                      <a:pt x="287494" y="915430"/>
                      <a:pt x="301410" y="964889"/>
                      <a:pt x="328876" y="1012621"/>
                    </a:cubicBezTo>
                    <a:lnTo>
                      <a:pt x="324966" y="1037260"/>
                    </a:lnTo>
                    <a:cubicBezTo>
                      <a:pt x="318781" y="1042988"/>
                      <a:pt x="297226" y="1038169"/>
                      <a:pt x="289586" y="1036260"/>
                    </a:cubicBezTo>
                    <a:cubicBezTo>
                      <a:pt x="249750" y="1026532"/>
                      <a:pt x="212370" y="1005348"/>
                      <a:pt x="179810" y="984527"/>
                    </a:cubicBezTo>
                    <a:close/>
                    <a:moveTo>
                      <a:pt x="251478" y="619491"/>
                    </a:moveTo>
                    <a:cubicBezTo>
                      <a:pt x="264302" y="627765"/>
                      <a:pt x="277490" y="635947"/>
                      <a:pt x="291587" y="642766"/>
                    </a:cubicBezTo>
                    <a:cubicBezTo>
                      <a:pt x="295862" y="644857"/>
                      <a:pt x="305411" y="646221"/>
                      <a:pt x="309868" y="647857"/>
                    </a:cubicBezTo>
                    <a:lnTo>
                      <a:pt x="309231" y="646948"/>
                    </a:lnTo>
                    <a:cubicBezTo>
                      <a:pt x="299227" y="609581"/>
                      <a:pt x="307594" y="570213"/>
                      <a:pt x="304411" y="533028"/>
                    </a:cubicBezTo>
                    <a:cubicBezTo>
                      <a:pt x="298408" y="463839"/>
                      <a:pt x="272943" y="392468"/>
                      <a:pt x="225740" y="328826"/>
                    </a:cubicBezTo>
                    <a:cubicBezTo>
                      <a:pt x="201456" y="296004"/>
                      <a:pt x="151798" y="238817"/>
                      <a:pt x="95227" y="248727"/>
                    </a:cubicBezTo>
                    <a:cubicBezTo>
                      <a:pt x="54118" y="255818"/>
                      <a:pt x="47205" y="300459"/>
                      <a:pt x="47478" y="328371"/>
                    </a:cubicBezTo>
                    <a:cubicBezTo>
                      <a:pt x="48024" y="404742"/>
                      <a:pt x="89679" y="482932"/>
                      <a:pt x="156436" y="546211"/>
                    </a:cubicBezTo>
                    <a:cubicBezTo>
                      <a:pt x="184630" y="572941"/>
                      <a:pt x="217099" y="597489"/>
                      <a:pt x="251478" y="619491"/>
                    </a:cubicBezTo>
                    <a:close/>
                    <a:moveTo>
                      <a:pt x="282674" y="1202367"/>
                    </a:moveTo>
                    <a:cubicBezTo>
                      <a:pt x="251388" y="1182274"/>
                      <a:pt x="178810" y="1141361"/>
                      <a:pt x="143066" y="1166636"/>
                    </a:cubicBezTo>
                    <a:cubicBezTo>
                      <a:pt x="119329" y="1183365"/>
                      <a:pt x="129606" y="1217551"/>
                      <a:pt x="139337" y="1240371"/>
                    </a:cubicBezTo>
                    <a:cubicBezTo>
                      <a:pt x="169260" y="1311105"/>
                      <a:pt x="251569" y="1369566"/>
                      <a:pt x="335061" y="1406297"/>
                    </a:cubicBezTo>
                    <a:cubicBezTo>
                      <a:pt x="370259" y="1421753"/>
                      <a:pt x="407639" y="1434391"/>
                      <a:pt x="446475" y="1438664"/>
                    </a:cubicBezTo>
                    <a:cubicBezTo>
                      <a:pt x="447293" y="1438755"/>
                      <a:pt x="488948" y="1439482"/>
                      <a:pt x="483309" y="1432936"/>
                    </a:cubicBezTo>
                    <a:lnTo>
                      <a:pt x="505228" y="1435845"/>
                    </a:lnTo>
                    <a:cubicBezTo>
                      <a:pt x="447475" y="1354655"/>
                      <a:pt x="377171" y="1263101"/>
                      <a:pt x="282674" y="1202367"/>
                    </a:cubicBezTo>
                    <a:close/>
                    <a:moveTo>
                      <a:pt x="583172" y="93802"/>
                    </a:moveTo>
                    <a:cubicBezTo>
                      <a:pt x="558888" y="46616"/>
                      <a:pt x="462936" y="-39211"/>
                      <a:pt x="406911" y="20249"/>
                    </a:cubicBezTo>
                    <a:cubicBezTo>
                      <a:pt x="400272" y="27341"/>
                      <a:pt x="395270" y="35433"/>
                      <a:pt x="391359" y="43797"/>
                    </a:cubicBezTo>
                    <a:cubicBezTo>
                      <a:pt x="354888" y="122350"/>
                      <a:pt x="399181" y="217269"/>
                      <a:pt x="457298" y="293004"/>
                    </a:cubicBezTo>
                    <a:cubicBezTo>
                      <a:pt x="474851" y="315824"/>
                      <a:pt x="510230" y="374285"/>
                      <a:pt x="534605" y="393650"/>
                    </a:cubicBezTo>
                    <a:cubicBezTo>
                      <a:pt x="540789" y="398560"/>
                      <a:pt x="635468" y="195449"/>
                      <a:pt x="583172" y="938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8" name="Google Shape;737;p12">
                <a:extLst>
                  <a:ext uri="{FF2B5EF4-FFF2-40B4-BE49-F238E27FC236}">
                    <a16:creationId xmlns:a16="http://schemas.microsoft.com/office/drawing/2014/main" id="{F627370E-8D4F-4C6D-ADB1-EFB29AF53AE4}"/>
                  </a:ext>
                </a:extLst>
              </p:cNvPr>
              <p:cNvSpPr/>
              <p:nvPr/>
            </p:nvSpPr>
            <p:spPr>
              <a:xfrm rot="-5400000">
                <a:off x="7846656" y="2632075"/>
                <a:ext cx="286392" cy="882663"/>
              </a:xfrm>
              <a:custGeom>
                <a:avLst/>
                <a:gdLst/>
                <a:ahLst/>
                <a:cxnLst/>
                <a:rect l="l" t="t" r="r" b="b"/>
                <a:pathLst>
                  <a:path w="572783" h="1765325" extrusionOk="0">
                    <a:moveTo>
                      <a:pt x="572073" y="275582"/>
                    </a:moveTo>
                    <a:cubicBezTo>
                      <a:pt x="574438" y="282583"/>
                      <a:pt x="570709" y="290129"/>
                      <a:pt x="563706" y="292584"/>
                    </a:cubicBezTo>
                    <a:cubicBezTo>
                      <a:pt x="525689" y="305767"/>
                      <a:pt x="486944" y="318041"/>
                      <a:pt x="451383" y="333770"/>
                    </a:cubicBezTo>
                    <a:cubicBezTo>
                      <a:pt x="427282" y="344407"/>
                      <a:pt x="404726" y="356681"/>
                      <a:pt x="384808" y="372046"/>
                    </a:cubicBezTo>
                    <a:cubicBezTo>
                      <a:pt x="251931" y="474693"/>
                      <a:pt x="210730" y="591977"/>
                      <a:pt x="214823" y="716717"/>
                    </a:cubicBezTo>
                    <a:cubicBezTo>
                      <a:pt x="218006" y="812818"/>
                      <a:pt x="247747" y="913100"/>
                      <a:pt x="283308" y="1014565"/>
                    </a:cubicBezTo>
                    <a:cubicBezTo>
                      <a:pt x="317869" y="1113302"/>
                      <a:pt x="357705" y="1213130"/>
                      <a:pt x="385808" y="1310504"/>
                    </a:cubicBezTo>
                    <a:cubicBezTo>
                      <a:pt x="403998" y="1373965"/>
                      <a:pt x="416458" y="1444881"/>
                      <a:pt x="414003" y="1512524"/>
                    </a:cubicBezTo>
                    <a:cubicBezTo>
                      <a:pt x="412366" y="1560347"/>
                      <a:pt x="403180" y="1606533"/>
                      <a:pt x="383717" y="1647356"/>
                    </a:cubicBezTo>
                    <a:cubicBezTo>
                      <a:pt x="375167" y="1665357"/>
                      <a:pt x="365527" y="1682450"/>
                      <a:pt x="353248" y="1698179"/>
                    </a:cubicBezTo>
                    <a:cubicBezTo>
                      <a:pt x="341425" y="1713362"/>
                      <a:pt x="327237" y="1727273"/>
                      <a:pt x="309320" y="1739456"/>
                    </a:cubicBezTo>
                    <a:cubicBezTo>
                      <a:pt x="302408" y="1744183"/>
                      <a:pt x="266846" y="1758730"/>
                      <a:pt x="252567" y="1763276"/>
                    </a:cubicBezTo>
                    <a:cubicBezTo>
                      <a:pt x="248747" y="1764549"/>
                      <a:pt x="245928" y="1765095"/>
                      <a:pt x="244654" y="1765276"/>
                    </a:cubicBezTo>
                    <a:cubicBezTo>
                      <a:pt x="239925" y="1765640"/>
                      <a:pt x="237015" y="1763913"/>
                      <a:pt x="235650" y="1762913"/>
                    </a:cubicBezTo>
                    <a:cubicBezTo>
                      <a:pt x="231194" y="1759730"/>
                      <a:pt x="229284" y="1755548"/>
                      <a:pt x="230375" y="1750093"/>
                    </a:cubicBezTo>
                    <a:cubicBezTo>
                      <a:pt x="230648" y="1748457"/>
                      <a:pt x="231285" y="1745002"/>
                      <a:pt x="235469" y="1741729"/>
                    </a:cubicBezTo>
                    <a:cubicBezTo>
                      <a:pt x="238015" y="1739819"/>
                      <a:pt x="240926" y="1738910"/>
                      <a:pt x="243836" y="1739001"/>
                    </a:cubicBezTo>
                    <a:lnTo>
                      <a:pt x="244473" y="1738819"/>
                    </a:lnTo>
                    <a:cubicBezTo>
                      <a:pt x="256842" y="1734637"/>
                      <a:pt x="288037" y="1721727"/>
                      <a:pt x="294131" y="1717453"/>
                    </a:cubicBezTo>
                    <a:cubicBezTo>
                      <a:pt x="309320" y="1706816"/>
                      <a:pt x="321325" y="1694633"/>
                      <a:pt x="331330" y="1681359"/>
                    </a:cubicBezTo>
                    <a:cubicBezTo>
                      <a:pt x="342062" y="1667085"/>
                      <a:pt x="350429" y="1651538"/>
                      <a:pt x="357887" y="1635354"/>
                    </a:cubicBezTo>
                    <a:cubicBezTo>
                      <a:pt x="375076" y="1597714"/>
                      <a:pt x="382625" y="1555346"/>
                      <a:pt x="383535" y="1511615"/>
                    </a:cubicBezTo>
                    <a:cubicBezTo>
                      <a:pt x="384444" y="1470702"/>
                      <a:pt x="379169" y="1428697"/>
                      <a:pt x="370802" y="1387966"/>
                    </a:cubicBezTo>
                    <a:cubicBezTo>
                      <a:pt x="367982" y="1388239"/>
                      <a:pt x="365163" y="1388330"/>
                      <a:pt x="362616" y="1386784"/>
                    </a:cubicBezTo>
                    <a:cubicBezTo>
                      <a:pt x="338696" y="1374056"/>
                      <a:pt x="310411" y="1359418"/>
                      <a:pt x="282489" y="1342325"/>
                    </a:cubicBezTo>
                    <a:cubicBezTo>
                      <a:pt x="273759" y="1336961"/>
                      <a:pt x="265209" y="1331324"/>
                      <a:pt x="256751" y="1325414"/>
                    </a:cubicBezTo>
                    <a:cubicBezTo>
                      <a:pt x="248292" y="1319414"/>
                      <a:pt x="240016" y="1313140"/>
                      <a:pt x="232104" y="1306685"/>
                    </a:cubicBezTo>
                    <a:cubicBezTo>
                      <a:pt x="201453" y="1281501"/>
                      <a:pt x="175715" y="1254407"/>
                      <a:pt x="161163" y="1228405"/>
                    </a:cubicBezTo>
                    <a:cubicBezTo>
                      <a:pt x="157434" y="1222313"/>
                      <a:pt x="159253" y="1214403"/>
                      <a:pt x="165256" y="1210676"/>
                    </a:cubicBezTo>
                    <a:cubicBezTo>
                      <a:pt x="171258" y="1206948"/>
                      <a:pt x="179171" y="1208766"/>
                      <a:pt x="182991" y="1214767"/>
                    </a:cubicBezTo>
                    <a:cubicBezTo>
                      <a:pt x="194723" y="1231769"/>
                      <a:pt x="213004" y="1247952"/>
                      <a:pt x="233922" y="1264226"/>
                    </a:cubicBezTo>
                    <a:cubicBezTo>
                      <a:pt x="244382" y="1272409"/>
                      <a:pt x="255659" y="1280319"/>
                      <a:pt x="267119" y="1288411"/>
                    </a:cubicBezTo>
                    <a:cubicBezTo>
                      <a:pt x="274668" y="1293684"/>
                      <a:pt x="282217" y="1298957"/>
                      <a:pt x="289766" y="1304230"/>
                    </a:cubicBezTo>
                    <a:cubicBezTo>
                      <a:pt x="301316" y="1312322"/>
                      <a:pt x="312776" y="1320323"/>
                      <a:pt x="324054" y="1328051"/>
                    </a:cubicBezTo>
                    <a:cubicBezTo>
                      <a:pt x="338060" y="1337688"/>
                      <a:pt x="350793" y="1346416"/>
                      <a:pt x="363435" y="1354963"/>
                    </a:cubicBezTo>
                    <a:cubicBezTo>
                      <a:pt x="360434" y="1343143"/>
                      <a:pt x="357432" y="1331324"/>
                      <a:pt x="353976" y="1319868"/>
                    </a:cubicBezTo>
                    <a:cubicBezTo>
                      <a:pt x="325145" y="1223313"/>
                      <a:pt x="284036" y="1124667"/>
                      <a:pt x="249293" y="1026566"/>
                    </a:cubicBezTo>
                    <a:cubicBezTo>
                      <a:pt x="245018" y="1014565"/>
                      <a:pt x="241289" y="1002564"/>
                      <a:pt x="237288" y="990654"/>
                    </a:cubicBezTo>
                    <a:cubicBezTo>
                      <a:pt x="233922" y="991199"/>
                      <a:pt x="230375" y="990563"/>
                      <a:pt x="227465" y="988563"/>
                    </a:cubicBezTo>
                    <a:cubicBezTo>
                      <a:pt x="205364" y="974470"/>
                      <a:pt x="184173" y="960560"/>
                      <a:pt x="163982" y="945831"/>
                    </a:cubicBezTo>
                    <a:cubicBezTo>
                      <a:pt x="150067" y="935739"/>
                      <a:pt x="136515" y="925283"/>
                      <a:pt x="123510" y="914373"/>
                    </a:cubicBezTo>
                    <a:cubicBezTo>
                      <a:pt x="112595" y="905100"/>
                      <a:pt x="102046" y="895462"/>
                      <a:pt x="91950" y="885370"/>
                    </a:cubicBezTo>
                    <a:cubicBezTo>
                      <a:pt x="81764" y="875369"/>
                      <a:pt x="72123" y="864823"/>
                      <a:pt x="62573" y="854004"/>
                    </a:cubicBezTo>
                    <a:cubicBezTo>
                      <a:pt x="55024" y="845275"/>
                      <a:pt x="47385" y="836547"/>
                      <a:pt x="40109" y="827637"/>
                    </a:cubicBezTo>
                    <a:cubicBezTo>
                      <a:pt x="32560" y="818545"/>
                      <a:pt x="25284" y="809454"/>
                      <a:pt x="18372" y="800089"/>
                    </a:cubicBezTo>
                    <a:lnTo>
                      <a:pt x="5275" y="781724"/>
                    </a:lnTo>
                    <a:cubicBezTo>
                      <a:pt x="4638" y="780724"/>
                      <a:pt x="4456" y="778542"/>
                      <a:pt x="4275" y="776450"/>
                    </a:cubicBezTo>
                    <a:lnTo>
                      <a:pt x="3911" y="776087"/>
                    </a:lnTo>
                    <a:cubicBezTo>
                      <a:pt x="3638" y="775814"/>
                      <a:pt x="3456" y="775632"/>
                      <a:pt x="3183" y="775359"/>
                    </a:cubicBezTo>
                    <a:lnTo>
                      <a:pt x="4184" y="775996"/>
                    </a:lnTo>
                    <a:cubicBezTo>
                      <a:pt x="3911" y="773359"/>
                      <a:pt x="3547" y="770995"/>
                      <a:pt x="1728" y="771268"/>
                    </a:cubicBezTo>
                    <a:cubicBezTo>
                      <a:pt x="1364" y="771359"/>
                      <a:pt x="1091" y="771450"/>
                      <a:pt x="910" y="771632"/>
                    </a:cubicBezTo>
                    <a:cubicBezTo>
                      <a:pt x="-909" y="766995"/>
                      <a:pt x="0" y="761631"/>
                      <a:pt x="3638" y="757903"/>
                    </a:cubicBezTo>
                    <a:cubicBezTo>
                      <a:pt x="5730" y="755630"/>
                      <a:pt x="8004" y="754812"/>
                      <a:pt x="9823" y="754175"/>
                    </a:cubicBezTo>
                    <a:cubicBezTo>
                      <a:pt x="13642" y="752903"/>
                      <a:pt x="17098" y="753812"/>
                      <a:pt x="20373" y="755721"/>
                    </a:cubicBezTo>
                    <a:cubicBezTo>
                      <a:pt x="22192" y="756721"/>
                      <a:pt x="23920" y="758539"/>
                      <a:pt x="25466" y="761267"/>
                    </a:cubicBezTo>
                    <a:cubicBezTo>
                      <a:pt x="26011" y="762176"/>
                      <a:pt x="26921" y="765086"/>
                      <a:pt x="27376" y="766904"/>
                    </a:cubicBezTo>
                    <a:lnTo>
                      <a:pt x="40563" y="782087"/>
                    </a:lnTo>
                    <a:cubicBezTo>
                      <a:pt x="46384" y="788815"/>
                      <a:pt x="52569" y="795270"/>
                      <a:pt x="58753" y="801817"/>
                    </a:cubicBezTo>
                    <a:cubicBezTo>
                      <a:pt x="68030" y="811636"/>
                      <a:pt x="77580" y="821273"/>
                      <a:pt x="87311" y="831001"/>
                    </a:cubicBezTo>
                    <a:cubicBezTo>
                      <a:pt x="101682" y="845821"/>
                      <a:pt x="116779" y="859550"/>
                      <a:pt x="131968" y="873278"/>
                    </a:cubicBezTo>
                    <a:cubicBezTo>
                      <a:pt x="142063" y="882461"/>
                      <a:pt x="152250" y="891644"/>
                      <a:pt x="162618" y="900736"/>
                    </a:cubicBezTo>
                    <a:cubicBezTo>
                      <a:pt x="182081" y="917737"/>
                      <a:pt x="202999" y="934466"/>
                      <a:pt x="224100" y="951104"/>
                    </a:cubicBezTo>
                    <a:cubicBezTo>
                      <a:pt x="199362" y="871733"/>
                      <a:pt x="181444" y="793361"/>
                      <a:pt x="179534" y="717717"/>
                    </a:cubicBezTo>
                    <a:cubicBezTo>
                      <a:pt x="178534" y="680350"/>
                      <a:pt x="181899" y="643710"/>
                      <a:pt x="189630" y="607888"/>
                    </a:cubicBezTo>
                    <a:cubicBezTo>
                      <a:pt x="189175" y="607615"/>
                      <a:pt x="188721" y="607615"/>
                      <a:pt x="188357" y="607252"/>
                    </a:cubicBezTo>
                    <a:cubicBezTo>
                      <a:pt x="186538" y="605797"/>
                      <a:pt x="183446" y="600251"/>
                      <a:pt x="182445" y="598524"/>
                    </a:cubicBezTo>
                    <a:lnTo>
                      <a:pt x="170349" y="582886"/>
                    </a:lnTo>
                    <a:lnTo>
                      <a:pt x="135151" y="533153"/>
                    </a:lnTo>
                    <a:cubicBezTo>
                      <a:pt x="120235" y="510424"/>
                      <a:pt x="106047" y="487967"/>
                      <a:pt x="93769" y="464965"/>
                    </a:cubicBezTo>
                    <a:cubicBezTo>
                      <a:pt x="85220" y="449054"/>
                      <a:pt x="77489" y="432962"/>
                      <a:pt x="70759" y="416687"/>
                    </a:cubicBezTo>
                    <a:cubicBezTo>
                      <a:pt x="53205" y="374501"/>
                      <a:pt x="41382" y="331497"/>
                      <a:pt x="35016" y="287311"/>
                    </a:cubicBezTo>
                    <a:cubicBezTo>
                      <a:pt x="33651" y="279946"/>
                      <a:pt x="38563" y="273036"/>
                      <a:pt x="45839" y="271764"/>
                    </a:cubicBezTo>
                    <a:cubicBezTo>
                      <a:pt x="53114" y="270400"/>
                      <a:pt x="60118" y="275309"/>
                      <a:pt x="61391" y="282583"/>
                    </a:cubicBezTo>
                    <a:cubicBezTo>
                      <a:pt x="68576" y="315677"/>
                      <a:pt x="79672" y="347498"/>
                      <a:pt x="93041" y="379047"/>
                    </a:cubicBezTo>
                    <a:cubicBezTo>
                      <a:pt x="100863" y="397594"/>
                      <a:pt x="109685" y="415960"/>
                      <a:pt x="118871" y="434507"/>
                    </a:cubicBezTo>
                    <a:cubicBezTo>
                      <a:pt x="132241" y="461510"/>
                      <a:pt x="146520" y="488785"/>
                      <a:pt x="162709" y="516061"/>
                    </a:cubicBezTo>
                    <a:lnTo>
                      <a:pt x="193359" y="566884"/>
                    </a:lnTo>
                    <a:lnTo>
                      <a:pt x="198088" y="574157"/>
                    </a:lnTo>
                    <a:cubicBezTo>
                      <a:pt x="222918" y="493422"/>
                      <a:pt x="274759" y="417233"/>
                      <a:pt x="366618" y="348135"/>
                    </a:cubicBezTo>
                    <a:cubicBezTo>
                      <a:pt x="382807" y="335952"/>
                      <a:pt x="401998" y="327042"/>
                      <a:pt x="420915" y="317950"/>
                    </a:cubicBezTo>
                    <a:cubicBezTo>
                      <a:pt x="418459" y="314768"/>
                      <a:pt x="415367" y="311495"/>
                      <a:pt x="415003" y="310858"/>
                    </a:cubicBezTo>
                    <a:cubicBezTo>
                      <a:pt x="409819" y="300767"/>
                      <a:pt x="405181" y="290766"/>
                      <a:pt x="400906" y="280583"/>
                    </a:cubicBezTo>
                    <a:cubicBezTo>
                      <a:pt x="396541" y="270218"/>
                      <a:pt x="392630" y="259853"/>
                      <a:pt x="389083" y="249398"/>
                    </a:cubicBezTo>
                    <a:cubicBezTo>
                      <a:pt x="381534" y="226214"/>
                      <a:pt x="374804" y="203211"/>
                      <a:pt x="369892" y="180027"/>
                    </a:cubicBezTo>
                    <a:cubicBezTo>
                      <a:pt x="366527" y="164298"/>
                      <a:pt x="363889" y="148570"/>
                      <a:pt x="361889" y="132841"/>
                    </a:cubicBezTo>
                    <a:cubicBezTo>
                      <a:pt x="356977" y="92837"/>
                      <a:pt x="355886" y="53105"/>
                      <a:pt x="356068" y="13829"/>
                    </a:cubicBezTo>
                    <a:cubicBezTo>
                      <a:pt x="355795" y="6464"/>
                      <a:pt x="361616" y="282"/>
                      <a:pt x="368983" y="9"/>
                    </a:cubicBezTo>
                    <a:cubicBezTo>
                      <a:pt x="376441" y="-264"/>
                      <a:pt x="382625" y="5555"/>
                      <a:pt x="382807" y="12920"/>
                    </a:cubicBezTo>
                    <a:cubicBezTo>
                      <a:pt x="385536" y="51014"/>
                      <a:pt x="390538" y="89109"/>
                      <a:pt x="397086" y="127658"/>
                    </a:cubicBezTo>
                    <a:cubicBezTo>
                      <a:pt x="399633" y="142660"/>
                      <a:pt x="402361" y="157661"/>
                      <a:pt x="405272" y="172845"/>
                    </a:cubicBezTo>
                    <a:cubicBezTo>
                      <a:pt x="409637" y="195029"/>
                      <a:pt x="414185" y="217485"/>
                      <a:pt x="420369" y="240033"/>
                    </a:cubicBezTo>
                    <a:cubicBezTo>
                      <a:pt x="422916" y="250034"/>
                      <a:pt x="425826" y="260035"/>
                      <a:pt x="429100" y="270036"/>
                    </a:cubicBezTo>
                    <a:cubicBezTo>
                      <a:pt x="432375" y="279764"/>
                      <a:pt x="435831" y="289493"/>
                      <a:pt x="439924" y="299312"/>
                    </a:cubicBezTo>
                    <a:cubicBezTo>
                      <a:pt x="440196" y="299948"/>
                      <a:pt x="441742" y="302949"/>
                      <a:pt x="443289" y="306040"/>
                    </a:cubicBezTo>
                    <a:cubicBezTo>
                      <a:pt x="478941" y="291220"/>
                      <a:pt x="517231" y="279674"/>
                      <a:pt x="555066" y="267127"/>
                    </a:cubicBezTo>
                    <a:cubicBezTo>
                      <a:pt x="562069" y="264763"/>
                      <a:pt x="569709" y="268581"/>
                      <a:pt x="572073" y="2755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738;p12">
                <a:extLst>
                  <a:ext uri="{FF2B5EF4-FFF2-40B4-BE49-F238E27FC236}">
                    <a16:creationId xmlns:a16="http://schemas.microsoft.com/office/drawing/2014/main" id="{26C542D6-D37B-417B-A076-F18E0725C494}"/>
                  </a:ext>
                </a:extLst>
              </p:cNvPr>
              <p:cNvSpPr/>
              <p:nvPr/>
            </p:nvSpPr>
            <p:spPr>
              <a:xfrm rot="-5400000">
                <a:off x="8130764" y="2423836"/>
                <a:ext cx="332204" cy="638936"/>
              </a:xfrm>
              <a:custGeom>
                <a:avLst/>
                <a:gdLst/>
                <a:ahLst/>
                <a:cxnLst/>
                <a:rect l="l" t="t" r="r" b="b"/>
                <a:pathLst>
                  <a:path w="664407" h="1277872" extrusionOk="0">
                    <a:moveTo>
                      <a:pt x="638987" y="1276194"/>
                    </a:moveTo>
                    <a:cubicBezTo>
                      <a:pt x="632802" y="1279740"/>
                      <a:pt x="624980" y="1277467"/>
                      <a:pt x="621524" y="1271284"/>
                    </a:cubicBezTo>
                    <a:cubicBezTo>
                      <a:pt x="618068" y="1265102"/>
                      <a:pt x="620251" y="1257283"/>
                      <a:pt x="626435" y="1253828"/>
                    </a:cubicBezTo>
                    <a:cubicBezTo>
                      <a:pt x="632256" y="1250464"/>
                      <a:pt x="634075" y="1242281"/>
                      <a:pt x="635621" y="1233644"/>
                    </a:cubicBezTo>
                    <a:cubicBezTo>
                      <a:pt x="638895" y="1215824"/>
                      <a:pt x="637531" y="1195004"/>
                      <a:pt x="637349" y="1185276"/>
                    </a:cubicBezTo>
                    <a:cubicBezTo>
                      <a:pt x="636985" y="1148454"/>
                      <a:pt x="635075" y="1111632"/>
                      <a:pt x="631619" y="1074992"/>
                    </a:cubicBezTo>
                    <a:cubicBezTo>
                      <a:pt x="628163" y="1038443"/>
                      <a:pt x="623070" y="1001984"/>
                      <a:pt x="616249" y="965799"/>
                    </a:cubicBezTo>
                    <a:cubicBezTo>
                      <a:pt x="600515" y="882609"/>
                      <a:pt x="573594" y="806510"/>
                      <a:pt x="532484" y="737595"/>
                    </a:cubicBezTo>
                    <a:cubicBezTo>
                      <a:pt x="492739" y="670952"/>
                      <a:pt x="439534" y="611036"/>
                      <a:pt x="370230" y="558122"/>
                    </a:cubicBezTo>
                    <a:cubicBezTo>
                      <a:pt x="307566" y="509935"/>
                      <a:pt x="245356" y="467477"/>
                      <a:pt x="187512" y="419290"/>
                    </a:cubicBezTo>
                    <a:cubicBezTo>
                      <a:pt x="148222" y="386559"/>
                      <a:pt x="111024" y="351192"/>
                      <a:pt x="76917" y="309915"/>
                    </a:cubicBezTo>
                    <a:cubicBezTo>
                      <a:pt x="52998" y="281003"/>
                      <a:pt x="29351" y="247455"/>
                      <a:pt x="14890" y="211815"/>
                    </a:cubicBezTo>
                    <a:cubicBezTo>
                      <a:pt x="4521" y="186085"/>
                      <a:pt x="-1299" y="159173"/>
                      <a:pt x="247" y="131989"/>
                    </a:cubicBezTo>
                    <a:cubicBezTo>
                      <a:pt x="3794" y="73164"/>
                      <a:pt x="38537" y="26614"/>
                      <a:pt x="83648" y="8431"/>
                    </a:cubicBezTo>
                    <a:cubicBezTo>
                      <a:pt x="126940" y="-8935"/>
                      <a:pt x="180509" y="-1297"/>
                      <a:pt x="225802" y="48526"/>
                    </a:cubicBezTo>
                    <a:cubicBezTo>
                      <a:pt x="231805" y="55072"/>
                      <a:pt x="236989" y="61982"/>
                      <a:pt x="241354" y="69255"/>
                    </a:cubicBezTo>
                    <a:cubicBezTo>
                      <a:pt x="245902" y="76801"/>
                      <a:pt x="249631" y="84711"/>
                      <a:pt x="252450" y="93167"/>
                    </a:cubicBezTo>
                    <a:cubicBezTo>
                      <a:pt x="255451" y="102258"/>
                      <a:pt x="257907" y="111987"/>
                      <a:pt x="258635" y="121624"/>
                    </a:cubicBezTo>
                    <a:cubicBezTo>
                      <a:pt x="259180" y="128806"/>
                      <a:pt x="258999" y="135898"/>
                      <a:pt x="257544" y="142808"/>
                    </a:cubicBezTo>
                    <a:cubicBezTo>
                      <a:pt x="255997" y="150536"/>
                      <a:pt x="253815" y="157446"/>
                      <a:pt x="250540" y="163992"/>
                    </a:cubicBezTo>
                    <a:cubicBezTo>
                      <a:pt x="247266" y="170629"/>
                      <a:pt x="242809" y="176720"/>
                      <a:pt x="236625" y="182721"/>
                    </a:cubicBezTo>
                    <a:cubicBezTo>
                      <a:pt x="211705" y="206814"/>
                      <a:pt x="169959" y="202541"/>
                      <a:pt x="144220" y="187449"/>
                    </a:cubicBezTo>
                    <a:cubicBezTo>
                      <a:pt x="126758" y="177175"/>
                      <a:pt x="117481" y="161992"/>
                      <a:pt x="119209" y="149354"/>
                    </a:cubicBezTo>
                    <a:cubicBezTo>
                      <a:pt x="120391" y="140353"/>
                      <a:pt x="126303" y="130625"/>
                      <a:pt x="141492" y="123988"/>
                    </a:cubicBezTo>
                    <a:cubicBezTo>
                      <a:pt x="148222" y="120897"/>
                      <a:pt x="156135" y="123897"/>
                      <a:pt x="159227" y="130716"/>
                    </a:cubicBezTo>
                    <a:cubicBezTo>
                      <a:pt x="162228" y="137444"/>
                      <a:pt x="159227" y="145354"/>
                      <a:pt x="152496" y="148445"/>
                    </a:cubicBezTo>
                    <a:cubicBezTo>
                      <a:pt x="149404" y="149809"/>
                      <a:pt x="147131" y="151081"/>
                      <a:pt x="146130" y="152900"/>
                    </a:cubicBezTo>
                    <a:cubicBezTo>
                      <a:pt x="145766" y="153536"/>
                      <a:pt x="146767" y="153900"/>
                      <a:pt x="147131" y="154536"/>
                    </a:cubicBezTo>
                    <a:cubicBezTo>
                      <a:pt x="147858" y="155627"/>
                      <a:pt x="148859" y="156627"/>
                      <a:pt x="149859" y="157628"/>
                    </a:cubicBezTo>
                    <a:cubicBezTo>
                      <a:pt x="156407" y="163810"/>
                      <a:pt x="167231" y="168720"/>
                      <a:pt x="178872" y="170811"/>
                    </a:cubicBezTo>
                    <a:cubicBezTo>
                      <a:pt x="192060" y="173175"/>
                      <a:pt x="206612" y="171902"/>
                      <a:pt x="216434" y="162083"/>
                    </a:cubicBezTo>
                    <a:cubicBezTo>
                      <a:pt x="219981" y="158537"/>
                      <a:pt x="222528" y="154991"/>
                      <a:pt x="224438" y="151081"/>
                    </a:cubicBezTo>
                    <a:cubicBezTo>
                      <a:pt x="226530" y="146808"/>
                      <a:pt x="227712" y="142171"/>
                      <a:pt x="228712" y="137080"/>
                    </a:cubicBezTo>
                    <a:cubicBezTo>
                      <a:pt x="229713" y="131807"/>
                      <a:pt x="229531" y="126261"/>
                      <a:pt x="228712" y="120806"/>
                    </a:cubicBezTo>
                    <a:cubicBezTo>
                      <a:pt x="227803" y="114623"/>
                      <a:pt x="226075" y="108623"/>
                      <a:pt x="224074" y="102895"/>
                    </a:cubicBezTo>
                    <a:cubicBezTo>
                      <a:pt x="221891" y="96621"/>
                      <a:pt x="218981" y="90712"/>
                      <a:pt x="215525" y="85166"/>
                    </a:cubicBezTo>
                    <a:cubicBezTo>
                      <a:pt x="212069" y="79529"/>
                      <a:pt x="207885" y="74346"/>
                      <a:pt x="203247" y="69255"/>
                    </a:cubicBezTo>
                    <a:cubicBezTo>
                      <a:pt x="168504" y="32160"/>
                      <a:pt x="128486" y="24978"/>
                      <a:pt x="95926" y="38525"/>
                    </a:cubicBezTo>
                    <a:cubicBezTo>
                      <a:pt x="61729" y="52708"/>
                      <a:pt x="36445" y="88984"/>
                      <a:pt x="34262" y="133807"/>
                    </a:cubicBezTo>
                    <a:cubicBezTo>
                      <a:pt x="33262" y="155991"/>
                      <a:pt x="38446" y="177720"/>
                      <a:pt x="47086" y="198541"/>
                    </a:cubicBezTo>
                    <a:cubicBezTo>
                      <a:pt x="60547" y="230817"/>
                      <a:pt x="82374" y="261001"/>
                      <a:pt x="104293" y="287186"/>
                    </a:cubicBezTo>
                    <a:cubicBezTo>
                      <a:pt x="137126" y="326463"/>
                      <a:pt x="173142" y="360102"/>
                      <a:pt x="210795" y="391469"/>
                    </a:cubicBezTo>
                    <a:cubicBezTo>
                      <a:pt x="268276" y="439292"/>
                      <a:pt x="329848" y="481933"/>
                      <a:pt x="391967" y="530028"/>
                    </a:cubicBezTo>
                    <a:cubicBezTo>
                      <a:pt x="464454" y="586488"/>
                      <a:pt x="519933" y="650131"/>
                      <a:pt x="561042" y="720775"/>
                    </a:cubicBezTo>
                    <a:cubicBezTo>
                      <a:pt x="603243" y="793236"/>
                      <a:pt x="630437" y="873153"/>
                      <a:pt x="645898" y="960435"/>
                    </a:cubicBezTo>
                    <a:cubicBezTo>
                      <a:pt x="652356" y="997621"/>
                      <a:pt x="657085" y="1034988"/>
                      <a:pt x="660087" y="1072446"/>
                    </a:cubicBezTo>
                    <a:cubicBezTo>
                      <a:pt x="663088" y="1109995"/>
                      <a:pt x="664452" y="1147545"/>
                      <a:pt x="664361" y="1185185"/>
                    </a:cubicBezTo>
                    <a:cubicBezTo>
                      <a:pt x="664271" y="1197640"/>
                      <a:pt x="665544" y="1226825"/>
                      <a:pt x="659086" y="1248100"/>
                    </a:cubicBezTo>
                    <a:cubicBezTo>
                      <a:pt x="655175" y="1260829"/>
                      <a:pt x="648445" y="1271012"/>
                      <a:pt x="638987" y="1276194"/>
                    </a:cubicBezTo>
                    <a:lnTo>
                      <a:pt x="638987" y="1276194"/>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739;p12">
                <a:extLst>
                  <a:ext uri="{FF2B5EF4-FFF2-40B4-BE49-F238E27FC236}">
                    <a16:creationId xmlns:a16="http://schemas.microsoft.com/office/drawing/2014/main" id="{DE7E125C-6737-4743-9EE4-894C26E5C8F9}"/>
                  </a:ext>
                </a:extLst>
              </p:cNvPr>
              <p:cNvSpPr/>
              <p:nvPr/>
            </p:nvSpPr>
            <p:spPr>
              <a:xfrm rot="-5400000">
                <a:off x="7856820" y="2781212"/>
                <a:ext cx="178488" cy="314122"/>
              </a:xfrm>
              <a:custGeom>
                <a:avLst/>
                <a:gdLst/>
                <a:ahLst/>
                <a:cxnLst/>
                <a:rect l="l" t="t" r="r" b="b"/>
                <a:pathLst>
                  <a:path w="356977" h="628244" extrusionOk="0">
                    <a:moveTo>
                      <a:pt x="356977" y="39913"/>
                    </a:moveTo>
                    <a:cubicBezTo>
                      <a:pt x="356977" y="61915"/>
                      <a:pt x="336696" y="79735"/>
                      <a:pt x="311775" y="79735"/>
                    </a:cubicBezTo>
                    <a:cubicBezTo>
                      <a:pt x="286764" y="79735"/>
                      <a:pt x="266483" y="61915"/>
                      <a:pt x="266483" y="39913"/>
                    </a:cubicBezTo>
                    <a:cubicBezTo>
                      <a:pt x="266483" y="17911"/>
                      <a:pt x="286764" y="0"/>
                      <a:pt x="311775" y="0"/>
                    </a:cubicBezTo>
                    <a:cubicBezTo>
                      <a:pt x="336696" y="0"/>
                      <a:pt x="356977" y="17911"/>
                      <a:pt x="356977" y="39913"/>
                    </a:cubicBezTo>
                    <a:close/>
                    <a:moveTo>
                      <a:pt x="100954" y="189746"/>
                    </a:moveTo>
                    <a:cubicBezTo>
                      <a:pt x="125874" y="189746"/>
                      <a:pt x="146156" y="171835"/>
                      <a:pt x="146156" y="149833"/>
                    </a:cubicBezTo>
                    <a:cubicBezTo>
                      <a:pt x="146156" y="127922"/>
                      <a:pt x="125874" y="110011"/>
                      <a:pt x="100954" y="110011"/>
                    </a:cubicBezTo>
                    <a:cubicBezTo>
                      <a:pt x="75943" y="110011"/>
                      <a:pt x="55661" y="127922"/>
                      <a:pt x="55661" y="149833"/>
                    </a:cubicBezTo>
                    <a:cubicBezTo>
                      <a:pt x="55661" y="171835"/>
                      <a:pt x="75943" y="189746"/>
                      <a:pt x="100954" y="189746"/>
                    </a:cubicBezTo>
                    <a:close/>
                    <a:moveTo>
                      <a:pt x="90404" y="358490"/>
                    </a:moveTo>
                    <a:cubicBezTo>
                      <a:pt x="90404" y="336488"/>
                      <a:pt x="70213" y="318668"/>
                      <a:pt x="45202" y="318668"/>
                    </a:cubicBezTo>
                    <a:cubicBezTo>
                      <a:pt x="20282" y="318668"/>
                      <a:pt x="0" y="336488"/>
                      <a:pt x="0" y="358490"/>
                    </a:cubicBezTo>
                    <a:cubicBezTo>
                      <a:pt x="0" y="380492"/>
                      <a:pt x="20282" y="398312"/>
                      <a:pt x="45202" y="398312"/>
                    </a:cubicBezTo>
                    <a:cubicBezTo>
                      <a:pt x="70213" y="398312"/>
                      <a:pt x="90404" y="380492"/>
                      <a:pt x="90404" y="358490"/>
                    </a:cubicBezTo>
                    <a:close/>
                    <a:moveTo>
                      <a:pt x="102773" y="548509"/>
                    </a:moveTo>
                    <a:cubicBezTo>
                      <a:pt x="77762" y="548509"/>
                      <a:pt x="57571" y="566420"/>
                      <a:pt x="57571" y="588422"/>
                    </a:cubicBezTo>
                    <a:cubicBezTo>
                      <a:pt x="57571" y="610334"/>
                      <a:pt x="77762" y="628245"/>
                      <a:pt x="102773" y="628245"/>
                    </a:cubicBezTo>
                    <a:cubicBezTo>
                      <a:pt x="127693" y="628245"/>
                      <a:pt x="147975" y="610334"/>
                      <a:pt x="147975" y="588422"/>
                    </a:cubicBezTo>
                    <a:cubicBezTo>
                      <a:pt x="147975" y="566420"/>
                      <a:pt x="127693" y="548509"/>
                      <a:pt x="102773"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1" name="Google Shape;740;p12">
                <a:extLst>
                  <a:ext uri="{FF2B5EF4-FFF2-40B4-BE49-F238E27FC236}">
                    <a16:creationId xmlns:a16="http://schemas.microsoft.com/office/drawing/2014/main" id="{20EEB720-79B8-4A2D-95AA-0919828543BE}"/>
                  </a:ext>
                </a:extLst>
              </p:cNvPr>
              <p:cNvSpPr/>
              <p:nvPr/>
            </p:nvSpPr>
            <p:spPr>
              <a:xfrm rot="-5400000">
                <a:off x="8735879" y="3106355"/>
                <a:ext cx="258615" cy="278168"/>
              </a:xfrm>
              <a:custGeom>
                <a:avLst/>
                <a:gdLst/>
                <a:ahLst/>
                <a:cxnLst/>
                <a:rect l="l" t="t" r="r" b="b"/>
                <a:pathLst>
                  <a:path w="517230" h="556335" extrusionOk="0">
                    <a:moveTo>
                      <a:pt x="501190" y="535678"/>
                    </a:moveTo>
                    <a:cubicBezTo>
                      <a:pt x="504010" y="534314"/>
                      <a:pt x="507466" y="534314"/>
                      <a:pt x="510467" y="535859"/>
                    </a:cubicBezTo>
                    <a:cubicBezTo>
                      <a:pt x="517652" y="539587"/>
                      <a:pt x="517288" y="545315"/>
                      <a:pt x="517197" y="546497"/>
                    </a:cubicBezTo>
                    <a:cubicBezTo>
                      <a:pt x="517107" y="548770"/>
                      <a:pt x="514560" y="557407"/>
                      <a:pt x="504465" y="556225"/>
                    </a:cubicBezTo>
                    <a:cubicBezTo>
                      <a:pt x="500281" y="555679"/>
                      <a:pt x="485001" y="551224"/>
                      <a:pt x="478908" y="549315"/>
                    </a:cubicBezTo>
                    <a:lnTo>
                      <a:pt x="430613" y="533587"/>
                    </a:lnTo>
                    <a:cubicBezTo>
                      <a:pt x="407512" y="525586"/>
                      <a:pt x="385229" y="516312"/>
                      <a:pt x="363402" y="506129"/>
                    </a:cubicBezTo>
                    <a:cubicBezTo>
                      <a:pt x="341574" y="495946"/>
                      <a:pt x="320200" y="484763"/>
                      <a:pt x="299100" y="473217"/>
                    </a:cubicBezTo>
                    <a:cubicBezTo>
                      <a:pt x="228978" y="434667"/>
                      <a:pt x="148942" y="382753"/>
                      <a:pt x="89552" y="319565"/>
                    </a:cubicBezTo>
                    <a:cubicBezTo>
                      <a:pt x="46533" y="273651"/>
                      <a:pt x="14337" y="221828"/>
                      <a:pt x="3150" y="165368"/>
                    </a:cubicBezTo>
                    <a:cubicBezTo>
                      <a:pt x="-852" y="144820"/>
                      <a:pt x="-1307" y="120636"/>
                      <a:pt x="3332" y="97725"/>
                    </a:cubicBezTo>
                    <a:cubicBezTo>
                      <a:pt x="8243" y="74177"/>
                      <a:pt x="18430" y="51902"/>
                      <a:pt x="35346" y="35628"/>
                    </a:cubicBezTo>
                    <a:cubicBezTo>
                      <a:pt x="63631" y="8352"/>
                      <a:pt x="103104" y="-3104"/>
                      <a:pt x="140575" y="715"/>
                    </a:cubicBezTo>
                    <a:cubicBezTo>
                      <a:pt x="179229" y="4533"/>
                      <a:pt x="215427" y="24354"/>
                      <a:pt x="234981" y="58266"/>
                    </a:cubicBezTo>
                    <a:cubicBezTo>
                      <a:pt x="244167" y="74359"/>
                      <a:pt x="249896" y="92815"/>
                      <a:pt x="250169" y="110908"/>
                    </a:cubicBezTo>
                    <a:cubicBezTo>
                      <a:pt x="250442" y="129819"/>
                      <a:pt x="245076" y="148548"/>
                      <a:pt x="231979" y="164277"/>
                    </a:cubicBezTo>
                    <a:cubicBezTo>
                      <a:pt x="223066" y="174914"/>
                      <a:pt x="199783" y="186461"/>
                      <a:pt x="177773" y="188643"/>
                    </a:cubicBezTo>
                    <a:cubicBezTo>
                      <a:pt x="161039" y="190370"/>
                      <a:pt x="145395" y="186733"/>
                      <a:pt x="136391" y="176369"/>
                    </a:cubicBezTo>
                    <a:cubicBezTo>
                      <a:pt x="132480" y="171914"/>
                      <a:pt x="132844" y="165186"/>
                      <a:pt x="137210" y="161185"/>
                    </a:cubicBezTo>
                    <a:cubicBezTo>
                      <a:pt x="141666" y="157276"/>
                      <a:pt x="148488" y="157640"/>
                      <a:pt x="152398" y="162095"/>
                    </a:cubicBezTo>
                    <a:cubicBezTo>
                      <a:pt x="158856" y="169095"/>
                      <a:pt x="171043" y="168004"/>
                      <a:pt x="182685" y="165368"/>
                    </a:cubicBezTo>
                    <a:cubicBezTo>
                      <a:pt x="195872" y="162277"/>
                      <a:pt x="208787" y="156094"/>
                      <a:pt x="213971" y="149639"/>
                    </a:cubicBezTo>
                    <a:cubicBezTo>
                      <a:pt x="223066" y="138274"/>
                      <a:pt x="226522" y="124909"/>
                      <a:pt x="226068" y="111544"/>
                    </a:cubicBezTo>
                    <a:cubicBezTo>
                      <a:pt x="225613" y="97452"/>
                      <a:pt x="220793" y="83269"/>
                      <a:pt x="213426" y="70904"/>
                    </a:cubicBezTo>
                    <a:cubicBezTo>
                      <a:pt x="197600" y="44538"/>
                      <a:pt x="168587" y="29900"/>
                      <a:pt x="138119" y="27263"/>
                    </a:cubicBezTo>
                    <a:cubicBezTo>
                      <a:pt x="108379" y="24717"/>
                      <a:pt x="77092" y="33809"/>
                      <a:pt x="54900" y="55720"/>
                    </a:cubicBezTo>
                    <a:cubicBezTo>
                      <a:pt x="42258" y="68176"/>
                      <a:pt x="34982" y="85360"/>
                      <a:pt x="31435" y="103362"/>
                    </a:cubicBezTo>
                    <a:cubicBezTo>
                      <a:pt x="27706" y="122545"/>
                      <a:pt x="28161" y="142638"/>
                      <a:pt x="31526" y="159731"/>
                    </a:cubicBezTo>
                    <a:cubicBezTo>
                      <a:pt x="41622" y="211191"/>
                      <a:pt x="71362" y="258104"/>
                      <a:pt x="110289" y="300290"/>
                    </a:cubicBezTo>
                    <a:cubicBezTo>
                      <a:pt x="167223" y="362024"/>
                      <a:pt x="243803" y="413392"/>
                      <a:pt x="311106" y="451669"/>
                    </a:cubicBezTo>
                    <a:cubicBezTo>
                      <a:pt x="331569" y="463398"/>
                      <a:pt x="352306" y="474580"/>
                      <a:pt x="373497" y="484945"/>
                    </a:cubicBezTo>
                    <a:cubicBezTo>
                      <a:pt x="394416" y="495219"/>
                      <a:pt x="415880" y="504584"/>
                      <a:pt x="438071" y="512766"/>
                    </a:cubicBezTo>
                    <a:lnTo>
                      <a:pt x="485365" y="529313"/>
                    </a:lnTo>
                    <a:cubicBezTo>
                      <a:pt x="488548" y="530404"/>
                      <a:pt x="495915" y="533950"/>
                      <a:pt x="501190" y="535678"/>
                    </a:cubicBezTo>
                    <a:lnTo>
                      <a:pt x="501190" y="535678"/>
                    </a:lnTo>
                    <a:close/>
                    <a:moveTo>
                      <a:pt x="503100" y="536223"/>
                    </a:moveTo>
                    <a:cubicBezTo>
                      <a:pt x="505465" y="536859"/>
                      <a:pt x="507102" y="536859"/>
                      <a:pt x="507284" y="535768"/>
                    </a:cubicBezTo>
                    <a:cubicBezTo>
                      <a:pt x="507557" y="533677"/>
                      <a:pt x="504646" y="535314"/>
                      <a:pt x="503100" y="536223"/>
                    </a:cubicBezTo>
                    <a:lnTo>
                      <a:pt x="503100" y="53622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2" name="Google Shape;741;p12">
                <a:extLst>
                  <a:ext uri="{FF2B5EF4-FFF2-40B4-BE49-F238E27FC236}">
                    <a16:creationId xmlns:a16="http://schemas.microsoft.com/office/drawing/2014/main" id="{E7698990-F84C-4DCD-8D84-9BC300C9D3AF}"/>
                  </a:ext>
                </a:extLst>
              </p:cNvPr>
              <p:cNvSpPr/>
              <p:nvPr/>
            </p:nvSpPr>
            <p:spPr>
              <a:xfrm rot="-5400000">
                <a:off x="8049101" y="3501905"/>
                <a:ext cx="945195" cy="378907"/>
              </a:xfrm>
              <a:custGeom>
                <a:avLst/>
                <a:gdLst/>
                <a:ahLst/>
                <a:cxnLst/>
                <a:rect l="l" t="t" r="r" b="b"/>
                <a:pathLst>
                  <a:path w="1890390" h="757814" extrusionOk="0">
                    <a:moveTo>
                      <a:pt x="1890161" y="533405"/>
                    </a:moveTo>
                    <a:cubicBezTo>
                      <a:pt x="1890525" y="535314"/>
                      <a:pt x="1890798" y="538769"/>
                      <a:pt x="1888161" y="542951"/>
                    </a:cubicBezTo>
                    <a:cubicBezTo>
                      <a:pt x="1887524" y="543951"/>
                      <a:pt x="1885705" y="546042"/>
                      <a:pt x="1882703" y="548770"/>
                    </a:cubicBezTo>
                    <a:cubicBezTo>
                      <a:pt x="1873063" y="557498"/>
                      <a:pt x="1846233" y="578045"/>
                      <a:pt x="1838957" y="581591"/>
                    </a:cubicBezTo>
                    <a:cubicBezTo>
                      <a:pt x="1820039" y="590956"/>
                      <a:pt x="1800394" y="597047"/>
                      <a:pt x="1780203" y="601230"/>
                    </a:cubicBezTo>
                    <a:cubicBezTo>
                      <a:pt x="1760649" y="605230"/>
                      <a:pt x="1740549" y="607230"/>
                      <a:pt x="1719995" y="608412"/>
                    </a:cubicBezTo>
                    <a:cubicBezTo>
                      <a:pt x="1661150" y="611594"/>
                      <a:pt x="1599304" y="602412"/>
                      <a:pt x="1539368" y="586228"/>
                    </a:cubicBezTo>
                    <a:cubicBezTo>
                      <a:pt x="1479433" y="570045"/>
                      <a:pt x="1421407" y="546861"/>
                      <a:pt x="1370384" y="522222"/>
                    </a:cubicBezTo>
                    <a:cubicBezTo>
                      <a:pt x="1274614" y="475853"/>
                      <a:pt x="1180208" y="420212"/>
                      <a:pt x="1084984" y="368934"/>
                    </a:cubicBezTo>
                    <a:cubicBezTo>
                      <a:pt x="989578" y="317747"/>
                      <a:pt x="893262" y="271197"/>
                      <a:pt x="792672" y="244558"/>
                    </a:cubicBezTo>
                    <a:cubicBezTo>
                      <a:pt x="777938" y="254740"/>
                      <a:pt x="757838" y="262105"/>
                      <a:pt x="740466" y="272651"/>
                    </a:cubicBezTo>
                    <a:cubicBezTo>
                      <a:pt x="736374" y="275106"/>
                      <a:pt x="732554" y="277743"/>
                      <a:pt x="729098" y="280743"/>
                    </a:cubicBezTo>
                    <a:cubicBezTo>
                      <a:pt x="701267" y="305018"/>
                      <a:pt x="677711" y="333203"/>
                      <a:pt x="657339" y="363297"/>
                    </a:cubicBezTo>
                    <a:cubicBezTo>
                      <a:pt x="636420" y="394300"/>
                      <a:pt x="618867" y="427212"/>
                      <a:pt x="603587" y="459943"/>
                    </a:cubicBezTo>
                    <a:cubicBezTo>
                      <a:pt x="578303" y="513948"/>
                      <a:pt x="564934" y="586955"/>
                      <a:pt x="534193" y="645689"/>
                    </a:cubicBezTo>
                    <a:cubicBezTo>
                      <a:pt x="519914" y="673055"/>
                      <a:pt x="501906" y="697421"/>
                      <a:pt x="477986" y="716059"/>
                    </a:cubicBezTo>
                    <a:cubicBezTo>
                      <a:pt x="401042" y="775520"/>
                      <a:pt x="309729" y="765973"/>
                      <a:pt x="248611" y="721878"/>
                    </a:cubicBezTo>
                    <a:cubicBezTo>
                      <a:pt x="182399" y="673964"/>
                      <a:pt x="151294" y="586137"/>
                      <a:pt x="209775" y="501856"/>
                    </a:cubicBezTo>
                    <a:cubicBezTo>
                      <a:pt x="215414" y="493764"/>
                      <a:pt x="222326" y="486855"/>
                      <a:pt x="230148" y="480945"/>
                    </a:cubicBezTo>
                    <a:cubicBezTo>
                      <a:pt x="240789" y="472853"/>
                      <a:pt x="253067" y="466580"/>
                      <a:pt x="265982" y="461216"/>
                    </a:cubicBezTo>
                    <a:cubicBezTo>
                      <a:pt x="275532" y="457306"/>
                      <a:pt x="285536" y="454124"/>
                      <a:pt x="295723" y="451942"/>
                    </a:cubicBezTo>
                    <a:cubicBezTo>
                      <a:pt x="306000" y="449760"/>
                      <a:pt x="316459" y="448578"/>
                      <a:pt x="327009" y="448487"/>
                    </a:cubicBezTo>
                    <a:cubicBezTo>
                      <a:pt x="336468" y="448487"/>
                      <a:pt x="345654" y="449578"/>
                      <a:pt x="354476" y="451942"/>
                    </a:cubicBezTo>
                    <a:cubicBezTo>
                      <a:pt x="363480" y="454397"/>
                      <a:pt x="372029" y="458124"/>
                      <a:pt x="380033" y="463216"/>
                    </a:cubicBezTo>
                    <a:cubicBezTo>
                      <a:pt x="403407" y="477854"/>
                      <a:pt x="416959" y="497128"/>
                      <a:pt x="421506" y="517948"/>
                    </a:cubicBezTo>
                    <a:cubicBezTo>
                      <a:pt x="426144" y="539405"/>
                      <a:pt x="421233" y="562771"/>
                      <a:pt x="406135" y="584683"/>
                    </a:cubicBezTo>
                    <a:cubicBezTo>
                      <a:pt x="396495" y="598775"/>
                      <a:pt x="379487" y="609412"/>
                      <a:pt x="362116" y="612231"/>
                    </a:cubicBezTo>
                    <a:cubicBezTo>
                      <a:pt x="343380" y="615140"/>
                      <a:pt x="324372" y="609594"/>
                      <a:pt x="312821" y="591228"/>
                    </a:cubicBezTo>
                    <a:cubicBezTo>
                      <a:pt x="309547" y="586228"/>
                      <a:pt x="311002" y="579591"/>
                      <a:pt x="316004" y="576409"/>
                    </a:cubicBezTo>
                    <a:cubicBezTo>
                      <a:pt x="321007" y="573227"/>
                      <a:pt x="327646" y="574681"/>
                      <a:pt x="330829" y="579591"/>
                    </a:cubicBezTo>
                    <a:cubicBezTo>
                      <a:pt x="337378" y="589683"/>
                      <a:pt x="348110" y="592138"/>
                      <a:pt x="358387" y="590319"/>
                    </a:cubicBezTo>
                    <a:cubicBezTo>
                      <a:pt x="369847" y="588319"/>
                      <a:pt x="380942" y="581228"/>
                      <a:pt x="387218" y="571863"/>
                    </a:cubicBezTo>
                    <a:cubicBezTo>
                      <a:pt x="397950" y="555680"/>
                      <a:pt x="401861" y="538769"/>
                      <a:pt x="398223" y="523222"/>
                    </a:cubicBezTo>
                    <a:cubicBezTo>
                      <a:pt x="394676" y="508129"/>
                      <a:pt x="384126" y="494674"/>
                      <a:pt x="367027" y="484218"/>
                    </a:cubicBezTo>
                    <a:cubicBezTo>
                      <a:pt x="361115" y="480672"/>
                      <a:pt x="354658" y="478035"/>
                      <a:pt x="348019" y="476308"/>
                    </a:cubicBezTo>
                    <a:cubicBezTo>
                      <a:pt x="341379" y="474581"/>
                      <a:pt x="334376" y="473853"/>
                      <a:pt x="327282" y="473944"/>
                    </a:cubicBezTo>
                    <a:cubicBezTo>
                      <a:pt x="318551" y="474126"/>
                      <a:pt x="309820" y="475308"/>
                      <a:pt x="301361" y="477217"/>
                    </a:cubicBezTo>
                    <a:cubicBezTo>
                      <a:pt x="292721" y="479217"/>
                      <a:pt x="284263" y="482036"/>
                      <a:pt x="276168" y="485491"/>
                    </a:cubicBezTo>
                    <a:cubicBezTo>
                      <a:pt x="267255" y="489309"/>
                      <a:pt x="258524" y="493582"/>
                      <a:pt x="250793" y="498947"/>
                    </a:cubicBezTo>
                    <a:cubicBezTo>
                      <a:pt x="243517" y="503947"/>
                      <a:pt x="237060" y="509766"/>
                      <a:pt x="232058" y="517130"/>
                    </a:cubicBezTo>
                    <a:cubicBezTo>
                      <a:pt x="184400" y="587137"/>
                      <a:pt x="210776" y="659053"/>
                      <a:pt x="265527" y="698421"/>
                    </a:cubicBezTo>
                    <a:cubicBezTo>
                      <a:pt x="317641" y="735788"/>
                      <a:pt x="395131" y="744153"/>
                      <a:pt x="460705" y="693693"/>
                    </a:cubicBezTo>
                    <a:cubicBezTo>
                      <a:pt x="481624" y="677692"/>
                      <a:pt x="497176" y="656508"/>
                      <a:pt x="509909" y="632869"/>
                    </a:cubicBezTo>
                    <a:cubicBezTo>
                      <a:pt x="541014" y="574772"/>
                      <a:pt x="555111" y="502492"/>
                      <a:pt x="580850" y="449123"/>
                    </a:cubicBezTo>
                    <a:cubicBezTo>
                      <a:pt x="597130" y="415484"/>
                      <a:pt x="615774" y="381662"/>
                      <a:pt x="637966" y="350023"/>
                    </a:cubicBezTo>
                    <a:cubicBezTo>
                      <a:pt x="659885" y="318565"/>
                      <a:pt x="685169" y="289289"/>
                      <a:pt x="714910" y="264196"/>
                    </a:cubicBezTo>
                    <a:cubicBezTo>
                      <a:pt x="719366" y="260468"/>
                      <a:pt x="724277" y="257195"/>
                      <a:pt x="729462" y="254104"/>
                    </a:cubicBezTo>
                    <a:cubicBezTo>
                      <a:pt x="740194" y="247831"/>
                      <a:pt x="751835" y="242830"/>
                      <a:pt x="762931" y="237739"/>
                    </a:cubicBezTo>
                    <a:cubicBezTo>
                      <a:pt x="643696" y="211282"/>
                      <a:pt x="518095" y="214100"/>
                      <a:pt x="380670" y="272470"/>
                    </a:cubicBezTo>
                    <a:cubicBezTo>
                      <a:pt x="359024" y="281652"/>
                      <a:pt x="339560" y="293290"/>
                      <a:pt x="321279" y="306382"/>
                    </a:cubicBezTo>
                    <a:cubicBezTo>
                      <a:pt x="292357" y="326929"/>
                      <a:pt x="266255" y="350932"/>
                      <a:pt x="239425" y="374116"/>
                    </a:cubicBezTo>
                    <a:cubicBezTo>
                      <a:pt x="233877" y="379026"/>
                      <a:pt x="225328" y="378480"/>
                      <a:pt x="220507" y="372934"/>
                    </a:cubicBezTo>
                    <a:cubicBezTo>
                      <a:pt x="215596" y="367388"/>
                      <a:pt x="216142" y="358933"/>
                      <a:pt x="221690" y="354023"/>
                    </a:cubicBezTo>
                    <a:cubicBezTo>
                      <a:pt x="245427" y="332839"/>
                      <a:pt x="268983" y="311746"/>
                      <a:pt x="293904" y="292199"/>
                    </a:cubicBezTo>
                    <a:cubicBezTo>
                      <a:pt x="293631" y="292017"/>
                      <a:pt x="292812" y="291471"/>
                      <a:pt x="292721" y="291381"/>
                    </a:cubicBezTo>
                    <a:cubicBezTo>
                      <a:pt x="283717" y="286016"/>
                      <a:pt x="274622" y="281107"/>
                      <a:pt x="265345" y="276288"/>
                    </a:cubicBezTo>
                    <a:cubicBezTo>
                      <a:pt x="256069" y="271560"/>
                      <a:pt x="246610" y="267105"/>
                      <a:pt x="237151" y="262832"/>
                    </a:cubicBezTo>
                    <a:cubicBezTo>
                      <a:pt x="215050" y="252558"/>
                      <a:pt x="192586" y="243557"/>
                      <a:pt x="170030" y="234557"/>
                    </a:cubicBezTo>
                    <a:cubicBezTo>
                      <a:pt x="155023" y="228556"/>
                      <a:pt x="139926" y="222646"/>
                      <a:pt x="124828" y="216827"/>
                    </a:cubicBezTo>
                    <a:cubicBezTo>
                      <a:pt x="86720" y="202099"/>
                      <a:pt x="48612" y="188006"/>
                      <a:pt x="9868" y="175823"/>
                    </a:cubicBezTo>
                    <a:cubicBezTo>
                      <a:pt x="2683" y="173823"/>
                      <a:pt x="-1501" y="166459"/>
                      <a:pt x="500" y="159276"/>
                    </a:cubicBezTo>
                    <a:cubicBezTo>
                      <a:pt x="2501" y="152185"/>
                      <a:pt x="9868" y="148002"/>
                      <a:pt x="16962" y="149912"/>
                    </a:cubicBezTo>
                    <a:cubicBezTo>
                      <a:pt x="57343" y="159549"/>
                      <a:pt x="97543" y="169914"/>
                      <a:pt x="137015" y="183370"/>
                    </a:cubicBezTo>
                    <a:cubicBezTo>
                      <a:pt x="152841" y="188734"/>
                      <a:pt x="168393" y="194643"/>
                      <a:pt x="183764" y="201190"/>
                    </a:cubicBezTo>
                    <a:cubicBezTo>
                      <a:pt x="206865" y="210918"/>
                      <a:pt x="229238" y="222101"/>
                      <a:pt x="251521" y="233829"/>
                    </a:cubicBezTo>
                    <a:cubicBezTo>
                      <a:pt x="261162" y="239012"/>
                      <a:pt x="270711" y="244467"/>
                      <a:pt x="280079" y="250285"/>
                    </a:cubicBezTo>
                    <a:cubicBezTo>
                      <a:pt x="289447" y="256013"/>
                      <a:pt x="298633" y="262105"/>
                      <a:pt x="307637" y="268469"/>
                    </a:cubicBezTo>
                    <a:cubicBezTo>
                      <a:pt x="308183" y="268924"/>
                      <a:pt x="311821" y="273651"/>
                      <a:pt x="315004" y="276561"/>
                    </a:cubicBezTo>
                    <a:lnTo>
                      <a:pt x="314003" y="276924"/>
                    </a:lnTo>
                    <a:cubicBezTo>
                      <a:pt x="313640" y="277106"/>
                      <a:pt x="313185" y="277288"/>
                      <a:pt x="312821" y="277379"/>
                    </a:cubicBezTo>
                    <a:lnTo>
                      <a:pt x="312003" y="277743"/>
                    </a:lnTo>
                    <a:cubicBezTo>
                      <a:pt x="312730" y="277561"/>
                      <a:pt x="313549" y="277470"/>
                      <a:pt x="314276" y="277379"/>
                    </a:cubicBezTo>
                    <a:cubicBezTo>
                      <a:pt x="314640" y="277106"/>
                      <a:pt x="315004" y="277015"/>
                      <a:pt x="315277" y="276743"/>
                    </a:cubicBezTo>
                    <a:lnTo>
                      <a:pt x="315004" y="276470"/>
                    </a:lnTo>
                    <a:cubicBezTo>
                      <a:pt x="315459" y="276288"/>
                      <a:pt x="315731" y="276379"/>
                      <a:pt x="316186" y="276197"/>
                    </a:cubicBezTo>
                    <a:cubicBezTo>
                      <a:pt x="332830" y="264741"/>
                      <a:pt x="349656" y="253649"/>
                      <a:pt x="368937" y="245103"/>
                    </a:cubicBezTo>
                    <a:cubicBezTo>
                      <a:pt x="467072" y="201917"/>
                      <a:pt x="559840" y="185824"/>
                      <a:pt x="648880" y="188370"/>
                    </a:cubicBezTo>
                    <a:lnTo>
                      <a:pt x="611227" y="158549"/>
                    </a:lnTo>
                    <a:cubicBezTo>
                      <a:pt x="587125" y="139638"/>
                      <a:pt x="562387" y="122364"/>
                      <a:pt x="537467" y="105544"/>
                    </a:cubicBezTo>
                    <a:cubicBezTo>
                      <a:pt x="520823" y="94270"/>
                      <a:pt x="504179" y="83269"/>
                      <a:pt x="486990" y="72722"/>
                    </a:cubicBezTo>
                    <a:cubicBezTo>
                      <a:pt x="458886" y="55630"/>
                      <a:pt x="429782" y="39628"/>
                      <a:pt x="398223" y="25899"/>
                    </a:cubicBezTo>
                    <a:cubicBezTo>
                      <a:pt x="391311" y="23172"/>
                      <a:pt x="387946" y="15444"/>
                      <a:pt x="390674" y="8534"/>
                    </a:cubicBezTo>
                    <a:cubicBezTo>
                      <a:pt x="393312" y="1624"/>
                      <a:pt x="401133" y="-1740"/>
                      <a:pt x="408045" y="897"/>
                    </a:cubicBezTo>
                    <a:cubicBezTo>
                      <a:pt x="450519" y="15898"/>
                      <a:pt x="489991" y="33809"/>
                      <a:pt x="527008" y="55811"/>
                    </a:cubicBezTo>
                    <a:cubicBezTo>
                      <a:pt x="542014" y="64722"/>
                      <a:pt x="556566" y="74359"/>
                      <a:pt x="570754" y="84633"/>
                    </a:cubicBezTo>
                    <a:cubicBezTo>
                      <a:pt x="591673" y="99816"/>
                      <a:pt x="611682" y="116545"/>
                      <a:pt x="631600" y="133728"/>
                    </a:cubicBezTo>
                    <a:lnTo>
                      <a:pt x="672709" y="171732"/>
                    </a:lnTo>
                    <a:lnTo>
                      <a:pt x="685260" y="184461"/>
                    </a:lnTo>
                    <a:cubicBezTo>
                      <a:pt x="686715" y="185461"/>
                      <a:pt x="691081" y="188734"/>
                      <a:pt x="692081" y="190098"/>
                    </a:cubicBezTo>
                    <a:cubicBezTo>
                      <a:pt x="692354" y="190552"/>
                      <a:pt x="692172" y="190825"/>
                      <a:pt x="692445" y="191279"/>
                    </a:cubicBezTo>
                    <a:cubicBezTo>
                      <a:pt x="729189" y="194825"/>
                      <a:pt x="765296" y="201280"/>
                      <a:pt x="800857" y="210281"/>
                    </a:cubicBezTo>
                    <a:cubicBezTo>
                      <a:pt x="882985" y="231193"/>
                      <a:pt x="962384" y="265469"/>
                      <a:pt x="1040509" y="305018"/>
                    </a:cubicBezTo>
                    <a:cubicBezTo>
                      <a:pt x="1031505" y="289289"/>
                      <a:pt x="1022774" y="273288"/>
                      <a:pt x="1013043" y="258286"/>
                    </a:cubicBezTo>
                    <a:cubicBezTo>
                      <a:pt x="1007040" y="249013"/>
                      <a:pt x="1000855" y="239830"/>
                      <a:pt x="994580" y="230556"/>
                    </a:cubicBezTo>
                    <a:cubicBezTo>
                      <a:pt x="985394" y="217100"/>
                      <a:pt x="976117" y="203372"/>
                      <a:pt x="965567" y="190007"/>
                    </a:cubicBezTo>
                    <a:lnTo>
                      <a:pt x="929369" y="144275"/>
                    </a:lnTo>
                    <a:lnTo>
                      <a:pt x="917546" y="130819"/>
                    </a:lnTo>
                    <a:cubicBezTo>
                      <a:pt x="916181" y="130092"/>
                      <a:pt x="913999" y="129001"/>
                      <a:pt x="913271" y="128546"/>
                    </a:cubicBezTo>
                    <a:cubicBezTo>
                      <a:pt x="911088" y="127091"/>
                      <a:pt x="909633" y="125728"/>
                      <a:pt x="908905" y="124546"/>
                    </a:cubicBezTo>
                    <a:cubicBezTo>
                      <a:pt x="905904" y="119909"/>
                      <a:pt x="905540" y="115545"/>
                      <a:pt x="907541" y="111726"/>
                    </a:cubicBezTo>
                    <a:cubicBezTo>
                      <a:pt x="908541" y="109544"/>
                      <a:pt x="910270" y="105544"/>
                      <a:pt x="916181" y="104180"/>
                    </a:cubicBezTo>
                    <a:cubicBezTo>
                      <a:pt x="919728" y="103089"/>
                      <a:pt x="923457" y="103725"/>
                      <a:pt x="926368" y="105453"/>
                    </a:cubicBezTo>
                    <a:cubicBezTo>
                      <a:pt x="926277" y="105635"/>
                      <a:pt x="926186" y="105816"/>
                      <a:pt x="926095" y="105998"/>
                    </a:cubicBezTo>
                    <a:cubicBezTo>
                      <a:pt x="925458" y="107635"/>
                      <a:pt x="927550" y="108453"/>
                      <a:pt x="929915" y="109089"/>
                    </a:cubicBezTo>
                    <a:cubicBezTo>
                      <a:pt x="929733" y="108635"/>
                      <a:pt x="929551" y="108271"/>
                      <a:pt x="929278" y="107817"/>
                    </a:cubicBezTo>
                    <a:cubicBezTo>
                      <a:pt x="929733" y="108271"/>
                      <a:pt x="930097" y="108726"/>
                      <a:pt x="930369" y="109180"/>
                    </a:cubicBezTo>
                    <a:cubicBezTo>
                      <a:pt x="932370" y="109726"/>
                      <a:pt x="934462" y="110181"/>
                      <a:pt x="935281" y="110817"/>
                    </a:cubicBezTo>
                    <a:lnTo>
                      <a:pt x="950105" y="124364"/>
                    </a:lnTo>
                    <a:cubicBezTo>
                      <a:pt x="957563" y="131455"/>
                      <a:pt x="964657" y="138638"/>
                      <a:pt x="971661" y="146093"/>
                    </a:cubicBezTo>
                    <a:cubicBezTo>
                      <a:pt x="978573" y="153367"/>
                      <a:pt x="985212" y="160913"/>
                      <a:pt x="991851" y="168368"/>
                    </a:cubicBezTo>
                    <a:cubicBezTo>
                      <a:pt x="1003675" y="182097"/>
                      <a:pt x="1014771" y="195825"/>
                      <a:pt x="1024593" y="210100"/>
                    </a:cubicBezTo>
                    <a:cubicBezTo>
                      <a:pt x="1031233" y="219919"/>
                      <a:pt x="1037326" y="230011"/>
                      <a:pt x="1043056" y="240193"/>
                    </a:cubicBezTo>
                    <a:cubicBezTo>
                      <a:pt x="1057153" y="265560"/>
                      <a:pt x="1068704" y="291926"/>
                      <a:pt x="1079982" y="319565"/>
                    </a:cubicBezTo>
                    <a:cubicBezTo>
                      <a:pt x="1080891" y="321565"/>
                      <a:pt x="1080345" y="323656"/>
                      <a:pt x="1080254" y="325747"/>
                    </a:cubicBezTo>
                    <a:cubicBezTo>
                      <a:pt x="1087530" y="329566"/>
                      <a:pt x="1094897" y="333203"/>
                      <a:pt x="1102082" y="337112"/>
                    </a:cubicBezTo>
                    <a:cubicBezTo>
                      <a:pt x="1196852" y="388390"/>
                      <a:pt x="1289984" y="445214"/>
                      <a:pt x="1385027" y="492310"/>
                    </a:cubicBezTo>
                    <a:cubicBezTo>
                      <a:pt x="1395850" y="497674"/>
                      <a:pt x="1408128" y="502583"/>
                      <a:pt x="1419588" y="507766"/>
                    </a:cubicBezTo>
                    <a:cubicBezTo>
                      <a:pt x="1415677" y="498856"/>
                      <a:pt x="1411948" y="490400"/>
                      <a:pt x="1407582" y="480763"/>
                    </a:cubicBezTo>
                    <a:cubicBezTo>
                      <a:pt x="1403126" y="470853"/>
                      <a:pt x="1398397" y="460761"/>
                      <a:pt x="1393576" y="450487"/>
                    </a:cubicBezTo>
                    <a:cubicBezTo>
                      <a:pt x="1390484" y="443850"/>
                      <a:pt x="1387392" y="437213"/>
                      <a:pt x="1384208" y="430667"/>
                    </a:cubicBezTo>
                    <a:cubicBezTo>
                      <a:pt x="1379479" y="420757"/>
                      <a:pt x="1374659" y="410938"/>
                      <a:pt x="1369474" y="401573"/>
                    </a:cubicBezTo>
                    <a:cubicBezTo>
                      <a:pt x="1359743" y="384208"/>
                      <a:pt x="1349193" y="368297"/>
                      <a:pt x="1336187" y="356205"/>
                    </a:cubicBezTo>
                    <a:cubicBezTo>
                      <a:pt x="1330730" y="351750"/>
                      <a:pt x="1329911" y="343658"/>
                      <a:pt x="1334459" y="338112"/>
                    </a:cubicBezTo>
                    <a:cubicBezTo>
                      <a:pt x="1338915" y="332657"/>
                      <a:pt x="1347010" y="331839"/>
                      <a:pt x="1352467" y="336385"/>
                    </a:cubicBezTo>
                    <a:cubicBezTo>
                      <a:pt x="1374295" y="352205"/>
                      <a:pt x="1393394" y="375389"/>
                      <a:pt x="1409310" y="401846"/>
                    </a:cubicBezTo>
                    <a:cubicBezTo>
                      <a:pt x="1413676" y="409029"/>
                      <a:pt x="1417678" y="416575"/>
                      <a:pt x="1421316" y="424212"/>
                    </a:cubicBezTo>
                    <a:cubicBezTo>
                      <a:pt x="1424954" y="431849"/>
                      <a:pt x="1428319" y="439577"/>
                      <a:pt x="1431229" y="447396"/>
                    </a:cubicBezTo>
                    <a:cubicBezTo>
                      <a:pt x="1440779" y="472399"/>
                      <a:pt x="1447418" y="497401"/>
                      <a:pt x="1453512" y="518312"/>
                    </a:cubicBezTo>
                    <a:cubicBezTo>
                      <a:pt x="1454058" y="519858"/>
                      <a:pt x="1453330" y="521312"/>
                      <a:pt x="1453239" y="522858"/>
                    </a:cubicBezTo>
                    <a:cubicBezTo>
                      <a:pt x="1483616" y="535405"/>
                      <a:pt x="1515085" y="547042"/>
                      <a:pt x="1547645" y="556316"/>
                    </a:cubicBezTo>
                    <a:cubicBezTo>
                      <a:pt x="1604307" y="572409"/>
                      <a:pt x="1662787" y="582137"/>
                      <a:pt x="1718630" y="579864"/>
                    </a:cubicBezTo>
                    <a:cubicBezTo>
                      <a:pt x="1737821" y="579136"/>
                      <a:pt x="1756647" y="577500"/>
                      <a:pt x="1774928" y="574136"/>
                    </a:cubicBezTo>
                    <a:cubicBezTo>
                      <a:pt x="1792936" y="570681"/>
                      <a:pt x="1810489" y="565590"/>
                      <a:pt x="1827406" y="557589"/>
                    </a:cubicBezTo>
                    <a:cubicBezTo>
                      <a:pt x="1833773" y="554588"/>
                      <a:pt x="1856874" y="536950"/>
                      <a:pt x="1865514" y="529495"/>
                    </a:cubicBezTo>
                    <a:cubicBezTo>
                      <a:pt x="1866878" y="526949"/>
                      <a:pt x="1868970" y="524949"/>
                      <a:pt x="1871790" y="523767"/>
                    </a:cubicBezTo>
                    <a:cubicBezTo>
                      <a:pt x="1878065" y="521040"/>
                      <a:pt x="1882158" y="523404"/>
                      <a:pt x="1883704" y="524222"/>
                    </a:cubicBezTo>
                    <a:cubicBezTo>
                      <a:pt x="1887342" y="526222"/>
                      <a:pt x="1889434" y="529313"/>
                      <a:pt x="1890161" y="53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3" name="Google Shape;742;p12">
                <a:extLst>
                  <a:ext uri="{FF2B5EF4-FFF2-40B4-BE49-F238E27FC236}">
                    <a16:creationId xmlns:a16="http://schemas.microsoft.com/office/drawing/2014/main" id="{6F97466E-150F-4272-B1FA-88323E68570D}"/>
                  </a:ext>
                </a:extLst>
              </p:cNvPr>
              <p:cNvSpPr/>
              <p:nvPr/>
            </p:nvSpPr>
            <p:spPr>
              <a:xfrm rot="-5400000">
                <a:off x="7763035" y="2331854"/>
                <a:ext cx="341567" cy="361232"/>
              </a:xfrm>
              <a:custGeom>
                <a:avLst/>
                <a:gdLst/>
                <a:ahLst/>
                <a:cxnLst/>
                <a:rect l="l" t="t" r="r" b="b"/>
                <a:pathLst>
                  <a:path w="683134" h="722464" extrusionOk="0">
                    <a:moveTo>
                      <a:pt x="176223" y="306171"/>
                    </a:moveTo>
                    <a:cubicBezTo>
                      <a:pt x="99916" y="291170"/>
                      <a:pt x="4328" y="292443"/>
                      <a:pt x="144" y="390816"/>
                    </a:cubicBezTo>
                    <a:cubicBezTo>
                      <a:pt x="-4676" y="501373"/>
                      <a:pt x="112285" y="482280"/>
                      <a:pt x="203235" y="440003"/>
                    </a:cubicBezTo>
                    <a:cubicBezTo>
                      <a:pt x="137569" y="487371"/>
                      <a:pt x="71358" y="557560"/>
                      <a:pt x="122199" y="626476"/>
                    </a:cubicBezTo>
                    <a:cubicBezTo>
                      <a:pt x="174313" y="697028"/>
                      <a:pt x="242343" y="627385"/>
                      <a:pt x="289819" y="542922"/>
                    </a:cubicBezTo>
                    <a:cubicBezTo>
                      <a:pt x="279087" y="641750"/>
                      <a:pt x="295367" y="746033"/>
                      <a:pt x="385680" y="717758"/>
                    </a:cubicBezTo>
                    <a:cubicBezTo>
                      <a:pt x="463260" y="693574"/>
                      <a:pt x="455802" y="612020"/>
                      <a:pt x="431246" y="540286"/>
                    </a:cubicBezTo>
                    <a:cubicBezTo>
                      <a:pt x="479176" y="604383"/>
                      <a:pt x="545115" y="662389"/>
                      <a:pt x="602777" y="606565"/>
                    </a:cubicBezTo>
                    <a:cubicBezTo>
                      <a:pt x="663622" y="547650"/>
                      <a:pt x="598320" y="480280"/>
                      <a:pt x="518921" y="434366"/>
                    </a:cubicBezTo>
                    <a:cubicBezTo>
                      <a:pt x="603959" y="459096"/>
                      <a:pt x="692362" y="455550"/>
                      <a:pt x="682358" y="359904"/>
                    </a:cubicBezTo>
                    <a:cubicBezTo>
                      <a:pt x="671899" y="259894"/>
                      <a:pt x="571854" y="266895"/>
                      <a:pt x="495365" y="287533"/>
                    </a:cubicBezTo>
                    <a:cubicBezTo>
                      <a:pt x="569399" y="252802"/>
                      <a:pt x="652526" y="193796"/>
                      <a:pt x="611326" y="114243"/>
                    </a:cubicBezTo>
                    <a:cubicBezTo>
                      <a:pt x="565124" y="24870"/>
                      <a:pt x="471264" y="109970"/>
                      <a:pt x="410237" y="198070"/>
                    </a:cubicBezTo>
                    <a:cubicBezTo>
                      <a:pt x="430518" y="116334"/>
                      <a:pt x="435338" y="11505"/>
                      <a:pt x="331292" y="777"/>
                    </a:cubicBezTo>
                    <a:cubicBezTo>
                      <a:pt x="218060" y="-10860"/>
                      <a:pt x="228701" y="110515"/>
                      <a:pt x="266081" y="209980"/>
                    </a:cubicBezTo>
                    <a:cubicBezTo>
                      <a:pt x="219697" y="139973"/>
                      <a:pt x="151212" y="68511"/>
                      <a:pt x="88275" y="125699"/>
                    </a:cubicBezTo>
                    <a:cubicBezTo>
                      <a:pt x="23337" y="184705"/>
                      <a:pt x="94186" y="257530"/>
                      <a:pt x="176223" y="306171"/>
                    </a:cubicBezTo>
                    <a:lnTo>
                      <a:pt x="176223" y="306171"/>
                    </a:lnTo>
                    <a:close/>
                    <a:moveTo>
                      <a:pt x="275904" y="394816"/>
                    </a:moveTo>
                    <a:cubicBezTo>
                      <a:pt x="286363" y="380270"/>
                      <a:pt x="281270" y="363813"/>
                      <a:pt x="275904" y="351721"/>
                    </a:cubicBezTo>
                    <a:cubicBezTo>
                      <a:pt x="318468" y="362904"/>
                      <a:pt x="313557" y="303807"/>
                      <a:pt x="321560" y="310263"/>
                    </a:cubicBezTo>
                    <a:cubicBezTo>
                      <a:pt x="321560" y="310263"/>
                      <a:pt x="320105" y="307080"/>
                      <a:pt x="317468" y="301444"/>
                    </a:cubicBezTo>
                    <a:cubicBezTo>
                      <a:pt x="335840" y="311717"/>
                      <a:pt x="357031" y="300534"/>
                      <a:pt x="368490" y="296079"/>
                    </a:cubicBezTo>
                    <a:cubicBezTo>
                      <a:pt x="377404" y="313808"/>
                      <a:pt x="403688" y="318627"/>
                      <a:pt x="398413" y="323718"/>
                    </a:cubicBezTo>
                    <a:cubicBezTo>
                      <a:pt x="398413" y="323718"/>
                      <a:pt x="401960" y="322718"/>
                      <a:pt x="408326" y="320900"/>
                    </a:cubicBezTo>
                    <a:cubicBezTo>
                      <a:pt x="410509" y="327719"/>
                      <a:pt x="380951" y="365086"/>
                      <a:pt x="413238" y="388179"/>
                    </a:cubicBezTo>
                    <a:cubicBezTo>
                      <a:pt x="412783" y="387998"/>
                      <a:pt x="412237" y="387907"/>
                      <a:pt x="411783" y="387725"/>
                    </a:cubicBezTo>
                    <a:cubicBezTo>
                      <a:pt x="379222" y="378360"/>
                      <a:pt x="373038" y="406181"/>
                      <a:pt x="369400" y="421274"/>
                    </a:cubicBezTo>
                    <a:cubicBezTo>
                      <a:pt x="363125" y="420274"/>
                      <a:pt x="350846" y="415364"/>
                      <a:pt x="338841" y="416364"/>
                    </a:cubicBezTo>
                    <a:cubicBezTo>
                      <a:pt x="334839" y="388179"/>
                      <a:pt x="295003" y="389543"/>
                      <a:pt x="300369" y="382361"/>
                    </a:cubicBezTo>
                    <a:cubicBezTo>
                      <a:pt x="300369" y="382361"/>
                      <a:pt x="290819" y="386816"/>
                      <a:pt x="275904" y="394816"/>
                    </a:cubicBezTo>
                    <a:lnTo>
                      <a:pt x="275904" y="39481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4" name="Google Shape;743;p12">
                <a:extLst>
                  <a:ext uri="{FF2B5EF4-FFF2-40B4-BE49-F238E27FC236}">
                    <a16:creationId xmlns:a16="http://schemas.microsoft.com/office/drawing/2014/main" id="{C1163FAD-B763-48F3-B048-76A0EFEFA853}"/>
                  </a:ext>
                </a:extLst>
              </p:cNvPr>
              <p:cNvSpPr/>
              <p:nvPr/>
            </p:nvSpPr>
            <p:spPr>
              <a:xfrm rot="-5400000">
                <a:off x="7891387" y="2469946"/>
                <a:ext cx="87670" cy="88276"/>
              </a:xfrm>
              <a:custGeom>
                <a:avLst/>
                <a:gdLst/>
                <a:ahLst/>
                <a:cxnLst/>
                <a:rect l="l" t="t" r="r" b="b"/>
                <a:pathLst>
                  <a:path w="175340" h="176552" extrusionOk="0">
                    <a:moveTo>
                      <a:pt x="40" y="90958"/>
                    </a:moveTo>
                    <a:cubicBezTo>
                      <a:pt x="-1415" y="42317"/>
                      <a:pt x="36693" y="1586"/>
                      <a:pt x="84987" y="40"/>
                    </a:cubicBezTo>
                    <a:cubicBezTo>
                      <a:pt x="133373" y="-1415"/>
                      <a:pt x="173845" y="36862"/>
                      <a:pt x="175300" y="85594"/>
                    </a:cubicBezTo>
                    <a:cubicBezTo>
                      <a:pt x="176756" y="134235"/>
                      <a:pt x="138739" y="174967"/>
                      <a:pt x="90353" y="176512"/>
                    </a:cubicBezTo>
                    <a:cubicBezTo>
                      <a:pt x="41968" y="177967"/>
                      <a:pt x="1586" y="139690"/>
                      <a:pt x="40" y="90958"/>
                    </a:cubicBezTo>
                    <a:lnTo>
                      <a:pt x="40"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grpSp>
      </p:grpSp>
      <p:sp>
        <p:nvSpPr>
          <p:cNvPr id="55" name="TextBox 54">
            <a:extLst>
              <a:ext uri="{FF2B5EF4-FFF2-40B4-BE49-F238E27FC236}">
                <a16:creationId xmlns:a16="http://schemas.microsoft.com/office/drawing/2014/main" id="{9AFEAAF7-FB04-4EA3-A895-2291156025D9}"/>
              </a:ext>
            </a:extLst>
          </p:cNvPr>
          <p:cNvSpPr txBox="1"/>
          <p:nvPr/>
        </p:nvSpPr>
        <p:spPr>
          <a:xfrm>
            <a:off x="755367" y="1666758"/>
            <a:ext cx="10802471" cy="4397166"/>
          </a:xfrm>
          <a:prstGeom prst="rect">
            <a:avLst/>
          </a:prstGeom>
          <a:noFill/>
        </p:spPr>
        <p:txBody>
          <a:bodyPr wrap="square" rtlCol="0">
            <a:spAutoFit/>
          </a:bodyPr>
          <a:lstStyle/>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AI Blockchain technology is a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decentralized and distributed ledger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that can be used to record transactions in a secure and transparent manner. AI, on the other hand, is a branch of computer science that deals with the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development of algorithms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that can perform tasks that normally require human intelligence, such as learning, reasoning, and problem-solving.</a:t>
            </a:r>
          </a:p>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(AI) and blockchain are two innovative technologies that are revolutionizing the world in different ways. AI refers to the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ability of machines to learn and perform tasks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that typically require human intelligence, such as decision-making and problem-solving. </a:t>
            </a:r>
          </a:p>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combination of these two technologies has the potential to bring new solutions to various industries and problems.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7DDFB129-BFD3-479C-B928-99BC13F2D719}"/>
              </a:ext>
            </a:extLst>
          </p:cNvPr>
          <p:cNvSpPr txBox="1"/>
          <p:nvPr/>
        </p:nvSpPr>
        <p:spPr>
          <a:xfrm>
            <a:off x="4572000" y="604100"/>
            <a:ext cx="3442447" cy="584775"/>
          </a:xfrm>
          <a:prstGeom prst="rect">
            <a:avLst/>
          </a:prstGeom>
          <a:noFill/>
        </p:spPr>
        <p:txBody>
          <a:bodyPr wrap="square" rtlCol="0">
            <a:spAutoFit/>
          </a:bodyPr>
          <a:lstStyle/>
          <a:p>
            <a:pPr algn="ctr"/>
            <a:r>
              <a:rPr lang="en-US" sz="3200" b="1" i="1" dirty="0">
                <a:latin typeface="Times New Roman" panose="02020603050405020304" pitchFamily="18" charset="0"/>
                <a:cs typeface="Times New Roman" panose="02020603050405020304" pitchFamily="18" charset="0"/>
              </a:rPr>
              <a:t>INTRODUCTION</a:t>
            </a:r>
            <a:endParaRPr lang="en-IN"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342565"/>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C49621C-76FF-4583-A308-E5D453149452}"/>
              </a:ext>
            </a:extLst>
          </p:cNvPr>
          <p:cNvSpPr/>
          <p:nvPr/>
        </p:nvSpPr>
        <p:spPr>
          <a:xfrm>
            <a:off x="0" y="0"/>
            <a:ext cx="12192000" cy="6858000"/>
          </a:xfrm>
          <a:prstGeom prst="rect">
            <a:avLst/>
          </a:prstGeom>
          <a:gradFill flip="none" rotWithShape="1">
            <a:gsLst>
              <a:gs pos="0">
                <a:srgbClr val="323F69"/>
              </a:gs>
              <a:gs pos="48000">
                <a:srgbClr val="202140"/>
              </a:gs>
              <a:gs pos="100000">
                <a:srgbClr val="1C193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B3118E2-BF00-4E44-ACE0-4A332819B70C}"/>
              </a:ext>
            </a:extLst>
          </p:cNvPr>
          <p:cNvGrpSpPr/>
          <p:nvPr/>
        </p:nvGrpSpPr>
        <p:grpSpPr>
          <a:xfrm>
            <a:off x="999804" y="2401151"/>
            <a:ext cx="2011680" cy="2138044"/>
            <a:chOff x="996873" y="2401153"/>
            <a:chExt cx="2011680" cy="2011680"/>
          </a:xfrm>
        </p:grpSpPr>
        <p:sp>
          <p:nvSpPr>
            <p:cNvPr id="82" name="Freeform: Shape 81">
              <a:extLst>
                <a:ext uri="{FF2B5EF4-FFF2-40B4-BE49-F238E27FC236}">
                  <a16:creationId xmlns:a16="http://schemas.microsoft.com/office/drawing/2014/main" id="{4C8BDD49-AFBB-4295-B2B3-0C29B7E05845}"/>
                </a:ext>
              </a:extLst>
            </p:cNvPr>
            <p:cNvSpPr/>
            <p:nvPr/>
          </p:nvSpPr>
          <p:spPr>
            <a:xfrm>
              <a:off x="99687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41382C12-A7E5-4F4F-8A82-6093C1CC7263}"/>
                </a:ext>
              </a:extLst>
            </p:cNvPr>
            <p:cNvSpPr/>
            <p:nvPr/>
          </p:nvSpPr>
          <p:spPr>
            <a:xfrm>
              <a:off x="99687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E8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78D8A57-C22B-49DE-B3EC-30C4A6BCBE37}"/>
                </a:ext>
              </a:extLst>
            </p:cNvPr>
            <p:cNvSpPr/>
            <p:nvPr/>
          </p:nvSpPr>
          <p:spPr>
            <a:xfrm>
              <a:off x="1225473" y="2629752"/>
              <a:ext cx="1554480" cy="1554480"/>
            </a:xfrm>
            <a:prstGeom prst="ellipse">
              <a:avLst/>
            </a:prstGeom>
            <a:gradFill>
              <a:gsLst>
                <a:gs pos="0">
                  <a:srgbClr val="FFCE52"/>
                </a:gs>
                <a:gs pos="100000">
                  <a:srgbClr val="FF5A58"/>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7F116AD4-A93E-4157-A8A1-3F7CD9974ACA}"/>
              </a:ext>
            </a:extLst>
          </p:cNvPr>
          <p:cNvGrpSpPr/>
          <p:nvPr/>
        </p:nvGrpSpPr>
        <p:grpSpPr>
          <a:xfrm>
            <a:off x="230218" y="1123670"/>
            <a:ext cx="3059947" cy="3654532"/>
            <a:chOff x="270584" y="991958"/>
            <a:chExt cx="3059947" cy="3654532"/>
          </a:xfrm>
        </p:grpSpPr>
        <p:sp>
          <p:nvSpPr>
            <p:cNvPr id="5" name="Arc 4">
              <a:extLst>
                <a:ext uri="{FF2B5EF4-FFF2-40B4-BE49-F238E27FC236}">
                  <a16:creationId xmlns:a16="http://schemas.microsoft.com/office/drawing/2014/main" id="{1DDA1338-2364-4BC1-A176-D58159530C42}"/>
                </a:ext>
              </a:extLst>
            </p:cNvPr>
            <p:cNvSpPr/>
            <p:nvPr/>
          </p:nvSpPr>
          <p:spPr>
            <a:xfrm flipV="1">
              <a:off x="76321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Isosceles Triangle 5">
              <a:extLst>
                <a:ext uri="{FF2B5EF4-FFF2-40B4-BE49-F238E27FC236}">
                  <a16:creationId xmlns:a16="http://schemas.microsoft.com/office/drawing/2014/main" id="{202018B5-EF76-42A4-95E1-6289B4836CD7}"/>
                </a:ext>
              </a:extLst>
            </p:cNvPr>
            <p:cNvSpPr/>
            <p:nvPr/>
          </p:nvSpPr>
          <p:spPr>
            <a:xfrm>
              <a:off x="314377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AEE748A-42E6-4C02-A065-913789555514}"/>
                </a:ext>
              </a:extLst>
            </p:cNvPr>
            <p:cNvCxnSpPr>
              <a:cxnSpLocks/>
            </p:cNvCxnSpPr>
            <p:nvPr/>
          </p:nvCxnSpPr>
          <p:spPr>
            <a:xfrm>
              <a:off x="76321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C33473-7DFF-4A1E-AF0A-9FDDF83DDB90}"/>
                </a:ext>
              </a:extLst>
            </p:cNvPr>
            <p:cNvSpPr txBox="1"/>
            <p:nvPr/>
          </p:nvSpPr>
          <p:spPr>
            <a:xfrm>
              <a:off x="27058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1</a:t>
              </a:r>
            </a:p>
          </p:txBody>
        </p:sp>
      </p:grpSp>
      <p:grpSp>
        <p:nvGrpSpPr>
          <p:cNvPr id="3" name="Group 2">
            <a:extLst>
              <a:ext uri="{FF2B5EF4-FFF2-40B4-BE49-F238E27FC236}">
                <a16:creationId xmlns:a16="http://schemas.microsoft.com/office/drawing/2014/main" id="{69F133E7-2D61-4B16-84C0-1D4A7BC3DF66}"/>
              </a:ext>
            </a:extLst>
          </p:cNvPr>
          <p:cNvGrpSpPr/>
          <p:nvPr/>
        </p:nvGrpSpPr>
        <p:grpSpPr>
          <a:xfrm>
            <a:off x="3739775" y="2401150"/>
            <a:ext cx="2011680" cy="2031505"/>
            <a:chOff x="3741288" y="2401151"/>
            <a:chExt cx="2011680" cy="2011680"/>
          </a:xfrm>
        </p:grpSpPr>
        <p:sp>
          <p:nvSpPr>
            <p:cNvPr id="85" name="Freeform: Shape 84">
              <a:extLst>
                <a:ext uri="{FF2B5EF4-FFF2-40B4-BE49-F238E27FC236}">
                  <a16:creationId xmlns:a16="http://schemas.microsoft.com/office/drawing/2014/main" id="{AC2558E3-7EF6-4484-9B33-0004A68186D9}"/>
                </a:ext>
              </a:extLst>
            </p:cNvPr>
            <p:cNvSpPr/>
            <p:nvPr/>
          </p:nvSpPr>
          <p:spPr>
            <a:xfrm flipV="1">
              <a:off x="3741288"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86861DAF-06D8-455E-B5F5-14779DA4D383}"/>
                </a:ext>
              </a:extLst>
            </p:cNvPr>
            <p:cNvSpPr/>
            <p:nvPr/>
          </p:nvSpPr>
          <p:spPr>
            <a:xfrm flipV="1">
              <a:off x="3741288"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F54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27114DC-CB47-4E38-98CC-6A34917ACD28}"/>
                </a:ext>
              </a:extLst>
            </p:cNvPr>
            <p:cNvSpPr/>
            <p:nvPr/>
          </p:nvSpPr>
          <p:spPr>
            <a:xfrm flipV="1">
              <a:off x="3969888" y="2629752"/>
              <a:ext cx="1554480" cy="1554480"/>
            </a:xfrm>
            <a:prstGeom prst="ellipse">
              <a:avLst/>
            </a:prstGeom>
            <a:gradFill>
              <a:gsLst>
                <a:gs pos="0">
                  <a:srgbClr val="EF5CC8"/>
                </a:gs>
                <a:gs pos="100000">
                  <a:srgbClr val="FF5264"/>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77497E8-35E0-4C74-A324-6B0A785BB60F}"/>
              </a:ext>
            </a:extLst>
          </p:cNvPr>
          <p:cNvGrpSpPr/>
          <p:nvPr/>
        </p:nvGrpSpPr>
        <p:grpSpPr>
          <a:xfrm>
            <a:off x="3022885" y="2167494"/>
            <a:ext cx="3049033" cy="3698547"/>
            <a:chOff x="3025913" y="2167494"/>
            <a:chExt cx="3049033" cy="3698547"/>
          </a:xfrm>
        </p:grpSpPr>
        <p:sp>
          <p:nvSpPr>
            <p:cNvPr id="88" name="Arc 87">
              <a:extLst>
                <a:ext uri="{FF2B5EF4-FFF2-40B4-BE49-F238E27FC236}">
                  <a16:creationId xmlns:a16="http://schemas.microsoft.com/office/drawing/2014/main" id="{35D9219D-EFC7-46A2-807A-EAD0115A63CE}"/>
                </a:ext>
              </a:extLst>
            </p:cNvPr>
            <p:cNvSpPr/>
            <p:nvPr/>
          </p:nvSpPr>
          <p:spPr>
            <a:xfrm>
              <a:off x="3507630"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Isosceles Triangle 88">
              <a:extLst>
                <a:ext uri="{FF2B5EF4-FFF2-40B4-BE49-F238E27FC236}">
                  <a16:creationId xmlns:a16="http://schemas.microsoft.com/office/drawing/2014/main" id="{778408F9-6EA9-4799-A65E-D7EE5821AB5D}"/>
                </a:ext>
              </a:extLst>
            </p:cNvPr>
            <p:cNvSpPr/>
            <p:nvPr/>
          </p:nvSpPr>
          <p:spPr>
            <a:xfrm flipV="1">
              <a:off x="5888188"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4A7F760C-3BEB-4497-AD31-5DB9AF3D5B4B}"/>
                </a:ext>
              </a:extLst>
            </p:cNvPr>
            <p:cNvCxnSpPr>
              <a:cxnSpLocks/>
            </p:cNvCxnSpPr>
            <p:nvPr/>
          </p:nvCxnSpPr>
          <p:spPr>
            <a:xfrm flipV="1">
              <a:off x="3507630"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1272A678-2431-4A8D-9661-0B440E46D477}"/>
                </a:ext>
              </a:extLst>
            </p:cNvPr>
            <p:cNvSpPr txBox="1"/>
            <p:nvPr/>
          </p:nvSpPr>
          <p:spPr>
            <a:xfrm>
              <a:off x="3025913" y="485037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2</a:t>
              </a:r>
            </a:p>
          </p:txBody>
        </p:sp>
      </p:grpSp>
      <p:grpSp>
        <p:nvGrpSpPr>
          <p:cNvPr id="4" name="Group 3">
            <a:extLst>
              <a:ext uri="{FF2B5EF4-FFF2-40B4-BE49-F238E27FC236}">
                <a16:creationId xmlns:a16="http://schemas.microsoft.com/office/drawing/2014/main" id="{A8618E9D-73E1-430F-90D5-FC5B3C694BAB}"/>
              </a:ext>
            </a:extLst>
          </p:cNvPr>
          <p:cNvGrpSpPr/>
          <p:nvPr/>
        </p:nvGrpSpPr>
        <p:grpSpPr>
          <a:xfrm>
            <a:off x="6485704" y="2401153"/>
            <a:ext cx="2011680" cy="2138042"/>
            <a:chOff x="6485703" y="2401153"/>
            <a:chExt cx="2011680" cy="2011680"/>
          </a:xfrm>
        </p:grpSpPr>
        <p:sp>
          <p:nvSpPr>
            <p:cNvPr id="93" name="Freeform: Shape 92">
              <a:extLst>
                <a:ext uri="{FF2B5EF4-FFF2-40B4-BE49-F238E27FC236}">
                  <a16:creationId xmlns:a16="http://schemas.microsoft.com/office/drawing/2014/main" id="{7E0C1333-0C82-4717-A4C8-05969EE8A5DD}"/>
                </a:ext>
              </a:extLst>
            </p:cNvPr>
            <p:cNvSpPr/>
            <p:nvPr/>
          </p:nvSpPr>
          <p:spPr>
            <a:xfrm>
              <a:off x="648570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D512F179-A650-4300-9861-CCE6D31CBD68}"/>
                </a:ext>
              </a:extLst>
            </p:cNvPr>
            <p:cNvSpPr/>
            <p:nvPr/>
          </p:nvSpPr>
          <p:spPr>
            <a:xfrm>
              <a:off x="648570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8D5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FE035995-87D4-4671-9D3D-51F392BC7F51}"/>
                </a:ext>
              </a:extLst>
            </p:cNvPr>
            <p:cNvSpPr/>
            <p:nvPr/>
          </p:nvSpPr>
          <p:spPr>
            <a:xfrm>
              <a:off x="6714303" y="2629752"/>
              <a:ext cx="1554480" cy="1554480"/>
            </a:xfrm>
            <a:prstGeom prst="ellipse">
              <a:avLst/>
            </a:prstGeom>
            <a:gradFill>
              <a:gsLst>
                <a:gs pos="0">
                  <a:srgbClr val="CE65FB"/>
                </a:gs>
                <a:gs pos="100000">
                  <a:srgbClr val="3F4D9E"/>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CA64DEA-161A-4DCB-95B2-5930FB2FAF70}"/>
              </a:ext>
            </a:extLst>
          </p:cNvPr>
          <p:cNvGrpSpPr/>
          <p:nvPr/>
        </p:nvGrpSpPr>
        <p:grpSpPr>
          <a:xfrm>
            <a:off x="5759414" y="991958"/>
            <a:ext cx="3059947" cy="3654532"/>
            <a:chOff x="5759414" y="991958"/>
            <a:chExt cx="3059947" cy="3654532"/>
          </a:xfrm>
        </p:grpSpPr>
        <p:sp>
          <p:nvSpPr>
            <p:cNvPr id="96" name="Arc 95">
              <a:extLst>
                <a:ext uri="{FF2B5EF4-FFF2-40B4-BE49-F238E27FC236}">
                  <a16:creationId xmlns:a16="http://schemas.microsoft.com/office/drawing/2014/main" id="{55CE89C8-E5BE-4613-ADB4-A47B7FD2ED1C}"/>
                </a:ext>
              </a:extLst>
            </p:cNvPr>
            <p:cNvSpPr/>
            <p:nvPr/>
          </p:nvSpPr>
          <p:spPr>
            <a:xfrm flipV="1">
              <a:off x="625204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Isosceles Triangle 96">
              <a:extLst>
                <a:ext uri="{FF2B5EF4-FFF2-40B4-BE49-F238E27FC236}">
                  <a16:creationId xmlns:a16="http://schemas.microsoft.com/office/drawing/2014/main" id="{94241962-FA6B-4DC9-B5B1-F77DDBE54878}"/>
                </a:ext>
              </a:extLst>
            </p:cNvPr>
            <p:cNvSpPr/>
            <p:nvPr/>
          </p:nvSpPr>
          <p:spPr>
            <a:xfrm>
              <a:off x="863260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1A52B384-8C9E-42DA-B40B-80F97CECAA5F}"/>
                </a:ext>
              </a:extLst>
            </p:cNvPr>
            <p:cNvCxnSpPr>
              <a:cxnSpLocks/>
            </p:cNvCxnSpPr>
            <p:nvPr/>
          </p:nvCxnSpPr>
          <p:spPr>
            <a:xfrm>
              <a:off x="625204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BB8852B-7159-44AA-BF62-8A19C02A39FB}"/>
                </a:ext>
              </a:extLst>
            </p:cNvPr>
            <p:cNvSpPr txBox="1"/>
            <p:nvPr/>
          </p:nvSpPr>
          <p:spPr>
            <a:xfrm>
              <a:off x="575941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3</a:t>
              </a:r>
            </a:p>
          </p:txBody>
        </p:sp>
      </p:grpSp>
      <p:grpSp>
        <p:nvGrpSpPr>
          <p:cNvPr id="7" name="Group 6">
            <a:extLst>
              <a:ext uri="{FF2B5EF4-FFF2-40B4-BE49-F238E27FC236}">
                <a16:creationId xmlns:a16="http://schemas.microsoft.com/office/drawing/2014/main" id="{07D20BA8-C4F3-4679-BCBF-FAABADDE3C17}"/>
              </a:ext>
            </a:extLst>
          </p:cNvPr>
          <p:cNvGrpSpPr/>
          <p:nvPr/>
        </p:nvGrpSpPr>
        <p:grpSpPr>
          <a:xfrm>
            <a:off x="9230119" y="2401150"/>
            <a:ext cx="2011680" cy="2138045"/>
            <a:chOff x="9230119" y="2401151"/>
            <a:chExt cx="2011680" cy="2011680"/>
          </a:xfrm>
        </p:grpSpPr>
        <p:sp>
          <p:nvSpPr>
            <p:cNvPr id="101" name="Freeform: Shape 100">
              <a:extLst>
                <a:ext uri="{FF2B5EF4-FFF2-40B4-BE49-F238E27FC236}">
                  <a16:creationId xmlns:a16="http://schemas.microsoft.com/office/drawing/2014/main" id="{02EE35B5-3714-49B2-A0CC-DDABE733BF32}"/>
                </a:ext>
              </a:extLst>
            </p:cNvPr>
            <p:cNvSpPr/>
            <p:nvPr/>
          </p:nvSpPr>
          <p:spPr>
            <a:xfrm flipV="1">
              <a:off x="9230119"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7B2518E5-C6EB-4F48-8597-F276DC06558B}"/>
                </a:ext>
              </a:extLst>
            </p:cNvPr>
            <p:cNvSpPr/>
            <p:nvPr/>
          </p:nvSpPr>
          <p:spPr>
            <a:xfrm flipV="1">
              <a:off x="9230119"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74C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75AB7AB-2B6C-45AA-B5CF-7720560C973B}"/>
                </a:ext>
              </a:extLst>
            </p:cNvPr>
            <p:cNvSpPr/>
            <p:nvPr/>
          </p:nvSpPr>
          <p:spPr>
            <a:xfrm flipV="1">
              <a:off x="9458719" y="2629752"/>
              <a:ext cx="1554480" cy="1554480"/>
            </a:xfrm>
            <a:prstGeom prst="ellipse">
              <a:avLst/>
            </a:prstGeom>
            <a:gradFill>
              <a:gsLst>
                <a:gs pos="0">
                  <a:srgbClr val="A0D32C"/>
                </a:gs>
                <a:gs pos="100000">
                  <a:srgbClr val="46CA89"/>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C09F750-3119-4EAF-BAC4-A4970F08C1F7}"/>
              </a:ext>
            </a:extLst>
          </p:cNvPr>
          <p:cNvGrpSpPr/>
          <p:nvPr/>
        </p:nvGrpSpPr>
        <p:grpSpPr>
          <a:xfrm>
            <a:off x="8497383" y="2167494"/>
            <a:ext cx="3066394" cy="3698548"/>
            <a:chOff x="8497383" y="2167494"/>
            <a:chExt cx="3066394" cy="3698548"/>
          </a:xfrm>
        </p:grpSpPr>
        <p:sp>
          <p:nvSpPr>
            <p:cNvPr id="104" name="Arc 103">
              <a:extLst>
                <a:ext uri="{FF2B5EF4-FFF2-40B4-BE49-F238E27FC236}">
                  <a16:creationId xmlns:a16="http://schemas.microsoft.com/office/drawing/2014/main" id="{B9633129-1C06-4969-B038-B972505CE79F}"/>
                </a:ext>
              </a:extLst>
            </p:cNvPr>
            <p:cNvSpPr/>
            <p:nvPr/>
          </p:nvSpPr>
          <p:spPr>
            <a:xfrm>
              <a:off x="8996461"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Isosceles Triangle 104">
              <a:extLst>
                <a:ext uri="{FF2B5EF4-FFF2-40B4-BE49-F238E27FC236}">
                  <a16:creationId xmlns:a16="http://schemas.microsoft.com/office/drawing/2014/main" id="{6B95AA0A-5507-4D8E-BEB8-B269B9C0D0A4}"/>
                </a:ext>
              </a:extLst>
            </p:cNvPr>
            <p:cNvSpPr/>
            <p:nvPr/>
          </p:nvSpPr>
          <p:spPr>
            <a:xfrm flipV="1">
              <a:off x="11377019"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36086871-4FAB-4DF2-8857-4942B0E7D303}"/>
                </a:ext>
              </a:extLst>
            </p:cNvPr>
            <p:cNvCxnSpPr>
              <a:cxnSpLocks/>
            </p:cNvCxnSpPr>
            <p:nvPr/>
          </p:nvCxnSpPr>
          <p:spPr>
            <a:xfrm flipV="1">
              <a:off x="8996461"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435B1D5-178F-4763-B61B-9A5324D3C894}"/>
                </a:ext>
              </a:extLst>
            </p:cNvPr>
            <p:cNvSpPr txBox="1"/>
            <p:nvPr/>
          </p:nvSpPr>
          <p:spPr>
            <a:xfrm>
              <a:off x="8497383" y="4850379"/>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4</a:t>
              </a:r>
            </a:p>
          </p:txBody>
        </p:sp>
      </p:grpSp>
      <p:grpSp>
        <p:nvGrpSpPr>
          <p:cNvPr id="32" name="Group 31">
            <a:extLst>
              <a:ext uri="{FF2B5EF4-FFF2-40B4-BE49-F238E27FC236}">
                <a16:creationId xmlns:a16="http://schemas.microsoft.com/office/drawing/2014/main" id="{0E7E889F-5796-4C45-B2F2-67A5655A412D}"/>
              </a:ext>
            </a:extLst>
          </p:cNvPr>
          <p:cNvGrpSpPr/>
          <p:nvPr/>
        </p:nvGrpSpPr>
        <p:grpSpPr>
          <a:xfrm>
            <a:off x="1079422" y="797324"/>
            <a:ext cx="3198312" cy="1491368"/>
            <a:chOff x="1158258" y="1110577"/>
            <a:chExt cx="3198312" cy="1491368"/>
          </a:xfrm>
        </p:grpSpPr>
        <p:sp>
          <p:nvSpPr>
            <p:cNvPr id="33" name="Rectangle 32">
              <a:extLst>
                <a:ext uri="{FF2B5EF4-FFF2-40B4-BE49-F238E27FC236}">
                  <a16:creationId xmlns:a16="http://schemas.microsoft.com/office/drawing/2014/main" id="{0FDEFD0D-717F-4E77-837F-1081ED7F20A5}"/>
                </a:ext>
              </a:extLst>
            </p:cNvPr>
            <p:cNvSpPr/>
            <p:nvPr/>
          </p:nvSpPr>
          <p:spPr>
            <a:xfrm>
              <a:off x="1158259" y="1110577"/>
              <a:ext cx="3198311" cy="369332"/>
            </a:xfrm>
            <a:prstGeom prst="rect">
              <a:avLst/>
            </a:prstGeom>
          </p:spPr>
          <p:txBody>
            <a:bodyPr wrap="none">
              <a:spAutoFit/>
            </a:bodyPr>
            <a:lstStyle/>
            <a:p>
              <a:r>
                <a:rPr lang="en-US" b="1" dirty="0">
                  <a:solidFill>
                    <a:srgbClr val="FE8C5D"/>
                  </a:solidFill>
                  <a:latin typeface="Roboto" pitchFamily="2" charset="0"/>
                  <a:ea typeface="Roboto" pitchFamily="2" charset="0"/>
                </a:rPr>
                <a:t>Identify potential challenges</a:t>
              </a:r>
              <a:endParaRPr lang="en-US" dirty="0">
                <a:solidFill>
                  <a:srgbClr val="FE8C5D"/>
                </a:solidFill>
                <a:latin typeface="Roboto" pitchFamily="2" charset="0"/>
                <a:ea typeface="Roboto" pitchFamily="2" charset="0"/>
              </a:endParaRPr>
            </a:p>
          </p:txBody>
        </p:sp>
        <p:sp>
          <p:nvSpPr>
            <p:cNvPr id="34" name="Rectangle 33">
              <a:extLst>
                <a:ext uri="{FF2B5EF4-FFF2-40B4-BE49-F238E27FC236}">
                  <a16:creationId xmlns:a16="http://schemas.microsoft.com/office/drawing/2014/main" id="{1F479D2C-0021-41BB-B712-8FFCDB8C5D59}"/>
                </a:ext>
              </a:extLst>
            </p:cNvPr>
            <p:cNvSpPr/>
            <p:nvPr/>
          </p:nvSpPr>
          <p:spPr>
            <a:xfrm>
              <a:off x="1158258" y="1401616"/>
              <a:ext cx="2349361" cy="1200329"/>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This include technical challenges, data privacy concerns, regulatory issues, or other challenges that could impact the success of the project.</a:t>
              </a:r>
            </a:p>
          </p:txBody>
        </p:sp>
      </p:grpSp>
      <p:grpSp>
        <p:nvGrpSpPr>
          <p:cNvPr id="44" name="Group 43">
            <a:extLst>
              <a:ext uri="{FF2B5EF4-FFF2-40B4-BE49-F238E27FC236}">
                <a16:creationId xmlns:a16="http://schemas.microsoft.com/office/drawing/2014/main" id="{550D411C-ED67-4A68-9DF1-CFB31456ABDC}"/>
              </a:ext>
            </a:extLst>
          </p:cNvPr>
          <p:cNvGrpSpPr/>
          <p:nvPr/>
        </p:nvGrpSpPr>
        <p:grpSpPr>
          <a:xfrm>
            <a:off x="6661071" y="551390"/>
            <a:ext cx="2930611" cy="1676034"/>
            <a:chOff x="1158258" y="1110577"/>
            <a:chExt cx="2930611" cy="1676034"/>
          </a:xfrm>
        </p:grpSpPr>
        <p:sp>
          <p:nvSpPr>
            <p:cNvPr id="45" name="Rectangle 44">
              <a:extLst>
                <a:ext uri="{FF2B5EF4-FFF2-40B4-BE49-F238E27FC236}">
                  <a16:creationId xmlns:a16="http://schemas.microsoft.com/office/drawing/2014/main" id="{933F016E-D331-4361-8301-751099F7DBD4}"/>
                </a:ext>
              </a:extLst>
            </p:cNvPr>
            <p:cNvSpPr/>
            <p:nvPr/>
          </p:nvSpPr>
          <p:spPr>
            <a:xfrm>
              <a:off x="1158259" y="1110577"/>
              <a:ext cx="2930610" cy="369332"/>
            </a:xfrm>
            <a:prstGeom prst="rect">
              <a:avLst/>
            </a:prstGeom>
          </p:spPr>
          <p:txBody>
            <a:bodyPr wrap="none">
              <a:spAutoFit/>
            </a:bodyPr>
            <a:lstStyle/>
            <a:p>
              <a:r>
                <a:rPr lang="en-US" b="1" dirty="0">
                  <a:solidFill>
                    <a:srgbClr val="8F5CD3"/>
                  </a:solidFill>
                  <a:latin typeface="Roboto" pitchFamily="2" charset="0"/>
                  <a:ea typeface="Roboto" pitchFamily="2" charset="0"/>
                </a:rPr>
                <a:t>Review and refine the plan</a:t>
              </a:r>
              <a:endParaRPr lang="en-US" dirty="0">
                <a:solidFill>
                  <a:srgbClr val="8F5CD3"/>
                </a:solidFill>
                <a:latin typeface="Roboto" pitchFamily="2" charset="0"/>
                <a:ea typeface="Roboto" pitchFamily="2" charset="0"/>
              </a:endParaRPr>
            </a:p>
          </p:txBody>
        </p:sp>
        <p:sp>
          <p:nvSpPr>
            <p:cNvPr id="46" name="Rectangle 45">
              <a:extLst>
                <a:ext uri="{FF2B5EF4-FFF2-40B4-BE49-F238E27FC236}">
                  <a16:creationId xmlns:a16="http://schemas.microsoft.com/office/drawing/2014/main" id="{01B2BCBC-F207-44CB-824F-60E44BFF6282}"/>
                </a:ext>
              </a:extLst>
            </p:cNvPr>
            <p:cNvSpPr/>
            <p:nvPr/>
          </p:nvSpPr>
          <p:spPr>
            <a:xfrm>
              <a:off x="1158258" y="1401616"/>
              <a:ext cx="2349361" cy="1384995"/>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It is to ensure that it is feasible and meets the business requirements. This may involve revisiting earlier steps in the requirement gathering process to make adjustments.</a:t>
              </a:r>
            </a:p>
          </p:txBody>
        </p:sp>
      </p:grpSp>
      <p:grpSp>
        <p:nvGrpSpPr>
          <p:cNvPr id="47" name="Group 46">
            <a:extLst>
              <a:ext uri="{FF2B5EF4-FFF2-40B4-BE49-F238E27FC236}">
                <a16:creationId xmlns:a16="http://schemas.microsoft.com/office/drawing/2014/main" id="{339657D8-65DB-46EC-A49F-6EFAB6F2264D}"/>
              </a:ext>
            </a:extLst>
          </p:cNvPr>
          <p:cNvGrpSpPr/>
          <p:nvPr/>
        </p:nvGrpSpPr>
        <p:grpSpPr>
          <a:xfrm>
            <a:off x="3949868" y="4947893"/>
            <a:ext cx="2620492" cy="1122036"/>
            <a:chOff x="1158258" y="1110577"/>
            <a:chExt cx="2620492" cy="1122036"/>
          </a:xfrm>
        </p:grpSpPr>
        <p:sp>
          <p:nvSpPr>
            <p:cNvPr id="48" name="Rectangle 47">
              <a:extLst>
                <a:ext uri="{FF2B5EF4-FFF2-40B4-BE49-F238E27FC236}">
                  <a16:creationId xmlns:a16="http://schemas.microsoft.com/office/drawing/2014/main" id="{D50092FE-CE08-415C-A0FE-522788A1ABA2}"/>
                </a:ext>
              </a:extLst>
            </p:cNvPr>
            <p:cNvSpPr/>
            <p:nvPr/>
          </p:nvSpPr>
          <p:spPr>
            <a:xfrm>
              <a:off x="1158259" y="1110577"/>
              <a:ext cx="2491388" cy="369332"/>
            </a:xfrm>
            <a:prstGeom prst="rect">
              <a:avLst/>
            </a:prstGeom>
          </p:spPr>
          <p:txBody>
            <a:bodyPr wrap="none">
              <a:spAutoFit/>
            </a:bodyPr>
            <a:lstStyle/>
            <a:p>
              <a:r>
                <a:rPr lang="en-US" b="1" dirty="0">
                  <a:solidFill>
                    <a:srgbClr val="FF579A"/>
                  </a:solidFill>
                  <a:latin typeface="Roboto" pitchFamily="2" charset="0"/>
                  <a:ea typeface="Roboto" pitchFamily="2" charset="0"/>
                </a:rPr>
                <a:t>Develop a project plan</a:t>
              </a:r>
              <a:endParaRPr lang="en-US" dirty="0">
                <a:solidFill>
                  <a:srgbClr val="FF579A"/>
                </a:solidFill>
                <a:latin typeface="Roboto" pitchFamily="2" charset="0"/>
                <a:ea typeface="Roboto" pitchFamily="2" charset="0"/>
              </a:endParaRPr>
            </a:p>
          </p:txBody>
        </p:sp>
        <p:sp>
          <p:nvSpPr>
            <p:cNvPr id="49" name="Rectangle 48">
              <a:extLst>
                <a:ext uri="{FF2B5EF4-FFF2-40B4-BE49-F238E27FC236}">
                  <a16:creationId xmlns:a16="http://schemas.microsoft.com/office/drawing/2014/main" id="{68D63669-2AF7-493F-B81F-6DA3C535111A}"/>
                </a:ext>
              </a:extLst>
            </p:cNvPr>
            <p:cNvSpPr/>
            <p:nvPr/>
          </p:nvSpPr>
          <p:spPr>
            <a:xfrm>
              <a:off x="1158258" y="1401616"/>
              <a:ext cx="2620492" cy="830997"/>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This plan should include timelines, milestones, and resources required to complete the project.</a:t>
              </a:r>
            </a:p>
          </p:txBody>
        </p:sp>
      </p:grpSp>
      <p:grpSp>
        <p:nvGrpSpPr>
          <p:cNvPr id="50" name="Group 49">
            <a:extLst>
              <a:ext uri="{FF2B5EF4-FFF2-40B4-BE49-F238E27FC236}">
                <a16:creationId xmlns:a16="http://schemas.microsoft.com/office/drawing/2014/main" id="{61AD5C7E-A117-4251-8732-D3D56EB8F3B1}"/>
              </a:ext>
            </a:extLst>
          </p:cNvPr>
          <p:cNvGrpSpPr/>
          <p:nvPr/>
        </p:nvGrpSpPr>
        <p:grpSpPr>
          <a:xfrm>
            <a:off x="9279249" y="4907845"/>
            <a:ext cx="2565126" cy="1688800"/>
            <a:chOff x="1050375" y="1097811"/>
            <a:chExt cx="2565126" cy="1688800"/>
          </a:xfrm>
        </p:grpSpPr>
        <p:sp>
          <p:nvSpPr>
            <p:cNvPr id="51" name="Rectangle 50">
              <a:extLst>
                <a:ext uri="{FF2B5EF4-FFF2-40B4-BE49-F238E27FC236}">
                  <a16:creationId xmlns:a16="http://schemas.microsoft.com/office/drawing/2014/main" id="{70D21AFD-0C55-4031-AD49-71DF07896D0A}"/>
                </a:ext>
              </a:extLst>
            </p:cNvPr>
            <p:cNvSpPr/>
            <p:nvPr/>
          </p:nvSpPr>
          <p:spPr>
            <a:xfrm>
              <a:off x="1050375" y="1097811"/>
              <a:ext cx="2565126" cy="369332"/>
            </a:xfrm>
            <a:prstGeom prst="rect">
              <a:avLst/>
            </a:prstGeom>
          </p:spPr>
          <p:txBody>
            <a:bodyPr wrap="none">
              <a:spAutoFit/>
            </a:bodyPr>
            <a:lstStyle/>
            <a:p>
              <a:r>
                <a:rPr lang="en-US" b="1" dirty="0">
                  <a:solidFill>
                    <a:srgbClr val="77CE61"/>
                  </a:solidFill>
                  <a:latin typeface="Roboto" pitchFamily="2" charset="0"/>
                  <a:ea typeface="Roboto" pitchFamily="2" charset="0"/>
                </a:rPr>
                <a:t>Define success criteria</a:t>
              </a:r>
              <a:endParaRPr lang="en-US" dirty="0">
                <a:solidFill>
                  <a:srgbClr val="77CE61"/>
                </a:solidFill>
                <a:latin typeface="Roboto" pitchFamily="2" charset="0"/>
                <a:ea typeface="Roboto" pitchFamily="2" charset="0"/>
              </a:endParaRPr>
            </a:p>
          </p:txBody>
        </p:sp>
        <p:sp>
          <p:nvSpPr>
            <p:cNvPr id="52" name="Rectangle 51">
              <a:extLst>
                <a:ext uri="{FF2B5EF4-FFF2-40B4-BE49-F238E27FC236}">
                  <a16:creationId xmlns:a16="http://schemas.microsoft.com/office/drawing/2014/main" id="{5434C041-5B40-47AB-B0B5-C76694213A8B}"/>
                </a:ext>
              </a:extLst>
            </p:cNvPr>
            <p:cNvSpPr/>
            <p:nvPr/>
          </p:nvSpPr>
          <p:spPr>
            <a:xfrm>
              <a:off x="1158258" y="1401616"/>
              <a:ext cx="2349361" cy="1384995"/>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This could include accuracy of the AI model, reduction of costs or time, improved customer satisfaction, or other metrics that are relevant to the business problem being solved.</a:t>
              </a:r>
            </a:p>
          </p:txBody>
        </p:sp>
      </p:grpSp>
    </p:spTree>
    <p:extLst>
      <p:ext uri="{BB962C8B-B14F-4D97-AF65-F5344CB8AC3E}">
        <p14:creationId xmlns:p14="http://schemas.microsoft.com/office/powerpoint/2010/main" val="287507402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14:presetBounceEnd="40000">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14:bounceEnd="40000">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14:presetBounceEnd="40000">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14:bounceEnd="40000">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14:presetBounceEnd="40000">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14:bounceEnd="40000">
                                          <p:cBhvr additive="base">
                                            <p:cTn id="19" dur="75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2" presetClass="entr" presetSubtype="4" accel="26667" fill="hold" nodeType="afterEffect" p14:presetBounceEnd="40000">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14:bounceEnd="40000">
                                          <p:cBhvr additive="base">
                                            <p:cTn id="24" dur="75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25" dur="75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2" presetClass="entr" presetSubtype="1" accel="26667" fill="hold" nodeType="withEffect" p14:presetBounceEnd="40000">
                                      <p:stCondLst>
                                        <p:cond delay="100"/>
                                      </p:stCondLst>
                                      <p:childTnLst>
                                        <p:set>
                                          <p:cBhvr>
                                            <p:cTn id="33" dur="1" fill="hold">
                                              <p:stCondLst>
                                                <p:cond delay="0"/>
                                              </p:stCondLst>
                                            </p:cTn>
                                            <p:tgtEl>
                                              <p:spTgt spid="9"/>
                                            </p:tgtEl>
                                            <p:attrNameLst>
                                              <p:attrName>style.visibility</p:attrName>
                                            </p:attrNameLst>
                                          </p:cBhvr>
                                          <p:to>
                                            <p:strVal val="visible"/>
                                          </p:to>
                                        </p:set>
                                        <p:anim calcmode="lin" valueType="num" p14:bounceEnd="40000">
                                          <p:cBhvr additive="base">
                                            <p:cTn id="34" dur="750" fill="hold"/>
                                            <p:tgtEl>
                                              <p:spTgt spid="9"/>
                                            </p:tgtEl>
                                            <p:attrNameLst>
                                              <p:attrName>ppt_x</p:attrName>
                                            </p:attrNameLst>
                                          </p:cBhvr>
                                          <p:tavLst>
                                            <p:tav tm="0">
                                              <p:val>
                                                <p:strVal val="#ppt_x"/>
                                              </p:val>
                                            </p:tav>
                                            <p:tav tm="100000">
                                              <p:val>
                                                <p:strVal val="#ppt_x"/>
                                              </p:val>
                                            </p:tav>
                                          </p:tavLst>
                                        </p:anim>
                                        <p:anim calcmode="lin" valueType="num" p14:bounceEnd="40000">
                                          <p:cBhvr additive="base">
                                            <p:cTn id="35" dur="75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2800"/>
                                </p:stCondLst>
                                <p:childTnLst>
                                  <p:par>
                                    <p:cTn id="37" presetID="47" presetClass="entr" presetSubtype="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anim calcmode="lin" valueType="num">
                                          <p:cBhvr>
                                            <p:cTn id="40" dur="1000" fill="hold"/>
                                            <p:tgtEl>
                                              <p:spTgt spid="47"/>
                                            </p:tgtEl>
                                            <p:attrNameLst>
                                              <p:attrName>ppt_x</p:attrName>
                                            </p:attrNameLst>
                                          </p:cBhvr>
                                          <p:tavLst>
                                            <p:tav tm="0">
                                              <p:val>
                                                <p:strVal val="#ppt_x"/>
                                              </p:val>
                                            </p:tav>
                                            <p:tav tm="100000">
                                              <p:val>
                                                <p:strVal val="#ppt_x"/>
                                              </p:val>
                                            </p:tav>
                                          </p:tavLst>
                                        </p:anim>
                                        <p:anim calcmode="lin" valueType="num">
                                          <p:cBhvr>
                                            <p:cTn id="41" dur="1000" fill="hold"/>
                                            <p:tgtEl>
                                              <p:spTgt spid="47"/>
                                            </p:tgtEl>
                                            <p:attrNameLst>
                                              <p:attrName>ppt_y</p:attrName>
                                            </p:attrNameLst>
                                          </p:cBhvr>
                                          <p:tavLst>
                                            <p:tav tm="0">
                                              <p:val>
                                                <p:strVal val="#ppt_y-.1"/>
                                              </p:val>
                                            </p:tav>
                                            <p:tav tm="100000">
                                              <p:val>
                                                <p:strVal val="#ppt_y"/>
                                              </p:val>
                                            </p:tav>
                                          </p:tavLst>
                                        </p:anim>
                                      </p:childTnLst>
                                    </p:cTn>
                                  </p:par>
                                  <p:par>
                                    <p:cTn id="42" presetID="2" presetClass="entr" presetSubtype="4" accel="26667" fill="hold" nodeType="withEffect" p14:presetBounceEnd="40000">
                                      <p:stCondLst>
                                        <p:cond delay="200"/>
                                      </p:stCondLst>
                                      <p:childTnLst>
                                        <p:set>
                                          <p:cBhvr>
                                            <p:cTn id="43" dur="1" fill="hold">
                                              <p:stCondLst>
                                                <p:cond delay="0"/>
                                              </p:stCondLst>
                                            </p:cTn>
                                            <p:tgtEl>
                                              <p:spTgt spid="11"/>
                                            </p:tgtEl>
                                            <p:attrNameLst>
                                              <p:attrName>style.visibility</p:attrName>
                                            </p:attrNameLst>
                                          </p:cBhvr>
                                          <p:to>
                                            <p:strVal val="visible"/>
                                          </p:to>
                                        </p:set>
                                        <p:anim calcmode="lin" valueType="num" p14:bounceEnd="40000">
                                          <p:cBhvr additive="base">
                                            <p:cTn id="44" dur="75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45" dur="75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3800"/>
                                </p:stCondLst>
                                <p:childTnLst>
                                  <p:par>
                                    <p:cTn id="47" presetID="42" presetClass="entr" presetSubtype="0"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par>
                                    <p:cTn id="52" presetID="2" presetClass="entr" presetSubtype="1" accel="26667" fill="hold" nodeType="withEffect" p14:presetBounceEnd="40000">
                                      <p:stCondLst>
                                        <p:cond delay="300"/>
                                      </p:stCondLst>
                                      <p:childTnLst>
                                        <p:set>
                                          <p:cBhvr>
                                            <p:cTn id="53" dur="1" fill="hold">
                                              <p:stCondLst>
                                                <p:cond delay="0"/>
                                              </p:stCondLst>
                                            </p:cTn>
                                            <p:tgtEl>
                                              <p:spTgt spid="13"/>
                                            </p:tgtEl>
                                            <p:attrNameLst>
                                              <p:attrName>style.visibility</p:attrName>
                                            </p:attrNameLst>
                                          </p:cBhvr>
                                          <p:to>
                                            <p:strVal val="visible"/>
                                          </p:to>
                                        </p:set>
                                        <p:anim calcmode="lin" valueType="num" p14:bounceEnd="40000">
                                          <p:cBhvr additive="base">
                                            <p:cTn id="54"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55" dur="750" fill="hold"/>
                                            <p:tgtEl>
                                              <p:spTgt spid="13"/>
                                            </p:tgtEl>
                                            <p:attrNameLst>
                                              <p:attrName>ppt_y</p:attrName>
                                            </p:attrNameLst>
                                          </p:cBhvr>
                                          <p:tavLst>
                                            <p:tav tm="0">
                                              <p:val>
                                                <p:strVal val="0-#ppt_h/2"/>
                                              </p:val>
                                            </p:tav>
                                            <p:tav tm="100000">
                                              <p:val>
                                                <p:strVal val="#ppt_y"/>
                                              </p:val>
                                            </p:tav>
                                          </p:tavLst>
                                        </p:anim>
                                      </p:childTnLst>
                                    </p:cTn>
                                  </p:par>
                                </p:childTnLst>
                              </p:cTn>
                            </p:par>
                            <p:par>
                              <p:cTn id="56" fill="hold">
                                <p:stCondLst>
                                  <p:cond delay="4850"/>
                                </p:stCondLst>
                                <p:childTnLst>
                                  <p:par>
                                    <p:cTn id="57" presetID="47" presetClass="entr" presetSubtype="0"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ppt_x"/>
                                              </p:val>
                                            </p:tav>
                                            <p:tav tm="100000">
                                              <p:val>
                                                <p:strVal val="#ppt_x"/>
                                              </p:val>
                                            </p:tav>
                                          </p:tavLst>
                                        </p:anim>
                                        <p:anim calcmode="lin" valueType="num">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10" presetClass="entr" presetSubtype="0"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1550"/>
                                </p:stCondLst>
                                <p:childTnLst>
                                  <p:par>
                                    <p:cTn id="35" presetID="2" presetClass="entr" presetSubtype="4" accel="26667"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750" fill="hold"/>
                                            <p:tgtEl>
                                              <p:spTgt spid="8"/>
                                            </p:tgtEl>
                                            <p:attrNameLst>
                                              <p:attrName>ppt_x</p:attrName>
                                            </p:attrNameLst>
                                          </p:cBhvr>
                                          <p:tavLst>
                                            <p:tav tm="0">
                                              <p:val>
                                                <p:strVal val="#ppt_x"/>
                                              </p:val>
                                            </p:tav>
                                            <p:tav tm="100000">
                                              <p:val>
                                                <p:strVal val="#ppt_x"/>
                                              </p:val>
                                            </p:tav>
                                          </p:tavLst>
                                        </p:anim>
                                        <p:anim calcmode="lin" valueType="num">
                                          <p:cBhvr additive="base">
                                            <p:cTn id="38" dur="750" fill="hold"/>
                                            <p:tgtEl>
                                              <p:spTgt spid="8"/>
                                            </p:tgtEl>
                                            <p:attrNameLst>
                                              <p:attrName>ppt_y</p:attrName>
                                            </p:attrNameLst>
                                          </p:cBhvr>
                                          <p:tavLst>
                                            <p:tav tm="0">
                                              <p:val>
                                                <p:strVal val="1+#ppt_h/2"/>
                                              </p:val>
                                            </p:tav>
                                            <p:tav tm="100000">
                                              <p:val>
                                                <p:strVal val="#ppt_y"/>
                                              </p:val>
                                            </p:tav>
                                          </p:tavLst>
                                        </p:anim>
                                      </p:childTnLst>
                                    </p:cTn>
                                  </p:par>
                                </p:childTnLst>
                              </p:cTn>
                            </p:par>
                            <p:par>
                              <p:cTn id="39" fill="hold">
                                <p:stCondLst>
                                  <p:cond delay="2300"/>
                                </p:stCondLst>
                                <p:childTnLst>
                                  <p:par>
                                    <p:cTn id="40" presetID="42" presetClass="entr" presetSubtype="0"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2" presetClass="entr" presetSubtype="1" accel="26667" fill="hold" nodeType="withEffect">
                                      <p:stCondLst>
                                        <p:cond delay="1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ppt_x"/>
                                              </p:val>
                                            </p:tav>
                                            <p:tav tm="100000">
                                              <p:val>
                                                <p:strVal val="#ppt_x"/>
                                              </p:val>
                                            </p:tav>
                                          </p:tavLst>
                                        </p:anim>
                                        <p:anim calcmode="lin" valueType="num">
                                          <p:cBhvr additive="base">
                                            <p:cTn id="48" dur="75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3300"/>
                                </p:stCondLst>
                                <p:childTnLst>
                                  <p:par>
                                    <p:cTn id="50" presetID="47" presetClass="entr" presetSubtype="0" fill="hold"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2" presetClass="entr" presetSubtype="4" accel="26667" fill="hold" nodeType="withEffect">
                                      <p:stCondLst>
                                        <p:cond delay="20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750" fill="hold"/>
                                            <p:tgtEl>
                                              <p:spTgt spid="11"/>
                                            </p:tgtEl>
                                            <p:attrNameLst>
                                              <p:attrName>ppt_x</p:attrName>
                                            </p:attrNameLst>
                                          </p:cBhvr>
                                          <p:tavLst>
                                            <p:tav tm="0">
                                              <p:val>
                                                <p:strVal val="#ppt_x"/>
                                              </p:val>
                                            </p:tav>
                                            <p:tav tm="100000">
                                              <p:val>
                                                <p:strVal val="#ppt_x"/>
                                              </p:val>
                                            </p:tav>
                                          </p:tavLst>
                                        </p:anim>
                                        <p:anim calcmode="lin" valueType="num">
                                          <p:cBhvr additive="base">
                                            <p:cTn id="58" dur="750" fill="hold"/>
                                            <p:tgtEl>
                                              <p:spTgt spid="11"/>
                                            </p:tgtEl>
                                            <p:attrNameLst>
                                              <p:attrName>ppt_y</p:attrName>
                                            </p:attrNameLst>
                                          </p:cBhvr>
                                          <p:tavLst>
                                            <p:tav tm="0">
                                              <p:val>
                                                <p:strVal val="1+#ppt_h/2"/>
                                              </p:val>
                                            </p:tav>
                                            <p:tav tm="100000">
                                              <p:val>
                                                <p:strVal val="#ppt_y"/>
                                              </p:val>
                                            </p:tav>
                                          </p:tavLst>
                                        </p:anim>
                                      </p:childTnLst>
                                    </p:cTn>
                                  </p:par>
                                </p:childTnLst>
                              </p:cTn>
                            </p:par>
                            <p:par>
                              <p:cTn id="59" fill="hold">
                                <p:stCondLst>
                                  <p:cond delay="4300"/>
                                </p:stCondLst>
                                <p:childTnLst>
                                  <p:par>
                                    <p:cTn id="60" presetID="42" presetClass="entr" presetSubtype="0"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2" presetClass="entr" presetSubtype="1" accel="26667" fill="hold" nodeType="withEffect">
                                      <p:stCondLst>
                                        <p:cond delay="3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750" fill="hold"/>
                                            <p:tgtEl>
                                              <p:spTgt spid="13"/>
                                            </p:tgtEl>
                                            <p:attrNameLst>
                                              <p:attrName>ppt_x</p:attrName>
                                            </p:attrNameLst>
                                          </p:cBhvr>
                                          <p:tavLst>
                                            <p:tav tm="0">
                                              <p:val>
                                                <p:strVal val="#ppt_x"/>
                                              </p:val>
                                            </p:tav>
                                            <p:tav tm="100000">
                                              <p:val>
                                                <p:strVal val="#ppt_x"/>
                                              </p:val>
                                            </p:tav>
                                          </p:tavLst>
                                        </p:anim>
                                        <p:anim calcmode="lin" valueType="num">
                                          <p:cBhvr additive="base">
                                            <p:cTn id="68" dur="750" fill="hold"/>
                                            <p:tgtEl>
                                              <p:spTgt spid="13"/>
                                            </p:tgtEl>
                                            <p:attrNameLst>
                                              <p:attrName>ppt_y</p:attrName>
                                            </p:attrNameLst>
                                          </p:cBhvr>
                                          <p:tavLst>
                                            <p:tav tm="0">
                                              <p:val>
                                                <p:strVal val="0-#ppt_h/2"/>
                                              </p:val>
                                            </p:tav>
                                            <p:tav tm="100000">
                                              <p:val>
                                                <p:strVal val="#ppt_y"/>
                                              </p:val>
                                            </p:tav>
                                          </p:tavLst>
                                        </p:anim>
                                      </p:childTnLst>
                                    </p:cTn>
                                  </p:par>
                                </p:childTnLst>
                              </p:cTn>
                            </p:par>
                            <p:par>
                              <p:cTn id="69" fill="hold">
                                <p:stCondLst>
                                  <p:cond delay="5350"/>
                                </p:stCondLst>
                                <p:childTnLst>
                                  <p:par>
                                    <p:cTn id="70" presetID="47" presetClass="entr" presetSubtype="0" fill="hold"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C49621C-76FF-4583-A308-E5D453149452}"/>
              </a:ext>
            </a:extLst>
          </p:cNvPr>
          <p:cNvSpPr/>
          <p:nvPr/>
        </p:nvSpPr>
        <p:spPr>
          <a:xfrm>
            <a:off x="0" y="0"/>
            <a:ext cx="12192000" cy="6858000"/>
          </a:xfrm>
          <a:prstGeom prst="rect">
            <a:avLst/>
          </a:prstGeom>
          <a:gradFill flip="none" rotWithShape="1">
            <a:gsLst>
              <a:gs pos="0">
                <a:srgbClr val="323F69"/>
              </a:gs>
              <a:gs pos="48000">
                <a:srgbClr val="202140"/>
              </a:gs>
              <a:gs pos="100000">
                <a:srgbClr val="1C193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B3118E2-BF00-4E44-ACE0-4A332819B70C}"/>
              </a:ext>
            </a:extLst>
          </p:cNvPr>
          <p:cNvGrpSpPr/>
          <p:nvPr/>
        </p:nvGrpSpPr>
        <p:grpSpPr>
          <a:xfrm>
            <a:off x="999804" y="2401151"/>
            <a:ext cx="2011680" cy="2138044"/>
            <a:chOff x="996873" y="2401153"/>
            <a:chExt cx="2011680" cy="2011680"/>
          </a:xfrm>
        </p:grpSpPr>
        <p:sp>
          <p:nvSpPr>
            <p:cNvPr id="82" name="Freeform: Shape 81">
              <a:extLst>
                <a:ext uri="{FF2B5EF4-FFF2-40B4-BE49-F238E27FC236}">
                  <a16:creationId xmlns:a16="http://schemas.microsoft.com/office/drawing/2014/main" id="{4C8BDD49-AFBB-4295-B2B3-0C29B7E05845}"/>
                </a:ext>
              </a:extLst>
            </p:cNvPr>
            <p:cNvSpPr/>
            <p:nvPr/>
          </p:nvSpPr>
          <p:spPr>
            <a:xfrm>
              <a:off x="99687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41382C12-A7E5-4F4F-8A82-6093C1CC7263}"/>
                </a:ext>
              </a:extLst>
            </p:cNvPr>
            <p:cNvSpPr/>
            <p:nvPr/>
          </p:nvSpPr>
          <p:spPr>
            <a:xfrm>
              <a:off x="99687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E8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78D8A57-C22B-49DE-B3EC-30C4A6BCBE37}"/>
                </a:ext>
              </a:extLst>
            </p:cNvPr>
            <p:cNvSpPr/>
            <p:nvPr/>
          </p:nvSpPr>
          <p:spPr>
            <a:xfrm>
              <a:off x="1225473" y="2629752"/>
              <a:ext cx="1554480" cy="1554480"/>
            </a:xfrm>
            <a:prstGeom prst="ellipse">
              <a:avLst/>
            </a:prstGeom>
            <a:gradFill>
              <a:gsLst>
                <a:gs pos="0">
                  <a:srgbClr val="FFCE52"/>
                </a:gs>
                <a:gs pos="100000">
                  <a:srgbClr val="FF5A58"/>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7F116AD4-A93E-4157-A8A1-3F7CD9974ACA}"/>
              </a:ext>
            </a:extLst>
          </p:cNvPr>
          <p:cNvGrpSpPr/>
          <p:nvPr/>
        </p:nvGrpSpPr>
        <p:grpSpPr>
          <a:xfrm>
            <a:off x="230218" y="1123670"/>
            <a:ext cx="3059947" cy="3654532"/>
            <a:chOff x="270584" y="991958"/>
            <a:chExt cx="3059947" cy="3654532"/>
          </a:xfrm>
        </p:grpSpPr>
        <p:sp>
          <p:nvSpPr>
            <p:cNvPr id="5" name="Arc 4">
              <a:extLst>
                <a:ext uri="{FF2B5EF4-FFF2-40B4-BE49-F238E27FC236}">
                  <a16:creationId xmlns:a16="http://schemas.microsoft.com/office/drawing/2014/main" id="{1DDA1338-2364-4BC1-A176-D58159530C42}"/>
                </a:ext>
              </a:extLst>
            </p:cNvPr>
            <p:cNvSpPr/>
            <p:nvPr/>
          </p:nvSpPr>
          <p:spPr>
            <a:xfrm flipV="1">
              <a:off x="76321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Isosceles Triangle 5">
              <a:extLst>
                <a:ext uri="{FF2B5EF4-FFF2-40B4-BE49-F238E27FC236}">
                  <a16:creationId xmlns:a16="http://schemas.microsoft.com/office/drawing/2014/main" id="{202018B5-EF76-42A4-95E1-6289B4836CD7}"/>
                </a:ext>
              </a:extLst>
            </p:cNvPr>
            <p:cNvSpPr/>
            <p:nvPr/>
          </p:nvSpPr>
          <p:spPr>
            <a:xfrm>
              <a:off x="314377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AEE748A-42E6-4C02-A065-913789555514}"/>
                </a:ext>
              </a:extLst>
            </p:cNvPr>
            <p:cNvCxnSpPr>
              <a:cxnSpLocks/>
            </p:cNvCxnSpPr>
            <p:nvPr/>
          </p:nvCxnSpPr>
          <p:spPr>
            <a:xfrm>
              <a:off x="76321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C33473-7DFF-4A1E-AF0A-9FDDF83DDB90}"/>
                </a:ext>
              </a:extLst>
            </p:cNvPr>
            <p:cNvSpPr txBox="1"/>
            <p:nvPr/>
          </p:nvSpPr>
          <p:spPr>
            <a:xfrm>
              <a:off x="27058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1</a:t>
              </a:r>
            </a:p>
          </p:txBody>
        </p:sp>
      </p:grpSp>
      <p:grpSp>
        <p:nvGrpSpPr>
          <p:cNvPr id="3" name="Group 2">
            <a:extLst>
              <a:ext uri="{FF2B5EF4-FFF2-40B4-BE49-F238E27FC236}">
                <a16:creationId xmlns:a16="http://schemas.microsoft.com/office/drawing/2014/main" id="{69F133E7-2D61-4B16-84C0-1D4A7BC3DF66}"/>
              </a:ext>
            </a:extLst>
          </p:cNvPr>
          <p:cNvGrpSpPr/>
          <p:nvPr/>
        </p:nvGrpSpPr>
        <p:grpSpPr>
          <a:xfrm>
            <a:off x="3739775" y="2401150"/>
            <a:ext cx="2011680" cy="2031505"/>
            <a:chOff x="3741288" y="2401151"/>
            <a:chExt cx="2011680" cy="2011680"/>
          </a:xfrm>
        </p:grpSpPr>
        <p:sp>
          <p:nvSpPr>
            <p:cNvPr id="85" name="Freeform: Shape 84">
              <a:extLst>
                <a:ext uri="{FF2B5EF4-FFF2-40B4-BE49-F238E27FC236}">
                  <a16:creationId xmlns:a16="http://schemas.microsoft.com/office/drawing/2014/main" id="{AC2558E3-7EF6-4484-9B33-0004A68186D9}"/>
                </a:ext>
              </a:extLst>
            </p:cNvPr>
            <p:cNvSpPr/>
            <p:nvPr/>
          </p:nvSpPr>
          <p:spPr>
            <a:xfrm flipV="1">
              <a:off x="3741288"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86861DAF-06D8-455E-B5F5-14779DA4D383}"/>
                </a:ext>
              </a:extLst>
            </p:cNvPr>
            <p:cNvSpPr/>
            <p:nvPr/>
          </p:nvSpPr>
          <p:spPr>
            <a:xfrm flipV="1">
              <a:off x="3741288"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F54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27114DC-CB47-4E38-98CC-6A34917ACD28}"/>
                </a:ext>
              </a:extLst>
            </p:cNvPr>
            <p:cNvSpPr/>
            <p:nvPr/>
          </p:nvSpPr>
          <p:spPr>
            <a:xfrm flipV="1">
              <a:off x="3969888" y="2629752"/>
              <a:ext cx="1554480" cy="1554480"/>
            </a:xfrm>
            <a:prstGeom prst="ellipse">
              <a:avLst/>
            </a:prstGeom>
            <a:gradFill>
              <a:gsLst>
                <a:gs pos="0">
                  <a:srgbClr val="EF5CC8"/>
                </a:gs>
                <a:gs pos="100000">
                  <a:srgbClr val="FF5264"/>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77497E8-35E0-4C74-A324-6B0A785BB60F}"/>
              </a:ext>
            </a:extLst>
          </p:cNvPr>
          <p:cNvGrpSpPr/>
          <p:nvPr/>
        </p:nvGrpSpPr>
        <p:grpSpPr>
          <a:xfrm>
            <a:off x="3022885" y="2167494"/>
            <a:ext cx="3049033" cy="3698547"/>
            <a:chOff x="3025913" y="2167494"/>
            <a:chExt cx="3049033" cy="3698547"/>
          </a:xfrm>
        </p:grpSpPr>
        <p:sp>
          <p:nvSpPr>
            <p:cNvPr id="88" name="Arc 87">
              <a:extLst>
                <a:ext uri="{FF2B5EF4-FFF2-40B4-BE49-F238E27FC236}">
                  <a16:creationId xmlns:a16="http://schemas.microsoft.com/office/drawing/2014/main" id="{35D9219D-EFC7-46A2-807A-EAD0115A63CE}"/>
                </a:ext>
              </a:extLst>
            </p:cNvPr>
            <p:cNvSpPr/>
            <p:nvPr/>
          </p:nvSpPr>
          <p:spPr>
            <a:xfrm>
              <a:off x="3507630"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Isosceles Triangle 88">
              <a:extLst>
                <a:ext uri="{FF2B5EF4-FFF2-40B4-BE49-F238E27FC236}">
                  <a16:creationId xmlns:a16="http://schemas.microsoft.com/office/drawing/2014/main" id="{778408F9-6EA9-4799-A65E-D7EE5821AB5D}"/>
                </a:ext>
              </a:extLst>
            </p:cNvPr>
            <p:cNvSpPr/>
            <p:nvPr/>
          </p:nvSpPr>
          <p:spPr>
            <a:xfrm flipV="1">
              <a:off x="5888188"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4A7F760C-3BEB-4497-AD31-5DB9AF3D5B4B}"/>
                </a:ext>
              </a:extLst>
            </p:cNvPr>
            <p:cNvCxnSpPr>
              <a:cxnSpLocks/>
            </p:cNvCxnSpPr>
            <p:nvPr/>
          </p:nvCxnSpPr>
          <p:spPr>
            <a:xfrm flipV="1">
              <a:off x="3507630"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1272A678-2431-4A8D-9661-0B440E46D477}"/>
                </a:ext>
              </a:extLst>
            </p:cNvPr>
            <p:cNvSpPr txBox="1"/>
            <p:nvPr/>
          </p:nvSpPr>
          <p:spPr>
            <a:xfrm>
              <a:off x="3025913" y="485037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2</a:t>
              </a:r>
            </a:p>
          </p:txBody>
        </p:sp>
      </p:grpSp>
      <p:grpSp>
        <p:nvGrpSpPr>
          <p:cNvPr id="4" name="Group 3">
            <a:extLst>
              <a:ext uri="{FF2B5EF4-FFF2-40B4-BE49-F238E27FC236}">
                <a16:creationId xmlns:a16="http://schemas.microsoft.com/office/drawing/2014/main" id="{A8618E9D-73E1-430F-90D5-FC5B3C694BAB}"/>
              </a:ext>
            </a:extLst>
          </p:cNvPr>
          <p:cNvGrpSpPr/>
          <p:nvPr/>
        </p:nvGrpSpPr>
        <p:grpSpPr>
          <a:xfrm>
            <a:off x="6485704" y="2401153"/>
            <a:ext cx="2011680" cy="2138042"/>
            <a:chOff x="6485703" y="2401153"/>
            <a:chExt cx="2011680" cy="2011680"/>
          </a:xfrm>
        </p:grpSpPr>
        <p:sp>
          <p:nvSpPr>
            <p:cNvPr id="93" name="Freeform: Shape 92">
              <a:extLst>
                <a:ext uri="{FF2B5EF4-FFF2-40B4-BE49-F238E27FC236}">
                  <a16:creationId xmlns:a16="http://schemas.microsoft.com/office/drawing/2014/main" id="{7E0C1333-0C82-4717-A4C8-05969EE8A5DD}"/>
                </a:ext>
              </a:extLst>
            </p:cNvPr>
            <p:cNvSpPr/>
            <p:nvPr/>
          </p:nvSpPr>
          <p:spPr>
            <a:xfrm>
              <a:off x="648570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D512F179-A650-4300-9861-CCE6D31CBD68}"/>
                </a:ext>
              </a:extLst>
            </p:cNvPr>
            <p:cNvSpPr/>
            <p:nvPr/>
          </p:nvSpPr>
          <p:spPr>
            <a:xfrm>
              <a:off x="648570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8D5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FE035995-87D4-4671-9D3D-51F392BC7F51}"/>
                </a:ext>
              </a:extLst>
            </p:cNvPr>
            <p:cNvSpPr/>
            <p:nvPr/>
          </p:nvSpPr>
          <p:spPr>
            <a:xfrm>
              <a:off x="6714303" y="2629752"/>
              <a:ext cx="1554480" cy="1554480"/>
            </a:xfrm>
            <a:prstGeom prst="ellipse">
              <a:avLst/>
            </a:prstGeom>
            <a:gradFill>
              <a:gsLst>
                <a:gs pos="0">
                  <a:srgbClr val="CE65FB"/>
                </a:gs>
                <a:gs pos="100000">
                  <a:srgbClr val="3F4D9E"/>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CA64DEA-161A-4DCB-95B2-5930FB2FAF70}"/>
              </a:ext>
            </a:extLst>
          </p:cNvPr>
          <p:cNvGrpSpPr/>
          <p:nvPr/>
        </p:nvGrpSpPr>
        <p:grpSpPr>
          <a:xfrm>
            <a:off x="5759414" y="991958"/>
            <a:ext cx="3059947" cy="3654532"/>
            <a:chOff x="5759414" y="991958"/>
            <a:chExt cx="3059947" cy="3654532"/>
          </a:xfrm>
        </p:grpSpPr>
        <p:sp>
          <p:nvSpPr>
            <p:cNvPr id="96" name="Arc 95">
              <a:extLst>
                <a:ext uri="{FF2B5EF4-FFF2-40B4-BE49-F238E27FC236}">
                  <a16:creationId xmlns:a16="http://schemas.microsoft.com/office/drawing/2014/main" id="{55CE89C8-E5BE-4613-ADB4-A47B7FD2ED1C}"/>
                </a:ext>
              </a:extLst>
            </p:cNvPr>
            <p:cNvSpPr/>
            <p:nvPr/>
          </p:nvSpPr>
          <p:spPr>
            <a:xfrm flipV="1">
              <a:off x="625204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Isosceles Triangle 96">
              <a:extLst>
                <a:ext uri="{FF2B5EF4-FFF2-40B4-BE49-F238E27FC236}">
                  <a16:creationId xmlns:a16="http://schemas.microsoft.com/office/drawing/2014/main" id="{94241962-FA6B-4DC9-B5B1-F77DDBE54878}"/>
                </a:ext>
              </a:extLst>
            </p:cNvPr>
            <p:cNvSpPr/>
            <p:nvPr/>
          </p:nvSpPr>
          <p:spPr>
            <a:xfrm>
              <a:off x="863260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1A52B384-8C9E-42DA-B40B-80F97CECAA5F}"/>
                </a:ext>
              </a:extLst>
            </p:cNvPr>
            <p:cNvCxnSpPr>
              <a:cxnSpLocks/>
            </p:cNvCxnSpPr>
            <p:nvPr/>
          </p:nvCxnSpPr>
          <p:spPr>
            <a:xfrm>
              <a:off x="625204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BB8852B-7159-44AA-BF62-8A19C02A39FB}"/>
                </a:ext>
              </a:extLst>
            </p:cNvPr>
            <p:cNvSpPr txBox="1"/>
            <p:nvPr/>
          </p:nvSpPr>
          <p:spPr>
            <a:xfrm>
              <a:off x="575941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3</a:t>
              </a:r>
            </a:p>
          </p:txBody>
        </p:sp>
      </p:grpSp>
      <p:grpSp>
        <p:nvGrpSpPr>
          <p:cNvPr id="7" name="Group 6">
            <a:extLst>
              <a:ext uri="{FF2B5EF4-FFF2-40B4-BE49-F238E27FC236}">
                <a16:creationId xmlns:a16="http://schemas.microsoft.com/office/drawing/2014/main" id="{07D20BA8-C4F3-4679-BCBF-FAABADDE3C17}"/>
              </a:ext>
            </a:extLst>
          </p:cNvPr>
          <p:cNvGrpSpPr/>
          <p:nvPr/>
        </p:nvGrpSpPr>
        <p:grpSpPr>
          <a:xfrm>
            <a:off x="9230119" y="2401150"/>
            <a:ext cx="2011680" cy="2138045"/>
            <a:chOff x="9230119" y="2401151"/>
            <a:chExt cx="2011680" cy="2011680"/>
          </a:xfrm>
        </p:grpSpPr>
        <p:sp>
          <p:nvSpPr>
            <p:cNvPr id="101" name="Freeform: Shape 100">
              <a:extLst>
                <a:ext uri="{FF2B5EF4-FFF2-40B4-BE49-F238E27FC236}">
                  <a16:creationId xmlns:a16="http://schemas.microsoft.com/office/drawing/2014/main" id="{02EE35B5-3714-49B2-A0CC-DDABE733BF32}"/>
                </a:ext>
              </a:extLst>
            </p:cNvPr>
            <p:cNvSpPr/>
            <p:nvPr/>
          </p:nvSpPr>
          <p:spPr>
            <a:xfrm flipV="1">
              <a:off x="9230119"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7B2518E5-C6EB-4F48-8597-F276DC06558B}"/>
                </a:ext>
              </a:extLst>
            </p:cNvPr>
            <p:cNvSpPr/>
            <p:nvPr/>
          </p:nvSpPr>
          <p:spPr>
            <a:xfrm flipV="1">
              <a:off x="9230119"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74C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75AB7AB-2B6C-45AA-B5CF-7720560C973B}"/>
                </a:ext>
              </a:extLst>
            </p:cNvPr>
            <p:cNvSpPr/>
            <p:nvPr/>
          </p:nvSpPr>
          <p:spPr>
            <a:xfrm flipV="1">
              <a:off x="9458719" y="2629752"/>
              <a:ext cx="1554480" cy="1554480"/>
            </a:xfrm>
            <a:prstGeom prst="ellipse">
              <a:avLst/>
            </a:prstGeom>
            <a:gradFill>
              <a:gsLst>
                <a:gs pos="0">
                  <a:srgbClr val="A0D32C"/>
                </a:gs>
                <a:gs pos="100000">
                  <a:srgbClr val="46CA89"/>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C09F750-3119-4EAF-BAC4-A4970F08C1F7}"/>
              </a:ext>
            </a:extLst>
          </p:cNvPr>
          <p:cNvGrpSpPr/>
          <p:nvPr/>
        </p:nvGrpSpPr>
        <p:grpSpPr>
          <a:xfrm>
            <a:off x="8497383" y="2167494"/>
            <a:ext cx="3066394" cy="3698548"/>
            <a:chOff x="8497383" y="2167494"/>
            <a:chExt cx="3066394" cy="3698548"/>
          </a:xfrm>
        </p:grpSpPr>
        <p:sp>
          <p:nvSpPr>
            <p:cNvPr id="104" name="Arc 103">
              <a:extLst>
                <a:ext uri="{FF2B5EF4-FFF2-40B4-BE49-F238E27FC236}">
                  <a16:creationId xmlns:a16="http://schemas.microsoft.com/office/drawing/2014/main" id="{B9633129-1C06-4969-B038-B972505CE79F}"/>
                </a:ext>
              </a:extLst>
            </p:cNvPr>
            <p:cNvSpPr/>
            <p:nvPr/>
          </p:nvSpPr>
          <p:spPr>
            <a:xfrm>
              <a:off x="8996461"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Isosceles Triangle 104">
              <a:extLst>
                <a:ext uri="{FF2B5EF4-FFF2-40B4-BE49-F238E27FC236}">
                  <a16:creationId xmlns:a16="http://schemas.microsoft.com/office/drawing/2014/main" id="{6B95AA0A-5507-4D8E-BEB8-B269B9C0D0A4}"/>
                </a:ext>
              </a:extLst>
            </p:cNvPr>
            <p:cNvSpPr/>
            <p:nvPr/>
          </p:nvSpPr>
          <p:spPr>
            <a:xfrm flipV="1">
              <a:off x="11377019"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36086871-4FAB-4DF2-8857-4942B0E7D303}"/>
                </a:ext>
              </a:extLst>
            </p:cNvPr>
            <p:cNvCxnSpPr>
              <a:cxnSpLocks/>
            </p:cNvCxnSpPr>
            <p:nvPr/>
          </p:nvCxnSpPr>
          <p:spPr>
            <a:xfrm flipV="1">
              <a:off x="8996461"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435B1D5-178F-4763-B61B-9A5324D3C894}"/>
                </a:ext>
              </a:extLst>
            </p:cNvPr>
            <p:cNvSpPr txBox="1"/>
            <p:nvPr/>
          </p:nvSpPr>
          <p:spPr>
            <a:xfrm>
              <a:off x="8497383" y="4850379"/>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4</a:t>
              </a:r>
            </a:p>
          </p:txBody>
        </p:sp>
      </p:grpSp>
      <p:grpSp>
        <p:nvGrpSpPr>
          <p:cNvPr id="32" name="Group 31">
            <a:extLst>
              <a:ext uri="{FF2B5EF4-FFF2-40B4-BE49-F238E27FC236}">
                <a16:creationId xmlns:a16="http://schemas.microsoft.com/office/drawing/2014/main" id="{0E7E889F-5796-4C45-B2F2-67A5655A412D}"/>
              </a:ext>
            </a:extLst>
          </p:cNvPr>
          <p:cNvGrpSpPr/>
          <p:nvPr/>
        </p:nvGrpSpPr>
        <p:grpSpPr>
          <a:xfrm>
            <a:off x="1117277" y="554489"/>
            <a:ext cx="3273654" cy="1676034"/>
            <a:chOff x="1158258" y="1110577"/>
            <a:chExt cx="3273654" cy="1676034"/>
          </a:xfrm>
        </p:grpSpPr>
        <p:sp>
          <p:nvSpPr>
            <p:cNvPr id="33" name="Rectangle 32">
              <a:extLst>
                <a:ext uri="{FF2B5EF4-FFF2-40B4-BE49-F238E27FC236}">
                  <a16:creationId xmlns:a16="http://schemas.microsoft.com/office/drawing/2014/main" id="{0FDEFD0D-717F-4E77-837F-1081ED7F20A5}"/>
                </a:ext>
              </a:extLst>
            </p:cNvPr>
            <p:cNvSpPr/>
            <p:nvPr/>
          </p:nvSpPr>
          <p:spPr>
            <a:xfrm>
              <a:off x="1158259" y="1110577"/>
              <a:ext cx="3273653" cy="369332"/>
            </a:xfrm>
            <a:prstGeom prst="rect">
              <a:avLst/>
            </a:prstGeom>
          </p:spPr>
          <p:txBody>
            <a:bodyPr wrap="none">
              <a:spAutoFit/>
            </a:bodyPr>
            <a:lstStyle/>
            <a:p>
              <a:r>
                <a:rPr lang="en-US" b="1" dirty="0">
                  <a:solidFill>
                    <a:srgbClr val="FE8C5D"/>
                  </a:solidFill>
                  <a:latin typeface="Roboto" pitchFamily="2" charset="0"/>
                  <a:ea typeface="Roboto" pitchFamily="2" charset="0"/>
                </a:rPr>
                <a:t>Identify the business problem</a:t>
              </a:r>
              <a:endParaRPr lang="en-US" dirty="0">
                <a:solidFill>
                  <a:srgbClr val="FE8C5D"/>
                </a:solidFill>
                <a:latin typeface="Roboto" pitchFamily="2" charset="0"/>
                <a:ea typeface="Roboto" pitchFamily="2" charset="0"/>
              </a:endParaRPr>
            </a:p>
          </p:txBody>
        </p:sp>
        <p:sp>
          <p:nvSpPr>
            <p:cNvPr id="34" name="Rectangle 33">
              <a:extLst>
                <a:ext uri="{FF2B5EF4-FFF2-40B4-BE49-F238E27FC236}">
                  <a16:creationId xmlns:a16="http://schemas.microsoft.com/office/drawing/2014/main" id="{1F479D2C-0021-41BB-B712-8FFCDB8C5D59}"/>
                </a:ext>
              </a:extLst>
            </p:cNvPr>
            <p:cNvSpPr/>
            <p:nvPr/>
          </p:nvSpPr>
          <p:spPr>
            <a:xfrm>
              <a:off x="1158258" y="1401616"/>
              <a:ext cx="2349361" cy="1384995"/>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The first step is to identify the business problem that you are trying to solve using AI in blockchain. This helps what you should use, and what kind of results you are looking for.</a:t>
              </a:r>
            </a:p>
          </p:txBody>
        </p:sp>
      </p:grpSp>
      <p:grpSp>
        <p:nvGrpSpPr>
          <p:cNvPr id="44" name="Group 43">
            <a:extLst>
              <a:ext uri="{FF2B5EF4-FFF2-40B4-BE49-F238E27FC236}">
                <a16:creationId xmlns:a16="http://schemas.microsoft.com/office/drawing/2014/main" id="{550D411C-ED67-4A68-9DF1-CFB31456ABDC}"/>
              </a:ext>
            </a:extLst>
          </p:cNvPr>
          <p:cNvGrpSpPr/>
          <p:nvPr/>
        </p:nvGrpSpPr>
        <p:grpSpPr>
          <a:xfrm>
            <a:off x="6661071" y="551390"/>
            <a:ext cx="3228770" cy="1676034"/>
            <a:chOff x="1158258" y="1110577"/>
            <a:chExt cx="3228770" cy="1676034"/>
          </a:xfrm>
        </p:grpSpPr>
        <p:sp>
          <p:nvSpPr>
            <p:cNvPr id="45" name="Rectangle 44">
              <a:extLst>
                <a:ext uri="{FF2B5EF4-FFF2-40B4-BE49-F238E27FC236}">
                  <a16:creationId xmlns:a16="http://schemas.microsoft.com/office/drawing/2014/main" id="{933F016E-D331-4361-8301-751099F7DBD4}"/>
                </a:ext>
              </a:extLst>
            </p:cNvPr>
            <p:cNvSpPr/>
            <p:nvPr/>
          </p:nvSpPr>
          <p:spPr>
            <a:xfrm>
              <a:off x="1158259" y="1110577"/>
              <a:ext cx="3228769" cy="369332"/>
            </a:xfrm>
            <a:prstGeom prst="rect">
              <a:avLst/>
            </a:prstGeom>
          </p:spPr>
          <p:txBody>
            <a:bodyPr wrap="none">
              <a:spAutoFit/>
            </a:bodyPr>
            <a:lstStyle/>
            <a:p>
              <a:r>
                <a:rPr lang="en-US" b="1" dirty="0">
                  <a:solidFill>
                    <a:srgbClr val="8F5CD3"/>
                  </a:solidFill>
                  <a:latin typeface="Roboto" pitchFamily="2" charset="0"/>
                  <a:ea typeface="Roboto" pitchFamily="2" charset="0"/>
                </a:rPr>
                <a:t>Determine data requirements</a:t>
              </a:r>
              <a:endParaRPr lang="en-US" dirty="0">
                <a:solidFill>
                  <a:srgbClr val="8F5CD3"/>
                </a:solidFill>
                <a:latin typeface="Roboto" pitchFamily="2" charset="0"/>
                <a:ea typeface="Roboto" pitchFamily="2" charset="0"/>
              </a:endParaRPr>
            </a:p>
          </p:txBody>
        </p:sp>
        <p:sp>
          <p:nvSpPr>
            <p:cNvPr id="46" name="Rectangle 45">
              <a:extLst>
                <a:ext uri="{FF2B5EF4-FFF2-40B4-BE49-F238E27FC236}">
                  <a16:creationId xmlns:a16="http://schemas.microsoft.com/office/drawing/2014/main" id="{01B2BCBC-F207-44CB-824F-60E44BFF6282}"/>
                </a:ext>
              </a:extLst>
            </p:cNvPr>
            <p:cNvSpPr/>
            <p:nvPr/>
          </p:nvSpPr>
          <p:spPr>
            <a:xfrm>
              <a:off x="1158258" y="1401616"/>
              <a:ext cx="2349361" cy="1384995"/>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It is important to ensure that the data is accurate, reliable, and relevant to the problem being solved. You will also need to determine how to access and store the data on the blockchain.</a:t>
              </a:r>
            </a:p>
          </p:txBody>
        </p:sp>
      </p:grpSp>
      <p:grpSp>
        <p:nvGrpSpPr>
          <p:cNvPr id="47" name="Group 46">
            <a:extLst>
              <a:ext uri="{FF2B5EF4-FFF2-40B4-BE49-F238E27FC236}">
                <a16:creationId xmlns:a16="http://schemas.microsoft.com/office/drawing/2014/main" id="{339657D8-65DB-46EC-A49F-6EFAB6F2264D}"/>
              </a:ext>
            </a:extLst>
          </p:cNvPr>
          <p:cNvGrpSpPr/>
          <p:nvPr/>
        </p:nvGrpSpPr>
        <p:grpSpPr>
          <a:xfrm>
            <a:off x="3916962" y="4928813"/>
            <a:ext cx="2620492" cy="1491368"/>
            <a:chOff x="1158258" y="1110577"/>
            <a:chExt cx="2620492" cy="1491368"/>
          </a:xfrm>
        </p:grpSpPr>
        <p:sp>
          <p:nvSpPr>
            <p:cNvPr id="48" name="Rectangle 47">
              <a:extLst>
                <a:ext uri="{FF2B5EF4-FFF2-40B4-BE49-F238E27FC236}">
                  <a16:creationId xmlns:a16="http://schemas.microsoft.com/office/drawing/2014/main" id="{D50092FE-CE08-415C-A0FE-522788A1ABA2}"/>
                </a:ext>
              </a:extLst>
            </p:cNvPr>
            <p:cNvSpPr/>
            <p:nvPr/>
          </p:nvSpPr>
          <p:spPr>
            <a:xfrm>
              <a:off x="1158259" y="1110577"/>
              <a:ext cx="1989647" cy="369332"/>
            </a:xfrm>
            <a:prstGeom prst="rect">
              <a:avLst/>
            </a:prstGeom>
          </p:spPr>
          <p:txBody>
            <a:bodyPr wrap="none">
              <a:spAutoFit/>
            </a:bodyPr>
            <a:lstStyle/>
            <a:p>
              <a:r>
                <a:rPr lang="en-US" b="1" dirty="0">
                  <a:solidFill>
                    <a:srgbClr val="FF579A"/>
                  </a:solidFill>
                  <a:latin typeface="Roboto" pitchFamily="2" charset="0"/>
                  <a:ea typeface="Roboto" pitchFamily="2" charset="0"/>
                </a:rPr>
                <a:t>Define the scope </a:t>
              </a:r>
              <a:endParaRPr lang="en-US" dirty="0">
                <a:solidFill>
                  <a:srgbClr val="FF579A"/>
                </a:solidFill>
                <a:latin typeface="Roboto" pitchFamily="2" charset="0"/>
                <a:ea typeface="Roboto" pitchFamily="2" charset="0"/>
              </a:endParaRPr>
            </a:p>
          </p:txBody>
        </p:sp>
        <p:sp>
          <p:nvSpPr>
            <p:cNvPr id="49" name="Rectangle 48">
              <a:extLst>
                <a:ext uri="{FF2B5EF4-FFF2-40B4-BE49-F238E27FC236}">
                  <a16:creationId xmlns:a16="http://schemas.microsoft.com/office/drawing/2014/main" id="{68D63669-2AF7-493F-B81F-6DA3C535111A}"/>
                </a:ext>
              </a:extLst>
            </p:cNvPr>
            <p:cNvSpPr/>
            <p:nvPr/>
          </p:nvSpPr>
          <p:spPr>
            <a:xfrm>
              <a:off x="1158258" y="1401616"/>
              <a:ext cx="2620492" cy="1200329"/>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Define the scope of the project. This includes the data sources you will use, the blockchain platform you will use, and the specific AI algorithms you will apply..</a:t>
              </a:r>
            </a:p>
          </p:txBody>
        </p:sp>
      </p:grpSp>
      <p:grpSp>
        <p:nvGrpSpPr>
          <p:cNvPr id="50" name="Group 49">
            <a:extLst>
              <a:ext uri="{FF2B5EF4-FFF2-40B4-BE49-F238E27FC236}">
                <a16:creationId xmlns:a16="http://schemas.microsoft.com/office/drawing/2014/main" id="{61AD5C7E-A117-4251-8732-D3D56EB8F3B1}"/>
              </a:ext>
            </a:extLst>
          </p:cNvPr>
          <p:cNvGrpSpPr/>
          <p:nvPr/>
        </p:nvGrpSpPr>
        <p:grpSpPr>
          <a:xfrm>
            <a:off x="9435276" y="4922595"/>
            <a:ext cx="2457244" cy="1319468"/>
            <a:chOff x="1050375" y="1097811"/>
            <a:chExt cx="2457244" cy="1319468"/>
          </a:xfrm>
        </p:grpSpPr>
        <p:sp>
          <p:nvSpPr>
            <p:cNvPr id="51" name="Rectangle 50">
              <a:extLst>
                <a:ext uri="{FF2B5EF4-FFF2-40B4-BE49-F238E27FC236}">
                  <a16:creationId xmlns:a16="http://schemas.microsoft.com/office/drawing/2014/main" id="{70D21AFD-0C55-4031-AD49-71DF07896D0A}"/>
                </a:ext>
              </a:extLst>
            </p:cNvPr>
            <p:cNvSpPr/>
            <p:nvPr/>
          </p:nvSpPr>
          <p:spPr>
            <a:xfrm>
              <a:off x="1050375" y="1097811"/>
              <a:ext cx="2271776" cy="369332"/>
            </a:xfrm>
            <a:prstGeom prst="rect">
              <a:avLst/>
            </a:prstGeom>
          </p:spPr>
          <p:txBody>
            <a:bodyPr wrap="none">
              <a:spAutoFit/>
            </a:bodyPr>
            <a:lstStyle/>
            <a:p>
              <a:r>
                <a:rPr lang="en-US" b="1" dirty="0">
                  <a:solidFill>
                    <a:srgbClr val="77CE61"/>
                  </a:solidFill>
                  <a:latin typeface="Roboto" pitchFamily="2" charset="0"/>
                  <a:ea typeface="Roboto" pitchFamily="2" charset="0"/>
                </a:rPr>
                <a:t>Determine technical</a:t>
              </a:r>
              <a:endParaRPr lang="en-US" dirty="0">
                <a:solidFill>
                  <a:srgbClr val="77CE61"/>
                </a:solidFill>
                <a:latin typeface="Roboto" pitchFamily="2" charset="0"/>
                <a:ea typeface="Roboto" pitchFamily="2" charset="0"/>
              </a:endParaRPr>
            </a:p>
          </p:txBody>
        </p:sp>
        <p:sp>
          <p:nvSpPr>
            <p:cNvPr id="52" name="Rectangle 51">
              <a:extLst>
                <a:ext uri="{FF2B5EF4-FFF2-40B4-BE49-F238E27FC236}">
                  <a16:creationId xmlns:a16="http://schemas.microsoft.com/office/drawing/2014/main" id="{5434C041-5B40-47AB-B0B5-C76694213A8B}"/>
                </a:ext>
              </a:extLst>
            </p:cNvPr>
            <p:cNvSpPr/>
            <p:nvPr/>
          </p:nvSpPr>
          <p:spPr>
            <a:xfrm>
              <a:off x="1158258" y="1401616"/>
              <a:ext cx="2349361" cy="1015663"/>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This includes the hardware and software requirements, as well as any other technical considerations that need to be taken into account.</a:t>
              </a:r>
            </a:p>
          </p:txBody>
        </p:sp>
      </p:grpSp>
    </p:spTree>
    <p:extLst>
      <p:ext uri="{BB962C8B-B14F-4D97-AF65-F5344CB8AC3E}">
        <p14:creationId xmlns:p14="http://schemas.microsoft.com/office/powerpoint/2010/main" val="188286573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14:presetBounceEnd="40000">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14:bounceEnd="40000">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14:presetBounceEnd="40000">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14:bounceEnd="40000">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14:presetBounceEnd="40000">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14:bounceEnd="40000">
                                          <p:cBhvr additive="base">
                                            <p:cTn id="19" dur="75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2" presetClass="entr" presetSubtype="4" accel="26667" fill="hold" nodeType="afterEffect" p14:presetBounceEnd="40000">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14:bounceEnd="40000">
                                          <p:cBhvr additive="base">
                                            <p:cTn id="24" dur="75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25" dur="75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2" presetClass="entr" presetSubtype="1" accel="26667" fill="hold" nodeType="withEffect" p14:presetBounceEnd="40000">
                                      <p:stCondLst>
                                        <p:cond delay="100"/>
                                      </p:stCondLst>
                                      <p:childTnLst>
                                        <p:set>
                                          <p:cBhvr>
                                            <p:cTn id="33" dur="1" fill="hold">
                                              <p:stCondLst>
                                                <p:cond delay="0"/>
                                              </p:stCondLst>
                                            </p:cTn>
                                            <p:tgtEl>
                                              <p:spTgt spid="9"/>
                                            </p:tgtEl>
                                            <p:attrNameLst>
                                              <p:attrName>style.visibility</p:attrName>
                                            </p:attrNameLst>
                                          </p:cBhvr>
                                          <p:to>
                                            <p:strVal val="visible"/>
                                          </p:to>
                                        </p:set>
                                        <p:anim calcmode="lin" valueType="num" p14:bounceEnd="40000">
                                          <p:cBhvr additive="base">
                                            <p:cTn id="34" dur="750" fill="hold"/>
                                            <p:tgtEl>
                                              <p:spTgt spid="9"/>
                                            </p:tgtEl>
                                            <p:attrNameLst>
                                              <p:attrName>ppt_x</p:attrName>
                                            </p:attrNameLst>
                                          </p:cBhvr>
                                          <p:tavLst>
                                            <p:tav tm="0">
                                              <p:val>
                                                <p:strVal val="#ppt_x"/>
                                              </p:val>
                                            </p:tav>
                                            <p:tav tm="100000">
                                              <p:val>
                                                <p:strVal val="#ppt_x"/>
                                              </p:val>
                                            </p:tav>
                                          </p:tavLst>
                                        </p:anim>
                                        <p:anim calcmode="lin" valueType="num" p14:bounceEnd="40000">
                                          <p:cBhvr additive="base">
                                            <p:cTn id="35" dur="75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2800"/>
                                </p:stCondLst>
                                <p:childTnLst>
                                  <p:par>
                                    <p:cTn id="37" presetID="47" presetClass="entr" presetSubtype="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anim calcmode="lin" valueType="num">
                                          <p:cBhvr>
                                            <p:cTn id="40" dur="1000" fill="hold"/>
                                            <p:tgtEl>
                                              <p:spTgt spid="47"/>
                                            </p:tgtEl>
                                            <p:attrNameLst>
                                              <p:attrName>ppt_x</p:attrName>
                                            </p:attrNameLst>
                                          </p:cBhvr>
                                          <p:tavLst>
                                            <p:tav tm="0">
                                              <p:val>
                                                <p:strVal val="#ppt_x"/>
                                              </p:val>
                                            </p:tav>
                                            <p:tav tm="100000">
                                              <p:val>
                                                <p:strVal val="#ppt_x"/>
                                              </p:val>
                                            </p:tav>
                                          </p:tavLst>
                                        </p:anim>
                                        <p:anim calcmode="lin" valueType="num">
                                          <p:cBhvr>
                                            <p:cTn id="41" dur="1000" fill="hold"/>
                                            <p:tgtEl>
                                              <p:spTgt spid="47"/>
                                            </p:tgtEl>
                                            <p:attrNameLst>
                                              <p:attrName>ppt_y</p:attrName>
                                            </p:attrNameLst>
                                          </p:cBhvr>
                                          <p:tavLst>
                                            <p:tav tm="0">
                                              <p:val>
                                                <p:strVal val="#ppt_y-.1"/>
                                              </p:val>
                                            </p:tav>
                                            <p:tav tm="100000">
                                              <p:val>
                                                <p:strVal val="#ppt_y"/>
                                              </p:val>
                                            </p:tav>
                                          </p:tavLst>
                                        </p:anim>
                                      </p:childTnLst>
                                    </p:cTn>
                                  </p:par>
                                  <p:par>
                                    <p:cTn id="42" presetID="2" presetClass="entr" presetSubtype="4" accel="26667" fill="hold" nodeType="withEffect" p14:presetBounceEnd="40000">
                                      <p:stCondLst>
                                        <p:cond delay="200"/>
                                      </p:stCondLst>
                                      <p:childTnLst>
                                        <p:set>
                                          <p:cBhvr>
                                            <p:cTn id="43" dur="1" fill="hold">
                                              <p:stCondLst>
                                                <p:cond delay="0"/>
                                              </p:stCondLst>
                                            </p:cTn>
                                            <p:tgtEl>
                                              <p:spTgt spid="11"/>
                                            </p:tgtEl>
                                            <p:attrNameLst>
                                              <p:attrName>style.visibility</p:attrName>
                                            </p:attrNameLst>
                                          </p:cBhvr>
                                          <p:to>
                                            <p:strVal val="visible"/>
                                          </p:to>
                                        </p:set>
                                        <p:anim calcmode="lin" valueType="num" p14:bounceEnd="40000">
                                          <p:cBhvr additive="base">
                                            <p:cTn id="44" dur="75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45" dur="75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3800"/>
                                </p:stCondLst>
                                <p:childTnLst>
                                  <p:par>
                                    <p:cTn id="47" presetID="42" presetClass="entr" presetSubtype="0"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par>
                                    <p:cTn id="52" presetID="2" presetClass="entr" presetSubtype="1" accel="26667" fill="hold" nodeType="withEffect" p14:presetBounceEnd="40000">
                                      <p:stCondLst>
                                        <p:cond delay="300"/>
                                      </p:stCondLst>
                                      <p:childTnLst>
                                        <p:set>
                                          <p:cBhvr>
                                            <p:cTn id="53" dur="1" fill="hold">
                                              <p:stCondLst>
                                                <p:cond delay="0"/>
                                              </p:stCondLst>
                                            </p:cTn>
                                            <p:tgtEl>
                                              <p:spTgt spid="13"/>
                                            </p:tgtEl>
                                            <p:attrNameLst>
                                              <p:attrName>style.visibility</p:attrName>
                                            </p:attrNameLst>
                                          </p:cBhvr>
                                          <p:to>
                                            <p:strVal val="visible"/>
                                          </p:to>
                                        </p:set>
                                        <p:anim calcmode="lin" valueType="num" p14:bounceEnd="40000">
                                          <p:cBhvr additive="base">
                                            <p:cTn id="54"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55" dur="750" fill="hold"/>
                                            <p:tgtEl>
                                              <p:spTgt spid="13"/>
                                            </p:tgtEl>
                                            <p:attrNameLst>
                                              <p:attrName>ppt_y</p:attrName>
                                            </p:attrNameLst>
                                          </p:cBhvr>
                                          <p:tavLst>
                                            <p:tav tm="0">
                                              <p:val>
                                                <p:strVal val="0-#ppt_h/2"/>
                                              </p:val>
                                            </p:tav>
                                            <p:tav tm="100000">
                                              <p:val>
                                                <p:strVal val="#ppt_y"/>
                                              </p:val>
                                            </p:tav>
                                          </p:tavLst>
                                        </p:anim>
                                      </p:childTnLst>
                                    </p:cTn>
                                  </p:par>
                                </p:childTnLst>
                              </p:cTn>
                            </p:par>
                            <p:par>
                              <p:cTn id="56" fill="hold">
                                <p:stCondLst>
                                  <p:cond delay="4850"/>
                                </p:stCondLst>
                                <p:childTnLst>
                                  <p:par>
                                    <p:cTn id="57" presetID="47" presetClass="entr" presetSubtype="0"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ppt_x"/>
                                              </p:val>
                                            </p:tav>
                                            <p:tav tm="100000">
                                              <p:val>
                                                <p:strVal val="#ppt_x"/>
                                              </p:val>
                                            </p:tav>
                                          </p:tavLst>
                                        </p:anim>
                                        <p:anim calcmode="lin" valueType="num">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2" presetClass="entr" presetSubtype="4" accel="26667"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750" fill="hold"/>
                                            <p:tgtEl>
                                              <p:spTgt spid="8"/>
                                            </p:tgtEl>
                                            <p:attrNameLst>
                                              <p:attrName>ppt_x</p:attrName>
                                            </p:attrNameLst>
                                          </p:cBhvr>
                                          <p:tavLst>
                                            <p:tav tm="0">
                                              <p:val>
                                                <p:strVal val="#ppt_x"/>
                                              </p:val>
                                            </p:tav>
                                            <p:tav tm="100000">
                                              <p:val>
                                                <p:strVal val="#ppt_x"/>
                                              </p:val>
                                            </p:tav>
                                          </p:tavLst>
                                        </p:anim>
                                        <p:anim calcmode="lin" valueType="num">
                                          <p:cBhvr additive="base">
                                            <p:cTn id="25" dur="75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2" presetClass="entr" presetSubtype="1" accel="26667" fill="hold" nodeType="withEffect">
                                      <p:stCondLst>
                                        <p:cond delay="10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750" fill="hold"/>
                                            <p:tgtEl>
                                              <p:spTgt spid="9"/>
                                            </p:tgtEl>
                                            <p:attrNameLst>
                                              <p:attrName>ppt_x</p:attrName>
                                            </p:attrNameLst>
                                          </p:cBhvr>
                                          <p:tavLst>
                                            <p:tav tm="0">
                                              <p:val>
                                                <p:strVal val="#ppt_x"/>
                                              </p:val>
                                            </p:tav>
                                            <p:tav tm="100000">
                                              <p:val>
                                                <p:strVal val="#ppt_x"/>
                                              </p:val>
                                            </p:tav>
                                          </p:tavLst>
                                        </p:anim>
                                        <p:anim calcmode="lin" valueType="num">
                                          <p:cBhvr additive="base">
                                            <p:cTn id="35" dur="75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2800"/>
                                </p:stCondLst>
                                <p:childTnLst>
                                  <p:par>
                                    <p:cTn id="37" presetID="47" presetClass="entr" presetSubtype="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anim calcmode="lin" valueType="num">
                                          <p:cBhvr>
                                            <p:cTn id="40" dur="1000" fill="hold"/>
                                            <p:tgtEl>
                                              <p:spTgt spid="47"/>
                                            </p:tgtEl>
                                            <p:attrNameLst>
                                              <p:attrName>ppt_x</p:attrName>
                                            </p:attrNameLst>
                                          </p:cBhvr>
                                          <p:tavLst>
                                            <p:tav tm="0">
                                              <p:val>
                                                <p:strVal val="#ppt_x"/>
                                              </p:val>
                                            </p:tav>
                                            <p:tav tm="100000">
                                              <p:val>
                                                <p:strVal val="#ppt_x"/>
                                              </p:val>
                                            </p:tav>
                                          </p:tavLst>
                                        </p:anim>
                                        <p:anim calcmode="lin" valueType="num">
                                          <p:cBhvr>
                                            <p:cTn id="41" dur="1000" fill="hold"/>
                                            <p:tgtEl>
                                              <p:spTgt spid="47"/>
                                            </p:tgtEl>
                                            <p:attrNameLst>
                                              <p:attrName>ppt_y</p:attrName>
                                            </p:attrNameLst>
                                          </p:cBhvr>
                                          <p:tavLst>
                                            <p:tav tm="0">
                                              <p:val>
                                                <p:strVal val="#ppt_y-.1"/>
                                              </p:val>
                                            </p:tav>
                                            <p:tav tm="100000">
                                              <p:val>
                                                <p:strVal val="#ppt_y"/>
                                              </p:val>
                                            </p:tav>
                                          </p:tavLst>
                                        </p:anim>
                                      </p:childTnLst>
                                    </p:cTn>
                                  </p:par>
                                  <p:par>
                                    <p:cTn id="42" presetID="2" presetClass="entr" presetSubtype="4" accel="26667" fill="hold" nodeType="withEffect">
                                      <p:stCondLst>
                                        <p:cond delay="20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750" fill="hold"/>
                                            <p:tgtEl>
                                              <p:spTgt spid="11"/>
                                            </p:tgtEl>
                                            <p:attrNameLst>
                                              <p:attrName>ppt_x</p:attrName>
                                            </p:attrNameLst>
                                          </p:cBhvr>
                                          <p:tavLst>
                                            <p:tav tm="0">
                                              <p:val>
                                                <p:strVal val="#ppt_x"/>
                                              </p:val>
                                            </p:tav>
                                            <p:tav tm="100000">
                                              <p:val>
                                                <p:strVal val="#ppt_x"/>
                                              </p:val>
                                            </p:tav>
                                          </p:tavLst>
                                        </p:anim>
                                        <p:anim calcmode="lin" valueType="num">
                                          <p:cBhvr additive="base">
                                            <p:cTn id="45" dur="75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3800"/>
                                </p:stCondLst>
                                <p:childTnLst>
                                  <p:par>
                                    <p:cTn id="47" presetID="42" presetClass="entr" presetSubtype="0"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par>
                                    <p:cTn id="52" presetID="2" presetClass="entr" presetSubtype="1" accel="26667" fill="hold" nodeType="withEffect">
                                      <p:stCondLst>
                                        <p:cond delay="30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750" fill="hold"/>
                                            <p:tgtEl>
                                              <p:spTgt spid="13"/>
                                            </p:tgtEl>
                                            <p:attrNameLst>
                                              <p:attrName>ppt_x</p:attrName>
                                            </p:attrNameLst>
                                          </p:cBhvr>
                                          <p:tavLst>
                                            <p:tav tm="0">
                                              <p:val>
                                                <p:strVal val="#ppt_x"/>
                                              </p:val>
                                            </p:tav>
                                            <p:tav tm="100000">
                                              <p:val>
                                                <p:strVal val="#ppt_x"/>
                                              </p:val>
                                            </p:tav>
                                          </p:tavLst>
                                        </p:anim>
                                        <p:anim calcmode="lin" valueType="num">
                                          <p:cBhvr additive="base">
                                            <p:cTn id="55" dur="750" fill="hold"/>
                                            <p:tgtEl>
                                              <p:spTgt spid="13"/>
                                            </p:tgtEl>
                                            <p:attrNameLst>
                                              <p:attrName>ppt_y</p:attrName>
                                            </p:attrNameLst>
                                          </p:cBhvr>
                                          <p:tavLst>
                                            <p:tav tm="0">
                                              <p:val>
                                                <p:strVal val="0-#ppt_h/2"/>
                                              </p:val>
                                            </p:tav>
                                            <p:tav tm="100000">
                                              <p:val>
                                                <p:strVal val="#ppt_y"/>
                                              </p:val>
                                            </p:tav>
                                          </p:tavLst>
                                        </p:anim>
                                      </p:childTnLst>
                                    </p:cTn>
                                  </p:par>
                                </p:childTnLst>
                              </p:cTn>
                            </p:par>
                            <p:par>
                              <p:cTn id="56" fill="hold">
                                <p:stCondLst>
                                  <p:cond delay="4850"/>
                                </p:stCondLst>
                                <p:childTnLst>
                                  <p:par>
                                    <p:cTn id="57" presetID="47" presetClass="entr" presetSubtype="0"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4" name="Google Shape;693;p12">
            <a:extLst>
              <a:ext uri="{FF2B5EF4-FFF2-40B4-BE49-F238E27FC236}">
                <a16:creationId xmlns:a16="http://schemas.microsoft.com/office/drawing/2014/main" id="{24E3B3FD-AD09-458E-AF6E-95E19F325EDA}"/>
              </a:ext>
            </a:extLst>
          </p:cNvPr>
          <p:cNvGrpSpPr/>
          <p:nvPr/>
        </p:nvGrpSpPr>
        <p:grpSpPr>
          <a:xfrm rot="-5400000">
            <a:off x="766483" y="-730623"/>
            <a:ext cx="1129553" cy="2626659"/>
            <a:chOff x="7518171" y="538759"/>
            <a:chExt cx="1871294" cy="4159293"/>
          </a:xfrm>
        </p:grpSpPr>
        <p:sp>
          <p:nvSpPr>
            <p:cNvPr id="5" name="Google Shape;694;p12">
              <a:extLst>
                <a:ext uri="{FF2B5EF4-FFF2-40B4-BE49-F238E27FC236}">
                  <a16:creationId xmlns:a16="http://schemas.microsoft.com/office/drawing/2014/main" id="{D0049BE9-C1B6-4E18-8B52-48F24BB1D94B}"/>
                </a:ext>
              </a:extLst>
            </p:cNvPr>
            <p:cNvSpPr/>
            <p:nvPr/>
          </p:nvSpPr>
          <p:spPr>
            <a:xfrm rot="-5400000">
              <a:off x="8700295" y="1269433"/>
              <a:ext cx="615167" cy="327362"/>
            </a:xfrm>
            <a:custGeom>
              <a:avLst/>
              <a:gdLst/>
              <a:ahLst/>
              <a:cxnLst/>
              <a:rect l="l" t="t" r="r" b="b"/>
              <a:pathLst>
                <a:path w="1230335" h="654724" extrusionOk="0">
                  <a:moveTo>
                    <a:pt x="239344" y="275941"/>
                  </a:moveTo>
                  <a:cubicBezTo>
                    <a:pt x="183137" y="296397"/>
                    <a:pt x="63539" y="318399"/>
                    <a:pt x="3512" y="328218"/>
                  </a:cubicBezTo>
                  <a:cubicBezTo>
                    <a:pt x="-763" y="328946"/>
                    <a:pt x="1602" y="325946"/>
                    <a:pt x="3057" y="325673"/>
                  </a:cubicBezTo>
                  <a:lnTo>
                    <a:pt x="146" y="309399"/>
                  </a:lnTo>
                  <a:cubicBezTo>
                    <a:pt x="-5402" y="163838"/>
                    <a:pt x="148031" y="78102"/>
                    <a:pt x="284364" y="30370"/>
                  </a:cubicBezTo>
                  <a:cubicBezTo>
                    <a:pt x="333932" y="12914"/>
                    <a:pt x="386682" y="1277"/>
                    <a:pt x="440979" y="4"/>
                  </a:cubicBezTo>
                  <a:cubicBezTo>
                    <a:pt x="442526" y="-87"/>
                    <a:pt x="490274" y="1459"/>
                    <a:pt x="489819" y="3277"/>
                  </a:cubicBezTo>
                  <a:cubicBezTo>
                    <a:pt x="489183" y="5732"/>
                    <a:pt x="473176" y="12823"/>
                    <a:pt x="470629" y="14823"/>
                  </a:cubicBezTo>
                  <a:cubicBezTo>
                    <a:pt x="457259" y="25552"/>
                    <a:pt x="446982" y="39280"/>
                    <a:pt x="439433" y="53736"/>
                  </a:cubicBezTo>
                  <a:cubicBezTo>
                    <a:pt x="425427" y="80648"/>
                    <a:pt x="418424" y="110106"/>
                    <a:pt x="404327" y="137017"/>
                  </a:cubicBezTo>
                  <a:cubicBezTo>
                    <a:pt x="370857" y="200660"/>
                    <a:pt x="313286" y="249029"/>
                    <a:pt x="239344" y="275941"/>
                  </a:cubicBezTo>
                  <a:close/>
                  <a:moveTo>
                    <a:pt x="635885" y="590244"/>
                  </a:moveTo>
                  <a:cubicBezTo>
                    <a:pt x="617331" y="564333"/>
                    <a:pt x="605326" y="535148"/>
                    <a:pt x="586681" y="509327"/>
                  </a:cubicBezTo>
                  <a:cubicBezTo>
                    <a:pt x="542480" y="448139"/>
                    <a:pt x="477087" y="405135"/>
                    <a:pt x="399142" y="385861"/>
                  </a:cubicBezTo>
                  <a:cubicBezTo>
                    <a:pt x="339934" y="371132"/>
                    <a:pt x="217607" y="361676"/>
                    <a:pt x="156398" y="358221"/>
                  </a:cubicBezTo>
                  <a:cubicBezTo>
                    <a:pt x="151942" y="357949"/>
                    <a:pt x="154943" y="360767"/>
                    <a:pt x="156398" y="360858"/>
                  </a:cubicBezTo>
                  <a:lnTo>
                    <a:pt x="156307" y="377769"/>
                  </a:lnTo>
                  <a:cubicBezTo>
                    <a:pt x="176043" y="526511"/>
                    <a:pt x="342936" y="597063"/>
                    <a:pt x="486363" y="630885"/>
                  </a:cubicBezTo>
                  <a:cubicBezTo>
                    <a:pt x="538478" y="643159"/>
                    <a:pt x="592775" y="649251"/>
                    <a:pt x="646708" y="644796"/>
                  </a:cubicBezTo>
                  <a:cubicBezTo>
                    <a:pt x="648254" y="644613"/>
                    <a:pt x="695275" y="637886"/>
                    <a:pt x="694547" y="636158"/>
                  </a:cubicBezTo>
                  <a:cubicBezTo>
                    <a:pt x="693456" y="633703"/>
                    <a:pt x="676448" y="628249"/>
                    <a:pt x="673538" y="626430"/>
                  </a:cubicBezTo>
                  <a:cubicBezTo>
                    <a:pt x="658531" y="616975"/>
                    <a:pt x="645889" y="604064"/>
                    <a:pt x="635885" y="590244"/>
                  </a:cubicBezTo>
                  <a:close/>
                  <a:moveTo>
                    <a:pt x="1212687" y="642613"/>
                  </a:moveTo>
                  <a:cubicBezTo>
                    <a:pt x="1200319" y="632976"/>
                    <a:pt x="1190496" y="620793"/>
                    <a:pt x="1183220" y="608156"/>
                  </a:cubicBezTo>
                  <a:cubicBezTo>
                    <a:pt x="1169486" y="584517"/>
                    <a:pt x="1162028" y="558787"/>
                    <a:pt x="1148204" y="535148"/>
                  </a:cubicBezTo>
                  <a:cubicBezTo>
                    <a:pt x="1115553" y="479234"/>
                    <a:pt x="1062075" y="435866"/>
                    <a:pt x="994863" y="410772"/>
                  </a:cubicBezTo>
                  <a:cubicBezTo>
                    <a:pt x="943749" y="391679"/>
                    <a:pt x="835974" y="369495"/>
                    <a:pt x="781950" y="359494"/>
                  </a:cubicBezTo>
                  <a:cubicBezTo>
                    <a:pt x="777948" y="358767"/>
                    <a:pt x="780313" y="361494"/>
                    <a:pt x="781677" y="361676"/>
                  </a:cubicBezTo>
                  <a:lnTo>
                    <a:pt x="779676" y="375678"/>
                  </a:lnTo>
                  <a:cubicBezTo>
                    <a:pt x="781041" y="501509"/>
                    <a:pt x="921830" y="579607"/>
                    <a:pt x="1045704" y="624430"/>
                  </a:cubicBezTo>
                  <a:cubicBezTo>
                    <a:pt x="1090724" y="640704"/>
                    <a:pt x="1138382" y="652160"/>
                    <a:pt x="1186858" y="654705"/>
                  </a:cubicBezTo>
                  <a:cubicBezTo>
                    <a:pt x="1188222" y="654797"/>
                    <a:pt x="1230787" y="654615"/>
                    <a:pt x="1230332" y="653069"/>
                  </a:cubicBezTo>
                  <a:cubicBezTo>
                    <a:pt x="1229695" y="650978"/>
                    <a:pt x="1215052" y="644432"/>
                    <a:pt x="1212687" y="642613"/>
                  </a:cubicBezTo>
                  <a:close/>
                  <a:moveTo>
                    <a:pt x="918374" y="198569"/>
                  </a:moveTo>
                  <a:cubicBezTo>
                    <a:pt x="938747" y="171930"/>
                    <a:pt x="952754" y="141472"/>
                    <a:pt x="973126" y="114834"/>
                  </a:cubicBezTo>
                  <a:cubicBezTo>
                    <a:pt x="984040" y="100559"/>
                    <a:pt x="997501" y="87285"/>
                    <a:pt x="1013235" y="77830"/>
                  </a:cubicBezTo>
                  <a:cubicBezTo>
                    <a:pt x="1016236" y="76102"/>
                    <a:pt x="1033608" y="70920"/>
                    <a:pt x="1034881" y="68465"/>
                  </a:cubicBezTo>
                  <a:cubicBezTo>
                    <a:pt x="1035790" y="66556"/>
                    <a:pt x="989224" y="57737"/>
                    <a:pt x="987678" y="57555"/>
                  </a:cubicBezTo>
                  <a:cubicBezTo>
                    <a:pt x="934109" y="50827"/>
                    <a:pt x="879448" y="55282"/>
                    <a:pt x="826515" y="66465"/>
                  </a:cubicBezTo>
                  <a:cubicBezTo>
                    <a:pt x="680995" y="97013"/>
                    <a:pt x="509374" y="165566"/>
                    <a:pt x="479360" y="322036"/>
                  </a:cubicBezTo>
                  <a:lnTo>
                    <a:pt x="478269" y="339947"/>
                  </a:lnTo>
                  <a:cubicBezTo>
                    <a:pt x="476814" y="339947"/>
                    <a:pt x="473630" y="342856"/>
                    <a:pt x="478087" y="342765"/>
                  </a:cubicBezTo>
                  <a:cubicBezTo>
                    <a:pt x="539387" y="341311"/>
                    <a:pt x="662260" y="335674"/>
                    <a:pt x="722469" y="322309"/>
                  </a:cubicBezTo>
                  <a:cubicBezTo>
                    <a:pt x="801686" y="304671"/>
                    <a:pt x="869898" y="261666"/>
                    <a:pt x="918374" y="198569"/>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6" name="Google Shape;695;p12">
              <a:extLst>
                <a:ext uri="{FF2B5EF4-FFF2-40B4-BE49-F238E27FC236}">
                  <a16:creationId xmlns:a16="http://schemas.microsoft.com/office/drawing/2014/main" id="{E7EF49CE-D4C1-483D-8F6D-35ED96B204A7}"/>
                </a:ext>
              </a:extLst>
            </p:cNvPr>
            <p:cNvSpPr/>
            <p:nvPr/>
          </p:nvSpPr>
          <p:spPr>
            <a:xfrm rot="-5400000">
              <a:off x="8346938" y="1453056"/>
              <a:ext cx="1326441" cy="221440"/>
            </a:xfrm>
            <a:custGeom>
              <a:avLst/>
              <a:gdLst/>
              <a:ahLst/>
              <a:cxnLst/>
              <a:rect l="l" t="t" r="r" b="b"/>
              <a:pathLst>
                <a:path w="2652882" h="442879" extrusionOk="0">
                  <a:moveTo>
                    <a:pt x="2651038" y="238103"/>
                  </a:moveTo>
                  <a:cubicBezTo>
                    <a:pt x="2650310" y="239285"/>
                    <a:pt x="2646218" y="244013"/>
                    <a:pt x="2636668" y="245286"/>
                  </a:cubicBezTo>
                  <a:cubicBezTo>
                    <a:pt x="2628938" y="246286"/>
                    <a:pt x="2612384" y="247467"/>
                    <a:pt x="2589920" y="248649"/>
                  </a:cubicBezTo>
                  <a:cubicBezTo>
                    <a:pt x="2462409" y="255468"/>
                    <a:pt x="2138264" y="264015"/>
                    <a:pt x="2130715" y="264287"/>
                  </a:cubicBezTo>
                  <a:cubicBezTo>
                    <a:pt x="2122712" y="264651"/>
                    <a:pt x="1993290" y="265469"/>
                    <a:pt x="1800841" y="265469"/>
                  </a:cubicBezTo>
                  <a:lnTo>
                    <a:pt x="1871872" y="305564"/>
                  </a:lnTo>
                  <a:cubicBezTo>
                    <a:pt x="1888880" y="315656"/>
                    <a:pt x="1906160" y="325203"/>
                    <a:pt x="1923259" y="335113"/>
                  </a:cubicBezTo>
                  <a:cubicBezTo>
                    <a:pt x="1948816" y="350114"/>
                    <a:pt x="1974191" y="365298"/>
                    <a:pt x="2000111" y="379935"/>
                  </a:cubicBezTo>
                  <a:cubicBezTo>
                    <a:pt x="2018483" y="390391"/>
                    <a:pt x="2036855" y="400846"/>
                    <a:pt x="2055773" y="410938"/>
                  </a:cubicBezTo>
                  <a:cubicBezTo>
                    <a:pt x="2062412" y="414120"/>
                    <a:pt x="2065231" y="422121"/>
                    <a:pt x="2061957" y="428849"/>
                  </a:cubicBezTo>
                  <a:cubicBezTo>
                    <a:pt x="2058774" y="435486"/>
                    <a:pt x="2050770" y="438305"/>
                    <a:pt x="2044040" y="435032"/>
                  </a:cubicBezTo>
                  <a:cubicBezTo>
                    <a:pt x="2010843" y="420485"/>
                    <a:pt x="1978283" y="405574"/>
                    <a:pt x="1946633" y="389209"/>
                  </a:cubicBezTo>
                  <a:cubicBezTo>
                    <a:pt x="1930717" y="380936"/>
                    <a:pt x="1914891" y="372389"/>
                    <a:pt x="1899521" y="363297"/>
                  </a:cubicBezTo>
                  <a:cubicBezTo>
                    <a:pt x="1883969" y="354297"/>
                    <a:pt x="1868962" y="344568"/>
                    <a:pt x="1853864" y="334840"/>
                  </a:cubicBezTo>
                  <a:lnTo>
                    <a:pt x="1754456" y="268652"/>
                  </a:lnTo>
                  <a:cubicBezTo>
                    <a:pt x="1753274" y="267924"/>
                    <a:pt x="1753001" y="266470"/>
                    <a:pt x="1752091" y="265469"/>
                  </a:cubicBezTo>
                  <a:cubicBezTo>
                    <a:pt x="1638768" y="265379"/>
                    <a:pt x="1507619" y="264924"/>
                    <a:pt x="1367829" y="263924"/>
                  </a:cubicBezTo>
                  <a:cubicBezTo>
                    <a:pt x="1319717" y="263560"/>
                    <a:pt x="1269331" y="263015"/>
                    <a:pt x="1219672" y="262560"/>
                  </a:cubicBezTo>
                  <a:cubicBezTo>
                    <a:pt x="1222037" y="263833"/>
                    <a:pt x="1224402" y="265015"/>
                    <a:pt x="1225584" y="265742"/>
                  </a:cubicBezTo>
                  <a:lnTo>
                    <a:pt x="1286429" y="301655"/>
                  </a:lnTo>
                  <a:cubicBezTo>
                    <a:pt x="1300981" y="310474"/>
                    <a:pt x="1315624" y="319111"/>
                    <a:pt x="1330085" y="328203"/>
                  </a:cubicBezTo>
                  <a:cubicBezTo>
                    <a:pt x="1339635" y="334204"/>
                    <a:pt x="1349184" y="340295"/>
                    <a:pt x="1358643" y="346568"/>
                  </a:cubicBezTo>
                  <a:cubicBezTo>
                    <a:pt x="1394114" y="370025"/>
                    <a:pt x="1428948" y="394300"/>
                    <a:pt x="1464327" y="418121"/>
                  </a:cubicBezTo>
                  <a:cubicBezTo>
                    <a:pt x="1470603" y="422031"/>
                    <a:pt x="1472512" y="430304"/>
                    <a:pt x="1468511" y="436577"/>
                  </a:cubicBezTo>
                  <a:cubicBezTo>
                    <a:pt x="1464600" y="442851"/>
                    <a:pt x="1456323" y="444760"/>
                    <a:pt x="1450047" y="440851"/>
                  </a:cubicBezTo>
                  <a:cubicBezTo>
                    <a:pt x="1413213" y="419485"/>
                    <a:pt x="1376197" y="398574"/>
                    <a:pt x="1339635" y="376753"/>
                  </a:cubicBezTo>
                  <a:cubicBezTo>
                    <a:pt x="1329903" y="370935"/>
                    <a:pt x="1320263" y="364934"/>
                    <a:pt x="1310622" y="358933"/>
                  </a:cubicBezTo>
                  <a:cubicBezTo>
                    <a:pt x="1296252" y="349750"/>
                    <a:pt x="1282154" y="340295"/>
                    <a:pt x="1267966" y="331022"/>
                  </a:cubicBezTo>
                  <a:lnTo>
                    <a:pt x="1209122" y="291017"/>
                  </a:lnTo>
                  <a:cubicBezTo>
                    <a:pt x="1202301" y="286199"/>
                    <a:pt x="1174561" y="269924"/>
                    <a:pt x="1166285" y="263105"/>
                  </a:cubicBezTo>
                  <a:cubicBezTo>
                    <a:pt x="1165739" y="262651"/>
                    <a:pt x="1165921" y="262469"/>
                    <a:pt x="1165466" y="262014"/>
                  </a:cubicBezTo>
                  <a:cubicBezTo>
                    <a:pt x="1063785" y="260924"/>
                    <a:pt x="961193" y="259469"/>
                    <a:pt x="859602" y="257651"/>
                  </a:cubicBezTo>
                  <a:cubicBezTo>
                    <a:pt x="508082" y="251468"/>
                    <a:pt x="177843" y="241194"/>
                    <a:pt x="12406" y="227920"/>
                  </a:cubicBezTo>
                  <a:cubicBezTo>
                    <a:pt x="5039" y="227375"/>
                    <a:pt x="-509" y="220919"/>
                    <a:pt x="37" y="213555"/>
                  </a:cubicBezTo>
                  <a:cubicBezTo>
                    <a:pt x="583" y="206191"/>
                    <a:pt x="7040" y="200645"/>
                    <a:pt x="14407" y="201190"/>
                  </a:cubicBezTo>
                  <a:cubicBezTo>
                    <a:pt x="145829" y="210464"/>
                    <a:pt x="381207" y="216010"/>
                    <a:pt x="648508" y="220101"/>
                  </a:cubicBezTo>
                  <a:cubicBezTo>
                    <a:pt x="744187" y="221556"/>
                    <a:pt x="843868" y="222738"/>
                    <a:pt x="944458" y="223829"/>
                  </a:cubicBezTo>
                  <a:cubicBezTo>
                    <a:pt x="960375" y="202372"/>
                    <a:pt x="977109" y="181097"/>
                    <a:pt x="997118" y="161277"/>
                  </a:cubicBezTo>
                  <a:cubicBezTo>
                    <a:pt x="1019856" y="138729"/>
                    <a:pt x="1044776" y="117182"/>
                    <a:pt x="1071788" y="97362"/>
                  </a:cubicBezTo>
                  <a:cubicBezTo>
                    <a:pt x="1092615" y="82178"/>
                    <a:pt x="1114716" y="67995"/>
                    <a:pt x="1137454" y="54630"/>
                  </a:cubicBezTo>
                  <a:cubicBezTo>
                    <a:pt x="1170923" y="34992"/>
                    <a:pt x="1206121" y="17627"/>
                    <a:pt x="1241409" y="1443"/>
                  </a:cubicBezTo>
                  <a:cubicBezTo>
                    <a:pt x="1248048" y="-1921"/>
                    <a:pt x="1256143" y="807"/>
                    <a:pt x="1259417" y="7444"/>
                  </a:cubicBezTo>
                  <a:cubicBezTo>
                    <a:pt x="1262691" y="13990"/>
                    <a:pt x="1260054" y="22081"/>
                    <a:pt x="1253415" y="25354"/>
                  </a:cubicBezTo>
                  <a:cubicBezTo>
                    <a:pt x="1213306" y="46993"/>
                    <a:pt x="1174106" y="71086"/>
                    <a:pt x="1136544" y="96452"/>
                  </a:cubicBezTo>
                  <a:cubicBezTo>
                    <a:pt x="1123902" y="104999"/>
                    <a:pt x="1111533" y="113636"/>
                    <a:pt x="1099255" y="122364"/>
                  </a:cubicBezTo>
                  <a:cubicBezTo>
                    <a:pt x="1086886" y="131183"/>
                    <a:pt x="1074698" y="140002"/>
                    <a:pt x="1062875" y="149094"/>
                  </a:cubicBezTo>
                  <a:cubicBezTo>
                    <a:pt x="1032134" y="172551"/>
                    <a:pt x="1004849" y="197826"/>
                    <a:pt x="980111" y="224193"/>
                  </a:cubicBezTo>
                  <a:cubicBezTo>
                    <a:pt x="1067513" y="225102"/>
                    <a:pt x="1155280" y="225920"/>
                    <a:pt x="1241136" y="226647"/>
                  </a:cubicBezTo>
                  <a:cubicBezTo>
                    <a:pt x="1306165" y="227193"/>
                    <a:pt x="1369830" y="227829"/>
                    <a:pt x="1431858" y="228375"/>
                  </a:cubicBezTo>
                  <a:cubicBezTo>
                    <a:pt x="1457505" y="217465"/>
                    <a:pt x="1481698" y="206463"/>
                    <a:pt x="1503799" y="195644"/>
                  </a:cubicBezTo>
                  <a:cubicBezTo>
                    <a:pt x="1537359" y="179279"/>
                    <a:pt x="1567373" y="162914"/>
                    <a:pt x="1595931" y="147367"/>
                  </a:cubicBezTo>
                  <a:cubicBezTo>
                    <a:pt x="1612757" y="138184"/>
                    <a:pt x="1629037" y="129365"/>
                    <a:pt x="1645135" y="120910"/>
                  </a:cubicBezTo>
                  <a:cubicBezTo>
                    <a:pt x="1670510" y="107454"/>
                    <a:pt x="1695521" y="94907"/>
                    <a:pt x="1721078" y="83269"/>
                  </a:cubicBezTo>
                  <a:cubicBezTo>
                    <a:pt x="1747544" y="71177"/>
                    <a:pt x="1774738" y="60358"/>
                    <a:pt x="1804024" y="50721"/>
                  </a:cubicBezTo>
                  <a:cubicBezTo>
                    <a:pt x="1810936" y="48175"/>
                    <a:pt x="1818667" y="51721"/>
                    <a:pt x="1821213" y="58722"/>
                  </a:cubicBezTo>
                  <a:cubicBezTo>
                    <a:pt x="1823669" y="65631"/>
                    <a:pt x="1820122" y="73359"/>
                    <a:pt x="1813210" y="75905"/>
                  </a:cubicBezTo>
                  <a:cubicBezTo>
                    <a:pt x="1778103" y="89815"/>
                    <a:pt x="1746635" y="105908"/>
                    <a:pt x="1715439" y="122819"/>
                  </a:cubicBezTo>
                  <a:cubicBezTo>
                    <a:pt x="1694248" y="134274"/>
                    <a:pt x="1673329" y="146276"/>
                    <a:pt x="1651592" y="158368"/>
                  </a:cubicBezTo>
                  <a:cubicBezTo>
                    <a:pt x="1637495" y="166096"/>
                    <a:pt x="1623125" y="173915"/>
                    <a:pt x="1608300" y="181643"/>
                  </a:cubicBezTo>
                  <a:cubicBezTo>
                    <a:pt x="1587291" y="192553"/>
                    <a:pt x="1565190" y="203372"/>
                    <a:pt x="1541543" y="214101"/>
                  </a:cubicBezTo>
                  <a:cubicBezTo>
                    <a:pt x="1530265" y="219192"/>
                    <a:pt x="1517896" y="224102"/>
                    <a:pt x="1505891" y="229102"/>
                  </a:cubicBezTo>
                  <a:cubicBezTo>
                    <a:pt x="1536268" y="229375"/>
                    <a:pt x="1567736" y="229648"/>
                    <a:pt x="1596749" y="229921"/>
                  </a:cubicBezTo>
                  <a:cubicBezTo>
                    <a:pt x="1896883" y="232466"/>
                    <a:pt x="2119074" y="233739"/>
                    <a:pt x="2129624" y="233375"/>
                  </a:cubicBezTo>
                  <a:cubicBezTo>
                    <a:pt x="2137263" y="233194"/>
                    <a:pt x="2461135" y="227920"/>
                    <a:pt x="2588647" y="222465"/>
                  </a:cubicBezTo>
                  <a:cubicBezTo>
                    <a:pt x="2610202" y="221556"/>
                    <a:pt x="2626027" y="220647"/>
                    <a:pt x="2633485" y="219737"/>
                  </a:cubicBezTo>
                  <a:cubicBezTo>
                    <a:pt x="2634031" y="219737"/>
                    <a:pt x="2634758" y="219556"/>
                    <a:pt x="2635213" y="219556"/>
                  </a:cubicBezTo>
                  <a:cubicBezTo>
                    <a:pt x="2638851" y="218101"/>
                    <a:pt x="2643126" y="218283"/>
                    <a:pt x="2646764" y="220465"/>
                  </a:cubicBezTo>
                  <a:cubicBezTo>
                    <a:pt x="2652766" y="224193"/>
                    <a:pt x="2654676" y="232102"/>
                    <a:pt x="2651038" y="2381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7" name="Google Shape;696;p12">
              <a:extLst>
                <a:ext uri="{FF2B5EF4-FFF2-40B4-BE49-F238E27FC236}">
                  <a16:creationId xmlns:a16="http://schemas.microsoft.com/office/drawing/2014/main" id="{D532EE6F-EB53-492B-9807-32902D65C48A}"/>
                </a:ext>
              </a:extLst>
            </p:cNvPr>
            <p:cNvSpPr/>
            <p:nvPr/>
          </p:nvSpPr>
          <p:spPr>
            <a:xfrm rot="-5400000">
              <a:off x="8728835" y="592646"/>
              <a:ext cx="395618" cy="287844"/>
            </a:xfrm>
            <a:custGeom>
              <a:avLst/>
              <a:gdLst/>
              <a:ahLst/>
              <a:cxnLst/>
              <a:rect l="l" t="t" r="r" b="b"/>
              <a:pathLst>
                <a:path w="791237" h="575688" extrusionOk="0">
                  <a:moveTo>
                    <a:pt x="30239" y="484446"/>
                  </a:moveTo>
                  <a:cubicBezTo>
                    <a:pt x="-24786" y="446988"/>
                    <a:pt x="10867" y="355252"/>
                    <a:pt x="17143" y="289518"/>
                  </a:cubicBezTo>
                  <a:cubicBezTo>
                    <a:pt x="23509" y="223238"/>
                    <a:pt x="-9870" y="143594"/>
                    <a:pt x="27329" y="80861"/>
                  </a:cubicBezTo>
                  <a:cubicBezTo>
                    <a:pt x="38424" y="62313"/>
                    <a:pt x="57979" y="50130"/>
                    <a:pt x="76350" y="35947"/>
                  </a:cubicBezTo>
                  <a:cubicBezTo>
                    <a:pt x="98724" y="18673"/>
                    <a:pt x="119006" y="4671"/>
                    <a:pt x="151930" y="1034"/>
                  </a:cubicBezTo>
                  <a:cubicBezTo>
                    <a:pt x="183945" y="-2421"/>
                    <a:pt x="215686" y="2671"/>
                    <a:pt x="241243" y="17945"/>
                  </a:cubicBezTo>
                  <a:cubicBezTo>
                    <a:pt x="252793" y="24946"/>
                    <a:pt x="265890" y="41493"/>
                    <a:pt x="281261" y="43311"/>
                  </a:cubicBezTo>
                  <a:cubicBezTo>
                    <a:pt x="301178" y="45766"/>
                    <a:pt x="326553" y="27037"/>
                    <a:pt x="343379" y="20855"/>
                  </a:cubicBezTo>
                  <a:cubicBezTo>
                    <a:pt x="383124" y="6307"/>
                    <a:pt x="428417" y="11126"/>
                    <a:pt x="460795" y="34583"/>
                  </a:cubicBezTo>
                  <a:cubicBezTo>
                    <a:pt x="503996" y="65950"/>
                    <a:pt x="482078" y="122592"/>
                    <a:pt x="525733" y="149595"/>
                  </a:cubicBezTo>
                  <a:cubicBezTo>
                    <a:pt x="577029" y="181325"/>
                    <a:pt x="651880" y="152322"/>
                    <a:pt x="685077" y="209601"/>
                  </a:cubicBezTo>
                  <a:cubicBezTo>
                    <a:pt x="702994" y="240695"/>
                    <a:pt x="699811" y="274334"/>
                    <a:pt x="689170" y="306519"/>
                  </a:cubicBezTo>
                  <a:cubicBezTo>
                    <a:pt x="682621" y="326158"/>
                    <a:pt x="665705" y="355252"/>
                    <a:pt x="675437" y="375799"/>
                  </a:cubicBezTo>
                  <a:cubicBezTo>
                    <a:pt x="694627" y="416439"/>
                    <a:pt x="787486" y="414894"/>
                    <a:pt x="791124" y="463444"/>
                  </a:cubicBezTo>
                  <a:cubicBezTo>
                    <a:pt x="794671" y="511904"/>
                    <a:pt x="714090" y="534633"/>
                    <a:pt x="666523" y="548907"/>
                  </a:cubicBezTo>
                  <a:cubicBezTo>
                    <a:pt x="380305" y="634461"/>
                    <a:pt x="35514" y="487992"/>
                    <a:pt x="30239" y="484446"/>
                  </a:cubicBezTo>
                  <a:lnTo>
                    <a:pt x="30239"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8" name="Google Shape;697;p12">
              <a:extLst>
                <a:ext uri="{FF2B5EF4-FFF2-40B4-BE49-F238E27FC236}">
                  <a16:creationId xmlns:a16="http://schemas.microsoft.com/office/drawing/2014/main" id="{AA7D1155-23B4-4047-A04A-211745855C90}"/>
                </a:ext>
              </a:extLst>
            </p:cNvPr>
            <p:cNvSpPr/>
            <p:nvPr/>
          </p:nvSpPr>
          <p:spPr>
            <a:xfrm rot="-5400000">
              <a:off x="8772382" y="644242"/>
              <a:ext cx="307800" cy="228024"/>
            </a:xfrm>
            <a:custGeom>
              <a:avLst/>
              <a:gdLst/>
              <a:ahLst/>
              <a:cxnLst/>
              <a:rect l="l" t="t" r="r" b="b"/>
              <a:pathLst>
                <a:path w="615599" h="456047" extrusionOk="0">
                  <a:moveTo>
                    <a:pt x="589059" y="336977"/>
                  </a:moveTo>
                  <a:cubicBezTo>
                    <a:pt x="593880" y="342160"/>
                    <a:pt x="593516" y="350342"/>
                    <a:pt x="588241" y="355070"/>
                  </a:cubicBezTo>
                  <a:cubicBezTo>
                    <a:pt x="584330" y="358707"/>
                    <a:pt x="578691" y="359434"/>
                    <a:pt x="574144" y="357252"/>
                  </a:cubicBezTo>
                  <a:cubicBezTo>
                    <a:pt x="574235" y="357161"/>
                    <a:pt x="574235" y="357070"/>
                    <a:pt x="574235" y="356797"/>
                  </a:cubicBezTo>
                  <a:cubicBezTo>
                    <a:pt x="574326" y="355707"/>
                    <a:pt x="573416" y="355616"/>
                    <a:pt x="571961" y="355979"/>
                  </a:cubicBezTo>
                  <a:cubicBezTo>
                    <a:pt x="571324" y="355525"/>
                    <a:pt x="570688" y="354979"/>
                    <a:pt x="570142" y="354343"/>
                  </a:cubicBezTo>
                  <a:cubicBezTo>
                    <a:pt x="570506" y="354706"/>
                    <a:pt x="571142" y="355434"/>
                    <a:pt x="571779" y="356070"/>
                  </a:cubicBezTo>
                  <a:cubicBezTo>
                    <a:pt x="569142" y="356889"/>
                    <a:pt x="564867" y="359434"/>
                    <a:pt x="561775" y="360616"/>
                  </a:cubicBezTo>
                  <a:cubicBezTo>
                    <a:pt x="551407" y="364889"/>
                    <a:pt x="540583" y="370708"/>
                    <a:pt x="536400" y="372345"/>
                  </a:cubicBezTo>
                  <a:cubicBezTo>
                    <a:pt x="519574" y="378891"/>
                    <a:pt x="504477" y="380436"/>
                    <a:pt x="490561" y="378072"/>
                  </a:cubicBezTo>
                  <a:cubicBezTo>
                    <a:pt x="475555" y="375618"/>
                    <a:pt x="461821" y="368253"/>
                    <a:pt x="448815" y="356797"/>
                  </a:cubicBezTo>
                  <a:cubicBezTo>
                    <a:pt x="439265" y="348342"/>
                    <a:pt x="434081" y="338887"/>
                    <a:pt x="430898" y="328976"/>
                  </a:cubicBezTo>
                  <a:cubicBezTo>
                    <a:pt x="428169" y="320612"/>
                    <a:pt x="427260" y="311793"/>
                    <a:pt x="426169" y="302883"/>
                  </a:cubicBezTo>
                  <a:cubicBezTo>
                    <a:pt x="425168" y="294155"/>
                    <a:pt x="424440" y="285154"/>
                    <a:pt x="419075" y="277153"/>
                  </a:cubicBezTo>
                  <a:cubicBezTo>
                    <a:pt x="416255" y="273062"/>
                    <a:pt x="412435" y="270153"/>
                    <a:pt x="408160" y="267516"/>
                  </a:cubicBezTo>
                  <a:cubicBezTo>
                    <a:pt x="394882" y="259515"/>
                    <a:pt x="377601" y="255606"/>
                    <a:pt x="361958" y="249605"/>
                  </a:cubicBezTo>
                  <a:cubicBezTo>
                    <a:pt x="348043" y="244332"/>
                    <a:pt x="335310" y="237604"/>
                    <a:pt x="325487" y="227876"/>
                  </a:cubicBezTo>
                  <a:cubicBezTo>
                    <a:pt x="319666" y="222057"/>
                    <a:pt x="315483" y="215693"/>
                    <a:pt x="312482" y="209146"/>
                  </a:cubicBezTo>
                  <a:cubicBezTo>
                    <a:pt x="308207" y="199600"/>
                    <a:pt x="306297" y="189417"/>
                    <a:pt x="304478" y="179416"/>
                  </a:cubicBezTo>
                  <a:cubicBezTo>
                    <a:pt x="302932" y="170506"/>
                    <a:pt x="302113" y="161414"/>
                    <a:pt x="294292" y="154596"/>
                  </a:cubicBezTo>
                  <a:cubicBezTo>
                    <a:pt x="284742" y="146322"/>
                    <a:pt x="271645" y="144049"/>
                    <a:pt x="258093" y="142231"/>
                  </a:cubicBezTo>
                  <a:cubicBezTo>
                    <a:pt x="240813" y="139776"/>
                    <a:pt x="222714" y="138503"/>
                    <a:pt x="207071" y="133594"/>
                  </a:cubicBezTo>
                  <a:cubicBezTo>
                    <a:pt x="196884" y="130411"/>
                    <a:pt x="187517" y="125865"/>
                    <a:pt x="179695" y="118956"/>
                  </a:cubicBezTo>
                  <a:cubicBezTo>
                    <a:pt x="171873" y="112137"/>
                    <a:pt x="167781" y="104500"/>
                    <a:pt x="165870" y="96499"/>
                  </a:cubicBezTo>
                  <a:cubicBezTo>
                    <a:pt x="164324" y="90044"/>
                    <a:pt x="164233" y="83316"/>
                    <a:pt x="164415" y="76588"/>
                  </a:cubicBezTo>
                  <a:cubicBezTo>
                    <a:pt x="164597" y="70860"/>
                    <a:pt x="165598" y="64950"/>
                    <a:pt x="163324" y="59677"/>
                  </a:cubicBezTo>
                  <a:cubicBezTo>
                    <a:pt x="160686" y="53767"/>
                    <a:pt x="155230" y="49221"/>
                    <a:pt x="148863" y="45039"/>
                  </a:cubicBezTo>
                  <a:cubicBezTo>
                    <a:pt x="137222" y="37402"/>
                    <a:pt x="122942" y="31311"/>
                    <a:pt x="111482" y="25492"/>
                  </a:cubicBezTo>
                  <a:cubicBezTo>
                    <a:pt x="104843" y="22310"/>
                    <a:pt x="101933" y="14309"/>
                    <a:pt x="105207" y="7672"/>
                  </a:cubicBezTo>
                  <a:cubicBezTo>
                    <a:pt x="108390" y="944"/>
                    <a:pt x="116394" y="-1875"/>
                    <a:pt x="123034" y="1308"/>
                  </a:cubicBezTo>
                  <a:cubicBezTo>
                    <a:pt x="138131" y="8126"/>
                    <a:pt x="157322" y="15400"/>
                    <a:pt x="171237" y="25401"/>
                  </a:cubicBezTo>
                  <a:cubicBezTo>
                    <a:pt x="179786" y="31492"/>
                    <a:pt x="186425" y="38766"/>
                    <a:pt x="190518" y="47039"/>
                  </a:cubicBezTo>
                  <a:cubicBezTo>
                    <a:pt x="193793" y="53767"/>
                    <a:pt x="194883" y="61041"/>
                    <a:pt x="195248" y="68405"/>
                  </a:cubicBezTo>
                  <a:cubicBezTo>
                    <a:pt x="195520" y="75224"/>
                    <a:pt x="194702" y="82225"/>
                    <a:pt x="196521" y="88589"/>
                  </a:cubicBezTo>
                  <a:cubicBezTo>
                    <a:pt x="197066" y="90680"/>
                    <a:pt x="198340" y="92589"/>
                    <a:pt x="200523" y="94408"/>
                  </a:cubicBezTo>
                  <a:cubicBezTo>
                    <a:pt x="210436" y="102409"/>
                    <a:pt x="223987" y="104045"/>
                    <a:pt x="237902" y="105500"/>
                  </a:cubicBezTo>
                  <a:cubicBezTo>
                    <a:pt x="255365" y="107409"/>
                    <a:pt x="273555" y="108318"/>
                    <a:pt x="289471" y="112955"/>
                  </a:cubicBezTo>
                  <a:cubicBezTo>
                    <a:pt x="299840" y="115955"/>
                    <a:pt x="309298" y="120683"/>
                    <a:pt x="317483" y="127411"/>
                  </a:cubicBezTo>
                  <a:cubicBezTo>
                    <a:pt x="324123" y="133048"/>
                    <a:pt x="328670" y="139230"/>
                    <a:pt x="332127" y="145958"/>
                  </a:cubicBezTo>
                  <a:cubicBezTo>
                    <a:pt x="336856" y="155323"/>
                    <a:pt x="338857" y="165597"/>
                    <a:pt x="340767" y="176143"/>
                  </a:cubicBezTo>
                  <a:cubicBezTo>
                    <a:pt x="342404" y="185235"/>
                    <a:pt x="343495" y="194690"/>
                    <a:pt x="351135" y="202419"/>
                  </a:cubicBezTo>
                  <a:cubicBezTo>
                    <a:pt x="359230" y="210601"/>
                    <a:pt x="370871" y="214965"/>
                    <a:pt x="382695" y="219329"/>
                  </a:cubicBezTo>
                  <a:cubicBezTo>
                    <a:pt x="398065" y="225057"/>
                    <a:pt x="413800" y="230239"/>
                    <a:pt x="426351" y="238331"/>
                  </a:cubicBezTo>
                  <a:cubicBezTo>
                    <a:pt x="434809" y="243786"/>
                    <a:pt x="441994" y="250332"/>
                    <a:pt x="447269" y="258697"/>
                  </a:cubicBezTo>
                  <a:cubicBezTo>
                    <a:pt x="454363" y="269789"/>
                    <a:pt x="457001" y="281608"/>
                    <a:pt x="458183" y="293610"/>
                  </a:cubicBezTo>
                  <a:cubicBezTo>
                    <a:pt x="459093" y="302429"/>
                    <a:pt x="459093" y="311248"/>
                    <a:pt x="461457" y="319703"/>
                  </a:cubicBezTo>
                  <a:cubicBezTo>
                    <a:pt x="462913" y="324704"/>
                    <a:pt x="465186" y="329522"/>
                    <a:pt x="469824" y="333977"/>
                  </a:cubicBezTo>
                  <a:cubicBezTo>
                    <a:pt x="477919" y="341705"/>
                    <a:pt x="486377" y="347069"/>
                    <a:pt x="496018" y="349069"/>
                  </a:cubicBezTo>
                  <a:cubicBezTo>
                    <a:pt x="505204" y="350979"/>
                    <a:pt x="515390" y="350070"/>
                    <a:pt x="526850" y="346160"/>
                  </a:cubicBezTo>
                  <a:cubicBezTo>
                    <a:pt x="533125" y="343978"/>
                    <a:pt x="554135" y="333614"/>
                    <a:pt x="567413" y="331431"/>
                  </a:cubicBezTo>
                  <a:cubicBezTo>
                    <a:pt x="577509" y="329795"/>
                    <a:pt x="585148" y="332522"/>
                    <a:pt x="589059" y="336977"/>
                  </a:cubicBezTo>
                  <a:close/>
                  <a:moveTo>
                    <a:pt x="571779" y="356070"/>
                  </a:moveTo>
                  <a:cubicBezTo>
                    <a:pt x="572780" y="356980"/>
                    <a:pt x="573780" y="357798"/>
                    <a:pt x="574144" y="357252"/>
                  </a:cubicBezTo>
                  <a:cubicBezTo>
                    <a:pt x="573416" y="356889"/>
                    <a:pt x="572689" y="356525"/>
                    <a:pt x="571961" y="355979"/>
                  </a:cubicBezTo>
                  <a:lnTo>
                    <a:pt x="571779" y="356070"/>
                  </a:lnTo>
                  <a:close/>
                  <a:moveTo>
                    <a:pt x="577690" y="416895"/>
                  </a:moveTo>
                  <a:cubicBezTo>
                    <a:pt x="579873" y="421077"/>
                    <a:pt x="579873" y="425714"/>
                    <a:pt x="576417" y="430532"/>
                  </a:cubicBezTo>
                  <a:cubicBezTo>
                    <a:pt x="575599" y="431714"/>
                    <a:pt x="573962" y="433351"/>
                    <a:pt x="571324" y="434715"/>
                  </a:cubicBezTo>
                  <a:cubicBezTo>
                    <a:pt x="569778" y="435533"/>
                    <a:pt x="566140" y="436624"/>
                    <a:pt x="564594" y="437260"/>
                  </a:cubicBezTo>
                  <a:lnTo>
                    <a:pt x="549133" y="442624"/>
                  </a:lnTo>
                  <a:cubicBezTo>
                    <a:pt x="542584" y="444625"/>
                    <a:pt x="536036" y="446534"/>
                    <a:pt x="529396" y="448261"/>
                  </a:cubicBezTo>
                  <a:cubicBezTo>
                    <a:pt x="522757" y="449989"/>
                    <a:pt x="515936" y="451534"/>
                    <a:pt x="509024" y="452807"/>
                  </a:cubicBezTo>
                  <a:cubicBezTo>
                    <a:pt x="479101" y="458353"/>
                    <a:pt x="448088" y="456898"/>
                    <a:pt x="422531" y="447534"/>
                  </a:cubicBezTo>
                  <a:cubicBezTo>
                    <a:pt x="401703" y="439806"/>
                    <a:pt x="384605" y="426714"/>
                    <a:pt x="373691" y="408166"/>
                  </a:cubicBezTo>
                  <a:cubicBezTo>
                    <a:pt x="362049" y="388528"/>
                    <a:pt x="360139" y="363616"/>
                    <a:pt x="349771" y="342705"/>
                  </a:cubicBezTo>
                  <a:cubicBezTo>
                    <a:pt x="345132" y="333431"/>
                    <a:pt x="338129" y="325340"/>
                    <a:pt x="325851" y="319885"/>
                  </a:cubicBezTo>
                  <a:cubicBezTo>
                    <a:pt x="312664" y="313884"/>
                    <a:pt x="298020" y="313339"/>
                    <a:pt x="283196" y="313339"/>
                  </a:cubicBezTo>
                  <a:cubicBezTo>
                    <a:pt x="265369" y="313430"/>
                    <a:pt x="247271" y="314521"/>
                    <a:pt x="230172" y="312521"/>
                  </a:cubicBezTo>
                  <a:cubicBezTo>
                    <a:pt x="212346" y="310338"/>
                    <a:pt x="195611" y="305065"/>
                    <a:pt x="180786" y="293428"/>
                  </a:cubicBezTo>
                  <a:cubicBezTo>
                    <a:pt x="166689" y="282245"/>
                    <a:pt x="160960" y="269698"/>
                    <a:pt x="159413" y="256333"/>
                  </a:cubicBezTo>
                  <a:cubicBezTo>
                    <a:pt x="157867" y="243695"/>
                    <a:pt x="160777" y="230058"/>
                    <a:pt x="162960" y="216602"/>
                  </a:cubicBezTo>
                  <a:cubicBezTo>
                    <a:pt x="164415" y="208146"/>
                    <a:pt x="165962" y="199691"/>
                    <a:pt x="162233" y="191963"/>
                  </a:cubicBezTo>
                  <a:cubicBezTo>
                    <a:pt x="159686" y="186599"/>
                    <a:pt x="154593" y="183053"/>
                    <a:pt x="148772" y="179871"/>
                  </a:cubicBezTo>
                  <a:cubicBezTo>
                    <a:pt x="129127" y="168779"/>
                    <a:pt x="102660" y="161869"/>
                    <a:pt x="87290" y="147504"/>
                  </a:cubicBezTo>
                  <a:cubicBezTo>
                    <a:pt x="78832" y="139503"/>
                    <a:pt x="73921" y="131593"/>
                    <a:pt x="71010" y="123502"/>
                  </a:cubicBezTo>
                  <a:cubicBezTo>
                    <a:pt x="68191" y="115410"/>
                    <a:pt x="67190" y="107227"/>
                    <a:pt x="66826" y="98863"/>
                  </a:cubicBezTo>
                  <a:cubicBezTo>
                    <a:pt x="66463" y="90225"/>
                    <a:pt x="66917" y="81407"/>
                    <a:pt x="63461" y="72224"/>
                  </a:cubicBezTo>
                  <a:cubicBezTo>
                    <a:pt x="60733" y="65314"/>
                    <a:pt x="64098" y="57495"/>
                    <a:pt x="71010" y="54767"/>
                  </a:cubicBezTo>
                  <a:cubicBezTo>
                    <a:pt x="77922" y="52040"/>
                    <a:pt x="85744" y="55495"/>
                    <a:pt x="88381" y="62314"/>
                  </a:cubicBezTo>
                  <a:cubicBezTo>
                    <a:pt x="95111" y="78224"/>
                    <a:pt x="93111" y="93589"/>
                    <a:pt x="96476" y="108227"/>
                  </a:cubicBezTo>
                  <a:cubicBezTo>
                    <a:pt x="97841" y="114228"/>
                    <a:pt x="100842" y="119865"/>
                    <a:pt x="107208" y="125411"/>
                  </a:cubicBezTo>
                  <a:cubicBezTo>
                    <a:pt x="114757" y="131957"/>
                    <a:pt x="125489" y="135776"/>
                    <a:pt x="136221" y="139867"/>
                  </a:cubicBezTo>
                  <a:cubicBezTo>
                    <a:pt x="149773" y="145049"/>
                    <a:pt x="163415" y="150232"/>
                    <a:pt x="173965" y="157505"/>
                  </a:cubicBezTo>
                  <a:cubicBezTo>
                    <a:pt x="181605" y="162778"/>
                    <a:pt x="187699" y="169324"/>
                    <a:pt x="191791" y="177234"/>
                  </a:cubicBezTo>
                  <a:cubicBezTo>
                    <a:pt x="197794" y="188690"/>
                    <a:pt x="198703" y="201146"/>
                    <a:pt x="197612" y="213874"/>
                  </a:cubicBezTo>
                  <a:cubicBezTo>
                    <a:pt x="196430" y="226694"/>
                    <a:pt x="192337" y="239786"/>
                    <a:pt x="194065" y="251878"/>
                  </a:cubicBezTo>
                  <a:cubicBezTo>
                    <a:pt x="194792" y="256788"/>
                    <a:pt x="197248" y="261243"/>
                    <a:pt x="202615" y="265334"/>
                  </a:cubicBezTo>
                  <a:cubicBezTo>
                    <a:pt x="212073" y="272607"/>
                    <a:pt x="222987" y="275335"/>
                    <a:pt x="234265" y="276608"/>
                  </a:cubicBezTo>
                  <a:cubicBezTo>
                    <a:pt x="250090" y="278335"/>
                    <a:pt x="266825" y="277062"/>
                    <a:pt x="283286" y="277153"/>
                  </a:cubicBezTo>
                  <a:cubicBezTo>
                    <a:pt x="303386" y="277335"/>
                    <a:pt x="323032" y="279335"/>
                    <a:pt x="340676" y="287609"/>
                  </a:cubicBezTo>
                  <a:cubicBezTo>
                    <a:pt x="356046" y="294791"/>
                    <a:pt x="366505" y="304429"/>
                    <a:pt x="373872" y="315339"/>
                  </a:cubicBezTo>
                  <a:cubicBezTo>
                    <a:pt x="382604" y="328158"/>
                    <a:pt x="387151" y="342978"/>
                    <a:pt x="390971" y="357889"/>
                  </a:cubicBezTo>
                  <a:cubicBezTo>
                    <a:pt x="393972" y="369708"/>
                    <a:pt x="396337" y="381618"/>
                    <a:pt x="402067" y="391983"/>
                  </a:cubicBezTo>
                  <a:cubicBezTo>
                    <a:pt x="410616" y="407621"/>
                    <a:pt x="426260" y="417258"/>
                    <a:pt x="444631" y="422349"/>
                  </a:cubicBezTo>
                  <a:cubicBezTo>
                    <a:pt x="463003" y="427350"/>
                    <a:pt x="483922" y="428077"/>
                    <a:pt x="504477" y="425077"/>
                  </a:cubicBezTo>
                  <a:cubicBezTo>
                    <a:pt x="510751" y="424168"/>
                    <a:pt x="516845" y="423077"/>
                    <a:pt x="523030" y="421713"/>
                  </a:cubicBezTo>
                  <a:cubicBezTo>
                    <a:pt x="529305" y="420258"/>
                    <a:pt x="535581" y="418713"/>
                    <a:pt x="541766" y="417076"/>
                  </a:cubicBezTo>
                  <a:lnTo>
                    <a:pt x="555045" y="413076"/>
                  </a:lnTo>
                  <a:cubicBezTo>
                    <a:pt x="555408" y="412985"/>
                    <a:pt x="556045" y="412894"/>
                    <a:pt x="556772" y="412803"/>
                  </a:cubicBezTo>
                  <a:lnTo>
                    <a:pt x="556409" y="413440"/>
                  </a:lnTo>
                  <a:cubicBezTo>
                    <a:pt x="556682" y="413258"/>
                    <a:pt x="556863" y="412985"/>
                    <a:pt x="557136" y="412803"/>
                  </a:cubicBezTo>
                  <a:cubicBezTo>
                    <a:pt x="558774" y="412712"/>
                    <a:pt x="560592" y="412531"/>
                    <a:pt x="560229" y="411439"/>
                  </a:cubicBezTo>
                  <a:cubicBezTo>
                    <a:pt x="560138" y="411258"/>
                    <a:pt x="560047" y="410985"/>
                    <a:pt x="559955" y="410894"/>
                  </a:cubicBezTo>
                  <a:cubicBezTo>
                    <a:pt x="562684" y="409439"/>
                    <a:pt x="566049" y="409075"/>
                    <a:pt x="569233" y="409985"/>
                  </a:cubicBezTo>
                  <a:cubicBezTo>
                    <a:pt x="574780" y="411439"/>
                    <a:pt x="576691" y="414894"/>
                    <a:pt x="577690" y="416895"/>
                  </a:cubicBezTo>
                  <a:close/>
                  <a:moveTo>
                    <a:pt x="558955" y="433260"/>
                  </a:moveTo>
                  <a:cubicBezTo>
                    <a:pt x="558500" y="432987"/>
                    <a:pt x="558046" y="432624"/>
                    <a:pt x="557682" y="432351"/>
                  </a:cubicBezTo>
                  <a:lnTo>
                    <a:pt x="558137" y="432714"/>
                  </a:lnTo>
                  <a:lnTo>
                    <a:pt x="558955" y="433260"/>
                  </a:lnTo>
                  <a:close/>
                  <a:moveTo>
                    <a:pt x="559955" y="410894"/>
                  </a:moveTo>
                  <a:cubicBezTo>
                    <a:pt x="559137" y="409712"/>
                    <a:pt x="557955" y="411076"/>
                    <a:pt x="556772" y="412803"/>
                  </a:cubicBezTo>
                  <a:lnTo>
                    <a:pt x="557136" y="412803"/>
                  </a:lnTo>
                  <a:cubicBezTo>
                    <a:pt x="557955" y="412076"/>
                    <a:pt x="558865" y="411349"/>
                    <a:pt x="559955" y="410894"/>
                  </a:cubicBezTo>
                  <a:close/>
                  <a:moveTo>
                    <a:pt x="257093" y="350979"/>
                  </a:moveTo>
                  <a:cubicBezTo>
                    <a:pt x="249908" y="349433"/>
                    <a:pt x="240904" y="349706"/>
                    <a:pt x="234720" y="349342"/>
                  </a:cubicBezTo>
                  <a:cubicBezTo>
                    <a:pt x="222896" y="348888"/>
                    <a:pt x="208435" y="349251"/>
                    <a:pt x="195248" y="347433"/>
                  </a:cubicBezTo>
                  <a:cubicBezTo>
                    <a:pt x="188244" y="346524"/>
                    <a:pt x="181696" y="344796"/>
                    <a:pt x="176603" y="341342"/>
                  </a:cubicBezTo>
                  <a:cubicBezTo>
                    <a:pt x="174420" y="339887"/>
                    <a:pt x="172965" y="337978"/>
                    <a:pt x="171510" y="335977"/>
                  </a:cubicBezTo>
                  <a:cubicBezTo>
                    <a:pt x="165325" y="327067"/>
                    <a:pt x="162142" y="316248"/>
                    <a:pt x="155957" y="307793"/>
                  </a:cubicBezTo>
                  <a:cubicBezTo>
                    <a:pt x="152774" y="303429"/>
                    <a:pt x="148954" y="299519"/>
                    <a:pt x="144770" y="295792"/>
                  </a:cubicBezTo>
                  <a:cubicBezTo>
                    <a:pt x="138040" y="289882"/>
                    <a:pt x="130218" y="284609"/>
                    <a:pt x="122669" y="279244"/>
                  </a:cubicBezTo>
                  <a:cubicBezTo>
                    <a:pt x="116758" y="275153"/>
                    <a:pt x="110846" y="271153"/>
                    <a:pt x="106389" y="265970"/>
                  </a:cubicBezTo>
                  <a:cubicBezTo>
                    <a:pt x="103206" y="262152"/>
                    <a:pt x="102024" y="257788"/>
                    <a:pt x="100751" y="253515"/>
                  </a:cubicBezTo>
                  <a:cubicBezTo>
                    <a:pt x="99114" y="248059"/>
                    <a:pt x="97476" y="242695"/>
                    <a:pt x="94930" y="237604"/>
                  </a:cubicBezTo>
                  <a:cubicBezTo>
                    <a:pt x="93020" y="233785"/>
                    <a:pt x="90837" y="230149"/>
                    <a:pt x="87745" y="226694"/>
                  </a:cubicBezTo>
                  <a:cubicBezTo>
                    <a:pt x="83652" y="222057"/>
                    <a:pt x="78832" y="217875"/>
                    <a:pt x="73102" y="214238"/>
                  </a:cubicBezTo>
                  <a:cubicBezTo>
                    <a:pt x="64734" y="208874"/>
                    <a:pt x="54821" y="204419"/>
                    <a:pt x="44999" y="199873"/>
                  </a:cubicBezTo>
                  <a:cubicBezTo>
                    <a:pt x="36813" y="196054"/>
                    <a:pt x="28719" y="192418"/>
                    <a:pt x="22534" y="187144"/>
                  </a:cubicBezTo>
                  <a:cubicBezTo>
                    <a:pt x="17077" y="182144"/>
                    <a:pt x="8619" y="182507"/>
                    <a:pt x="3526" y="187872"/>
                  </a:cubicBezTo>
                  <a:cubicBezTo>
                    <a:pt x="-1477" y="193327"/>
                    <a:pt x="-1113" y="201782"/>
                    <a:pt x="4344" y="206874"/>
                  </a:cubicBezTo>
                  <a:cubicBezTo>
                    <a:pt x="16168" y="218784"/>
                    <a:pt x="34721" y="226967"/>
                    <a:pt x="49819" y="236786"/>
                  </a:cubicBezTo>
                  <a:cubicBezTo>
                    <a:pt x="54730" y="239968"/>
                    <a:pt x="59187" y="243423"/>
                    <a:pt x="62370" y="247605"/>
                  </a:cubicBezTo>
                  <a:cubicBezTo>
                    <a:pt x="65462" y="251605"/>
                    <a:pt x="66099" y="256333"/>
                    <a:pt x="67099" y="260879"/>
                  </a:cubicBezTo>
                  <a:cubicBezTo>
                    <a:pt x="68463" y="266334"/>
                    <a:pt x="69919" y="271789"/>
                    <a:pt x="72192" y="277062"/>
                  </a:cubicBezTo>
                  <a:cubicBezTo>
                    <a:pt x="73830" y="280972"/>
                    <a:pt x="76194" y="284790"/>
                    <a:pt x="79014" y="288427"/>
                  </a:cubicBezTo>
                  <a:cubicBezTo>
                    <a:pt x="82288" y="292609"/>
                    <a:pt x="86198" y="296428"/>
                    <a:pt x="90383" y="300065"/>
                  </a:cubicBezTo>
                  <a:cubicBezTo>
                    <a:pt x="97022" y="305792"/>
                    <a:pt x="104752" y="310975"/>
                    <a:pt x="112119" y="316248"/>
                  </a:cubicBezTo>
                  <a:cubicBezTo>
                    <a:pt x="117849" y="320339"/>
                    <a:pt x="123579" y="324340"/>
                    <a:pt x="127672" y="329613"/>
                  </a:cubicBezTo>
                  <a:cubicBezTo>
                    <a:pt x="134129" y="337523"/>
                    <a:pt x="137585" y="347887"/>
                    <a:pt x="144134" y="356252"/>
                  </a:cubicBezTo>
                  <a:cubicBezTo>
                    <a:pt x="148135" y="361344"/>
                    <a:pt x="152774" y="365980"/>
                    <a:pt x="158777" y="369526"/>
                  </a:cubicBezTo>
                  <a:cubicBezTo>
                    <a:pt x="166144" y="373799"/>
                    <a:pt x="174784" y="376709"/>
                    <a:pt x="184242" y="377982"/>
                  </a:cubicBezTo>
                  <a:cubicBezTo>
                    <a:pt x="200613" y="380163"/>
                    <a:pt x="219531" y="378163"/>
                    <a:pt x="234629" y="377618"/>
                  </a:cubicBezTo>
                  <a:lnTo>
                    <a:pt x="254910" y="377163"/>
                  </a:lnTo>
                  <a:cubicBezTo>
                    <a:pt x="260549" y="381618"/>
                    <a:pt x="268553" y="380618"/>
                    <a:pt x="273009" y="375072"/>
                  </a:cubicBezTo>
                  <a:cubicBezTo>
                    <a:pt x="277375" y="369526"/>
                    <a:pt x="276465" y="361434"/>
                    <a:pt x="270918" y="357070"/>
                  </a:cubicBezTo>
                  <a:cubicBezTo>
                    <a:pt x="267462" y="354070"/>
                    <a:pt x="262641" y="352161"/>
                    <a:pt x="257093" y="350979"/>
                  </a:cubicBezTo>
                  <a:close/>
                  <a:moveTo>
                    <a:pt x="515663" y="249878"/>
                  </a:moveTo>
                  <a:cubicBezTo>
                    <a:pt x="516663" y="252151"/>
                    <a:pt x="518483" y="249332"/>
                    <a:pt x="519665" y="247150"/>
                  </a:cubicBezTo>
                  <a:lnTo>
                    <a:pt x="519574" y="247241"/>
                  </a:lnTo>
                  <a:cubicBezTo>
                    <a:pt x="518483" y="248332"/>
                    <a:pt x="517119" y="249241"/>
                    <a:pt x="515663" y="249878"/>
                  </a:cubicBezTo>
                  <a:close/>
                  <a:moveTo>
                    <a:pt x="377238" y="146322"/>
                  </a:moveTo>
                  <a:cubicBezTo>
                    <a:pt x="384422" y="147231"/>
                    <a:pt x="390971" y="142322"/>
                    <a:pt x="392154" y="135230"/>
                  </a:cubicBezTo>
                  <a:cubicBezTo>
                    <a:pt x="392063" y="135321"/>
                    <a:pt x="391971" y="135230"/>
                    <a:pt x="391971" y="135139"/>
                  </a:cubicBezTo>
                  <a:cubicBezTo>
                    <a:pt x="391971" y="134866"/>
                    <a:pt x="392063" y="134775"/>
                    <a:pt x="392245" y="134684"/>
                  </a:cubicBezTo>
                  <a:cubicBezTo>
                    <a:pt x="392336" y="134139"/>
                    <a:pt x="392426" y="133139"/>
                    <a:pt x="392881" y="133321"/>
                  </a:cubicBezTo>
                  <a:cubicBezTo>
                    <a:pt x="393245" y="133503"/>
                    <a:pt x="392972" y="134230"/>
                    <a:pt x="392608" y="134684"/>
                  </a:cubicBezTo>
                  <a:cubicBezTo>
                    <a:pt x="393518" y="134866"/>
                    <a:pt x="394882" y="135594"/>
                    <a:pt x="395791" y="135776"/>
                  </a:cubicBezTo>
                  <a:cubicBezTo>
                    <a:pt x="401339" y="136958"/>
                    <a:pt x="407251" y="139867"/>
                    <a:pt x="412617" y="142413"/>
                  </a:cubicBezTo>
                  <a:cubicBezTo>
                    <a:pt x="423986" y="147413"/>
                    <a:pt x="435536" y="153505"/>
                    <a:pt x="447087" y="159778"/>
                  </a:cubicBezTo>
                  <a:cubicBezTo>
                    <a:pt x="454545" y="163869"/>
                    <a:pt x="461912" y="168142"/>
                    <a:pt x="469006" y="172416"/>
                  </a:cubicBezTo>
                  <a:cubicBezTo>
                    <a:pt x="481375" y="179962"/>
                    <a:pt x="493016" y="187599"/>
                    <a:pt x="502112" y="196236"/>
                  </a:cubicBezTo>
                  <a:cubicBezTo>
                    <a:pt x="505658" y="199418"/>
                    <a:pt x="508751" y="202873"/>
                    <a:pt x="510479" y="206874"/>
                  </a:cubicBezTo>
                  <a:cubicBezTo>
                    <a:pt x="511934" y="210147"/>
                    <a:pt x="513025" y="213601"/>
                    <a:pt x="512116" y="217056"/>
                  </a:cubicBezTo>
                  <a:lnTo>
                    <a:pt x="509387" y="223875"/>
                  </a:lnTo>
                  <a:lnTo>
                    <a:pt x="504931" y="226239"/>
                  </a:lnTo>
                  <a:cubicBezTo>
                    <a:pt x="501020" y="228330"/>
                    <a:pt x="499474" y="230603"/>
                    <a:pt x="499110" y="231240"/>
                  </a:cubicBezTo>
                  <a:cubicBezTo>
                    <a:pt x="496291" y="236331"/>
                    <a:pt x="496473" y="240513"/>
                    <a:pt x="498292" y="243695"/>
                  </a:cubicBezTo>
                  <a:cubicBezTo>
                    <a:pt x="499656" y="246059"/>
                    <a:pt x="501930" y="250969"/>
                    <a:pt x="508933" y="251060"/>
                  </a:cubicBezTo>
                  <a:cubicBezTo>
                    <a:pt x="509478" y="251060"/>
                    <a:pt x="510934" y="251333"/>
                    <a:pt x="513481" y="250605"/>
                  </a:cubicBezTo>
                  <a:cubicBezTo>
                    <a:pt x="514208" y="250423"/>
                    <a:pt x="514936" y="250151"/>
                    <a:pt x="515663" y="249878"/>
                  </a:cubicBezTo>
                  <a:lnTo>
                    <a:pt x="515572" y="249787"/>
                  </a:lnTo>
                  <a:cubicBezTo>
                    <a:pt x="515299" y="248878"/>
                    <a:pt x="517210" y="248059"/>
                    <a:pt x="519574" y="247241"/>
                  </a:cubicBezTo>
                  <a:lnTo>
                    <a:pt x="519756" y="247059"/>
                  </a:lnTo>
                  <a:lnTo>
                    <a:pt x="519665" y="247150"/>
                  </a:lnTo>
                  <a:cubicBezTo>
                    <a:pt x="522394" y="246241"/>
                    <a:pt x="525667" y="245423"/>
                    <a:pt x="526850" y="244514"/>
                  </a:cubicBezTo>
                  <a:cubicBezTo>
                    <a:pt x="529487" y="242513"/>
                    <a:pt x="531670" y="239968"/>
                    <a:pt x="533581" y="237331"/>
                  </a:cubicBezTo>
                  <a:cubicBezTo>
                    <a:pt x="536309" y="233694"/>
                    <a:pt x="538128" y="229603"/>
                    <a:pt x="539583" y="225875"/>
                  </a:cubicBezTo>
                  <a:cubicBezTo>
                    <a:pt x="542675" y="217966"/>
                    <a:pt x="542675" y="209783"/>
                    <a:pt x="541220" y="201691"/>
                  </a:cubicBezTo>
                  <a:cubicBezTo>
                    <a:pt x="539219" y="191417"/>
                    <a:pt x="533398" y="181598"/>
                    <a:pt x="525667" y="172961"/>
                  </a:cubicBezTo>
                  <a:cubicBezTo>
                    <a:pt x="513116" y="159505"/>
                    <a:pt x="496745" y="146322"/>
                    <a:pt x="478101" y="135685"/>
                  </a:cubicBezTo>
                  <a:cubicBezTo>
                    <a:pt x="461093" y="125865"/>
                    <a:pt x="442176" y="118410"/>
                    <a:pt x="424622" y="112137"/>
                  </a:cubicBezTo>
                  <a:cubicBezTo>
                    <a:pt x="409525" y="107136"/>
                    <a:pt x="391517" y="103227"/>
                    <a:pt x="380876" y="108409"/>
                  </a:cubicBezTo>
                  <a:cubicBezTo>
                    <a:pt x="373145" y="112228"/>
                    <a:pt x="366415" y="118592"/>
                    <a:pt x="365596" y="131321"/>
                  </a:cubicBezTo>
                  <a:cubicBezTo>
                    <a:pt x="364687" y="138685"/>
                    <a:pt x="369871" y="145413"/>
                    <a:pt x="377238" y="146322"/>
                  </a:cubicBezTo>
                  <a:close/>
                  <a:moveTo>
                    <a:pt x="392336" y="134684"/>
                  </a:moveTo>
                  <a:lnTo>
                    <a:pt x="392336" y="134684"/>
                  </a:lnTo>
                  <a:lnTo>
                    <a:pt x="392154" y="135230"/>
                  </a:lnTo>
                  <a:cubicBezTo>
                    <a:pt x="392245" y="135230"/>
                    <a:pt x="392517" y="134957"/>
                    <a:pt x="392608" y="134684"/>
                  </a:cubicBezTo>
                  <a:lnTo>
                    <a:pt x="392517" y="134684"/>
                  </a:lnTo>
                  <a:cubicBezTo>
                    <a:pt x="392426" y="134684"/>
                    <a:pt x="392426" y="134684"/>
                    <a:pt x="392336" y="134684"/>
                  </a:cubicBezTo>
                  <a:close/>
                  <a:moveTo>
                    <a:pt x="597154" y="148231"/>
                  </a:moveTo>
                  <a:cubicBezTo>
                    <a:pt x="591242" y="144413"/>
                    <a:pt x="583875" y="141685"/>
                    <a:pt x="576235" y="139594"/>
                  </a:cubicBezTo>
                  <a:cubicBezTo>
                    <a:pt x="568141" y="137321"/>
                    <a:pt x="559592" y="136594"/>
                    <a:pt x="553043" y="132775"/>
                  </a:cubicBezTo>
                  <a:cubicBezTo>
                    <a:pt x="547132" y="128320"/>
                    <a:pt x="538674" y="129502"/>
                    <a:pt x="534217" y="135412"/>
                  </a:cubicBezTo>
                  <a:cubicBezTo>
                    <a:pt x="529852" y="141321"/>
                    <a:pt x="531034" y="149777"/>
                    <a:pt x="536945" y="154232"/>
                  </a:cubicBezTo>
                  <a:cubicBezTo>
                    <a:pt x="546586" y="163324"/>
                    <a:pt x="561411" y="169052"/>
                    <a:pt x="573416" y="176052"/>
                  </a:cubicBezTo>
                  <a:cubicBezTo>
                    <a:pt x="575326" y="177143"/>
                    <a:pt x="577054" y="178325"/>
                    <a:pt x="578600" y="179598"/>
                  </a:cubicBezTo>
                  <a:cubicBezTo>
                    <a:pt x="579601" y="180416"/>
                    <a:pt x="580965" y="180871"/>
                    <a:pt x="581329" y="182235"/>
                  </a:cubicBezTo>
                  <a:cubicBezTo>
                    <a:pt x="581784" y="183871"/>
                    <a:pt x="582147" y="185599"/>
                    <a:pt x="581784" y="187326"/>
                  </a:cubicBezTo>
                  <a:cubicBezTo>
                    <a:pt x="580965" y="190599"/>
                    <a:pt x="580238" y="193872"/>
                    <a:pt x="578691" y="196691"/>
                  </a:cubicBezTo>
                  <a:cubicBezTo>
                    <a:pt x="578782" y="196509"/>
                    <a:pt x="579419" y="195963"/>
                    <a:pt x="579419" y="195963"/>
                  </a:cubicBezTo>
                  <a:cubicBezTo>
                    <a:pt x="579419" y="195963"/>
                    <a:pt x="574598" y="202328"/>
                    <a:pt x="573416" y="204510"/>
                  </a:cubicBezTo>
                  <a:cubicBezTo>
                    <a:pt x="569324" y="212147"/>
                    <a:pt x="571142" y="218056"/>
                    <a:pt x="572597" y="219784"/>
                  </a:cubicBezTo>
                  <a:cubicBezTo>
                    <a:pt x="576326" y="225875"/>
                    <a:pt x="584239" y="227694"/>
                    <a:pt x="590242" y="223966"/>
                  </a:cubicBezTo>
                  <a:cubicBezTo>
                    <a:pt x="592061" y="222875"/>
                    <a:pt x="593516" y="221330"/>
                    <a:pt x="594517" y="219693"/>
                  </a:cubicBezTo>
                  <a:cubicBezTo>
                    <a:pt x="595881" y="220875"/>
                    <a:pt x="596154" y="218784"/>
                    <a:pt x="596154" y="216693"/>
                  </a:cubicBezTo>
                  <a:lnTo>
                    <a:pt x="595699" y="217147"/>
                  </a:lnTo>
                  <a:cubicBezTo>
                    <a:pt x="595972" y="216329"/>
                    <a:pt x="596154" y="215511"/>
                    <a:pt x="596244" y="214693"/>
                  </a:cubicBezTo>
                  <a:lnTo>
                    <a:pt x="596154" y="216693"/>
                  </a:lnTo>
                  <a:cubicBezTo>
                    <a:pt x="598427" y="215056"/>
                    <a:pt x="601884" y="213329"/>
                    <a:pt x="602247" y="212965"/>
                  </a:cubicBezTo>
                  <a:cubicBezTo>
                    <a:pt x="606977" y="207692"/>
                    <a:pt x="610706" y="201055"/>
                    <a:pt x="613343" y="194236"/>
                  </a:cubicBezTo>
                  <a:cubicBezTo>
                    <a:pt x="615708" y="188326"/>
                    <a:pt x="615890" y="182053"/>
                    <a:pt x="615344" y="176052"/>
                  </a:cubicBezTo>
                  <a:cubicBezTo>
                    <a:pt x="613616" y="163687"/>
                    <a:pt x="606977" y="154596"/>
                    <a:pt x="597154" y="148231"/>
                  </a:cubicBezTo>
                  <a:close/>
                  <a:moveTo>
                    <a:pt x="529124" y="301883"/>
                  </a:moveTo>
                  <a:cubicBezTo>
                    <a:pt x="522212" y="300519"/>
                    <a:pt x="515390" y="304974"/>
                    <a:pt x="514026" y="311975"/>
                  </a:cubicBezTo>
                  <a:cubicBezTo>
                    <a:pt x="512571" y="318885"/>
                    <a:pt x="517119" y="325704"/>
                    <a:pt x="524030" y="327067"/>
                  </a:cubicBezTo>
                  <a:cubicBezTo>
                    <a:pt x="542220" y="333614"/>
                    <a:pt x="557227" y="327158"/>
                    <a:pt x="568777" y="316884"/>
                  </a:cubicBezTo>
                  <a:cubicBezTo>
                    <a:pt x="571597" y="314339"/>
                    <a:pt x="574053" y="311339"/>
                    <a:pt x="576054" y="308066"/>
                  </a:cubicBezTo>
                  <a:cubicBezTo>
                    <a:pt x="579873" y="301974"/>
                    <a:pt x="582511" y="294973"/>
                    <a:pt x="583602" y="288063"/>
                  </a:cubicBezTo>
                  <a:cubicBezTo>
                    <a:pt x="585604" y="274971"/>
                    <a:pt x="583966" y="262515"/>
                    <a:pt x="579419" y="254878"/>
                  </a:cubicBezTo>
                  <a:cubicBezTo>
                    <a:pt x="576691" y="247969"/>
                    <a:pt x="568869" y="244696"/>
                    <a:pt x="561956" y="247423"/>
                  </a:cubicBezTo>
                  <a:cubicBezTo>
                    <a:pt x="555136" y="250151"/>
                    <a:pt x="551770" y="257970"/>
                    <a:pt x="554589" y="264879"/>
                  </a:cubicBezTo>
                  <a:cubicBezTo>
                    <a:pt x="554771" y="265879"/>
                    <a:pt x="554044" y="266970"/>
                    <a:pt x="553953" y="268243"/>
                  </a:cubicBezTo>
                  <a:cubicBezTo>
                    <a:pt x="553680" y="271789"/>
                    <a:pt x="551861" y="275335"/>
                    <a:pt x="550315" y="279335"/>
                  </a:cubicBezTo>
                  <a:cubicBezTo>
                    <a:pt x="549314" y="281881"/>
                    <a:pt x="547859" y="284245"/>
                    <a:pt x="546495" y="286700"/>
                  </a:cubicBezTo>
                  <a:cubicBezTo>
                    <a:pt x="545313" y="288882"/>
                    <a:pt x="544312" y="291155"/>
                    <a:pt x="542857" y="293064"/>
                  </a:cubicBezTo>
                  <a:cubicBezTo>
                    <a:pt x="539492" y="297428"/>
                    <a:pt x="536036" y="302247"/>
                    <a:pt x="529124" y="301883"/>
                  </a:cubicBezTo>
                  <a:close/>
                  <a:moveTo>
                    <a:pt x="278193" y="84770"/>
                  </a:moveTo>
                  <a:cubicBezTo>
                    <a:pt x="284196" y="88589"/>
                    <a:pt x="292109" y="86952"/>
                    <a:pt x="296020" y="80952"/>
                  </a:cubicBezTo>
                  <a:cubicBezTo>
                    <a:pt x="297748" y="78315"/>
                    <a:pt x="298293" y="75315"/>
                    <a:pt x="297930" y="72315"/>
                  </a:cubicBezTo>
                  <a:cubicBezTo>
                    <a:pt x="299112" y="71951"/>
                    <a:pt x="300749" y="71496"/>
                    <a:pt x="301568" y="71042"/>
                  </a:cubicBezTo>
                  <a:cubicBezTo>
                    <a:pt x="304569" y="69223"/>
                    <a:pt x="309116" y="65587"/>
                    <a:pt x="309753" y="67496"/>
                  </a:cubicBezTo>
                  <a:cubicBezTo>
                    <a:pt x="309844" y="67678"/>
                    <a:pt x="309480" y="67769"/>
                    <a:pt x="309389" y="67769"/>
                  </a:cubicBezTo>
                  <a:cubicBezTo>
                    <a:pt x="311663" y="67132"/>
                    <a:pt x="314119" y="67223"/>
                    <a:pt x="316484" y="67132"/>
                  </a:cubicBezTo>
                  <a:cubicBezTo>
                    <a:pt x="319394" y="66951"/>
                    <a:pt x="322213" y="66769"/>
                    <a:pt x="325124" y="67041"/>
                  </a:cubicBezTo>
                  <a:cubicBezTo>
                    <a:pt x="332490" y="67769"/>
                    <a:pt x="339766" y="68769"/>
                    <a:pt x="346224" y="70769"/>
                  </a:cubicBezTo>
                  <a:cubicBezTo>
                    <a:pt x="352864" y="74042"/>
                    <a:pt x="360867" y="71405"/>
                    <a:pt x="364232" y="64768"/>
                  </a:cubicBezTo>
                  <a:cubicBezTo>
                    <a:pt x="367506" y="58131"/>
                    <a:pt x="364778" y="50040"/>
                    <a:pt x="358139" y="46767"/>
                  </a:cubicBezTo>
                  <a:cubicBezTo>
                    <a:pt x="351772" y="42312"/>
                    <a:pt x="344678" y="38220"/>
                    <a:pt x="336765" y="34947"/>
                  </a:cubicBezTo>
                  <a:cubicBezTo>
                    <a:pt x="333218" y="33493"/>
                    <a:pt x="329580" y="32583"/>
                    <a:pt x="325760" y="31856"/>
                  </a:cubicBezTo>
                  <a:cubicBezTo>
                    <a:pt x="321304" y="30947"/>
                    <a:pt x="316756" y="30674"/>
                    <a:pt x="312208" y="31038"/>
                  </a:cubicBezTo>
                  <a:cubicBezTo>
                    <a:pt x="307389" y="31401"/>
                    <a:pt x="302659" y="32583"/>
                    <a:pt x="298111" y="34402"/>
                  </a:cubicBezTo>
                  <a:cubicBezTo>
                    <a:pt x="295474" y="35584"/>
                    <a:pt x="289926" y="38402"/>
                    <a:pt x="284833" y="43130"/>
                  </a:cubicBezTo>
                  <a:cubicBezTo>
                    <a:pt x="278102" y="49403"/>
                    <a:pt x="271372" y="57040"/>
                    <a:pt x="270190" y="63314"/>
                  </a:cubicBezTo>
                  <a:cubicBezTo>
                    <a:pt x="269008" y="69042"/>
                    <a:pt x="268462" y="74133"/>
                    <a:pt x="271554" y="78224"/>
                  </a:cubicBezTo>
                  <a:cubicBezTo>
                    <a:pt x="273283" y="80497"/>
                    <a:pt x="274829" y="83316"/>
                    <a:pt x="278193" y="84770"/>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9" name="Google Shape;698;p12">
              <a:extLst>
                <a:ext uri="{FF2B5EF4-FFF2-40B4-BE49-F238E27FC236}">
                  <a16:creationId xmlns:a16="http://schemas.microsoft.com/office/drawing/2014/main" id="{BEBE0912-4EE0-496C-8F60-2A9AAF2E10F1}"/>
                </a:ext>
              </a:extLst>
            </p:cNvPr>
            <p:cNvSpPr/>
            <p:nvPr/>
          </p:nvSpPr>
          <p:spPr>
            <a:xfrm rot="-5400000">
              <a:off x="8766248" y="603735"/>
              <a:ext cx="387857" cy="490110"/>
            </a:xfrm>
            <a:custGeom>
              <a:avLst/>
              <a:gdLst/>
              <a:ahLst/>
              <a:cxnLst/>
              <a:rect l="l" t="t" r="r" b="b"/>
              <a:pathLst>
                <a:path w="775714" h="980219" extrusionOk="0">
                  <a:moveTo>
                    <a:pt x="217634" y="40497"/>
                  </a:moveTo>
                  <a:cubicBezTo>
                    <a:pt x="253195" y="126961"/>
                    <a:pt x="34006" y="183603"/>
                    <a:pt x="3538" y="98867"/>
                  </a:cubicBezTo>
                  <a:cubicBezTo>
                    <a:pt x="-23201" y="24678"/>
                    <a:pt x="108858" y="-5325"/>
                    <a:pt x="156606" y="766"/>
                  </a:cubicBezTo>
                  <a:cubicBezTo>
                    <a:pt x="170340" y="2494"/>
                    <a:pt x="185528" y="5858"/>
                    <a:pt x="197807" y="12495"/>
                  </a:cubicBezTo>
                  <a:cubicBezTo>
                    <a:pt x="198807" y="13040"/>
                    <a:pt x="209994" y="23768"/>
                    <a:pt x="210085" y="23587"/>
                  </a:cubicBezTo>
                  <a:lnTo>
                    <a:pt x="217634" y="40497"/>
                  </a:lnTo>
                  <a:close/>
                  <a:moveTo>
                    <a:pt x="751691" y="885036"/>
                  </a:moveTo>
                  <a:cubicBezTo>
                    <a:pt x="755965" y="891037"/>
                    <a:pt x="742322" y="873217"/>
                    <a:pt x="735683" y="870217"/>
                  </a:cubicBezTo>
                  <a:cubicBezTo>
                    <a:pt x="721586" y="863852"/>
                    <a:pt x="706033" y="860397"/>
                    <a:pt x="690845" y="858034"/>
                  </a:cubicBezTo>
                  <a:cubicBezTo>
                    <a:pt x="649645" y="851487"/>
                    <a:pt x="579704" y="852579"/>
                    <a:pt x="588163" y="912675"/>
                  </a:cubicBezTo>
                  <a:cubicBezTo>
                    <a:pt x="596803" y="973227"/>
                    <a:pt x="680840" y="989774"/>
                    <a:pt x="729135" y="975318"/>
                  </a:cubicBezTo>
                  <a:cubicBezTo>
                    <a:pt x="758784" y="966499"/>
                    <a:pt x="804077" y="936860"/>
                    <a:pt x="751691" y="885036"/>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0" name="Google Shape;699;p12">
              <a:extLst>
                <a:ext uri="{FF2B5EF4-FFF2-40B4-BE49-F238E27FC236}">
                  <a16:creationId xmlns:a16="http://schemas.microsoft.com/office/drawing/2014/main" id="{DC1C42CE-EC9D-46D1-8E92-6EBD71CF6AF0}"/>
                </a:ext>
              </a:extLst>
            </p:cNvPr>
            <p:cNvSpPr/>
            <p:nvPr/>
          </p:nvSpPr>
          <p:spPr>
            <a:xfrm rot="-5400000">
              <a:off x="8678955" y="822973"/>
              <a:ext cx="591367" cy="424972"/>
            </a:xfrm>
            <a:custGeom>
              <a:avLst/>
              <a:gdLst/>
              <a:ahLst/>
              <a:cxnLst/>
              <a:rect l="l" t="t" r="r" b="b"/>
              <a:pathLst>
                <a:path w="1182733" h="849944" extrusionOk="0">
                  <a:moveTo>
                    <a:pt x="380753" y="258922"/>
                  </a:moveTo>
                  <a:cubicBezTo>
                    <a:pt x="348557" y="305291"/>
                    <a:pt x="310449" y="351113"/>
                    <a:pt x="267429" y="391572"/>
                  </a:cubicBezTo>
                  <a:cubicBezTo>
                    <a:pt x="224137" y="432212"/>
                    <a:pt x="176025" y="467398"/>
                    <a:pt x="125366" y="493764"/>
                  </a:cubicBezTo>
                  <a:cubicBezTo>
                    <a:pt x="106449" y="503583"/>
                    <a:pt x="84894" y="515584"/>
                    <a:pt x="62611" y="524222"/>
                  </a:cubicBezTo>
                  <a:cubicBezTo>
                    <a:pt x="46604" y="530404"/>
                    <a:pt x="30324" y="534859"/>
                    <a:pt x="14498" y="535859"/>
                  </a:cubicBezTo>
                  <a:cubicBezTo>
                    <a:pt x="7131" y="536405"/>
                    <a:pt x="674" y="530950"/>
                    <a:pt x="38" y="523585"/>
                  </a:cubicBezTo>
                  <a:cubicBezTo>
                    <a:pt x="-508" y="516130"/>
                    <a:pt x="4949" y="509675"/>
                    <a:pt x="12316" y="509129"/>
                  </a:cubicBezTo>
                  <a:cubicBezTo>
                    <a:pt x="25503" y="507856"/>
                    <a:pt x="38782" y="503492"/>
                    <a:pt x="51879" y="497855"/>
                  </a:cubicBezTo>
                  <a:cubicBezTo>
                    <a:pt x="72797" y="488855"/>
                    <a:pt x="93079" y="476672"/>
                    <a:pt x="110905" y="466761"/>
                  </a:cubicBezTo>
                  <a:cubicBezTo>
                    <a:pt x="158290" y="440486"/>
                    <a:pt x="202582" y="405301"/>
                    <a:pt x="243146" y="366115"/>
                  </a:cubicBezTo>
                  <a:cubicBezTo>
                    <a:pt x="283800" y="326747"/>
                    <a:pt x="320545" y="283107"/>
                    <a:pt x="351285" y="238557"/>
                  </a:cubicBezTo>
                  <a:cubicBezTo>
                    <a:pt x="369657" y="212554"/>
                    <a:pt x="383845" y="183733"/>
                    <a:pt x="401216" y="157094"/>
                  </a:cubicBezTo>
                  <a:cubicBezTo>
                    <a:pt x="409220" y="144911"/>
                    <a:pt x="417861" y="133183"/>
                    <a:pt x="427774" y="122272"/>
                  </a:cubicBezTo>
                  <a:cubicBezTo>
                    <a:pt x="453967" y="93542"/>
                    <a:pt x="487164" y="68358"/>
                    <a:pt x="523180" y="47720"/>
                  </a:cubicBezTo>
                  <a:cubicBezTo>
                    <a:pt x="558560" y="27536"/>
                    <a:pt x="596576" y="11625"/>
                    <a:pt x="632956" y="624"/>
                  </a:cubicBezTo>
                  <a:cubicBezTo>
                    <a:pt x="639686" y="-1558"/>
                    <a:pt x="646963" y="2170"/>
                    <a:pt x="649146" y="8897"/>
                  </a:cubicBezTo>
                  <a:cubicBezTo>
                    <a:pt x="651328" y="15626"/>
                    <a:pt x="647599" y="22899"/>
                    <a:pt x="640778" y="25081"/>
                  </a:cubicBezTo>
                  <a:cubicBezTo>
                    <a:pt x="606672" y="36628"/>
                    <a:pt x="571202" y="52993"/>
                    <a:pt x="538278" y="73177"/>
                  </a:cubicBezTo>
                  <a:cubicBezTo>
                    <a:pt x="505718" y="93179"/>
                    <a:pt x="475795" y="116999"/>
                    <a:pt x="452421" y="144093"/>
                  </a:cubicBezTo>
                  <a:cubicBezTo>
                    <a:pt x="443963" y="153912"/>
                    <a:pt x="436687" y="164458"/>
                    <a:pt x="429866" y="175369"/>
                  </a:cubicBezTo>
                  <a:cubicBezTo>
                    <a:pt x="412767" y="202735"/>
                    <a:pt x="398852" y="232193"/>
                    <a:pt x="380753" y="258922"/>
                  </a:cubicBezTo>
                  <a:close/>
                  <a:moveTo>
                    <a:pt x="1171287" y="823251"/>
                  </a:moveTo>
                  <a:cubicBezTo>
                    <a:pt x="1104530" y="812887"/>
                    <a:pt x="1037864" y="805614"/>
                    <a:pt x="973290" y="789248"/>
                  </a:cubicBezTo>
                  <a:cubicBezTo>
                    <a:pt x="931726" y="778702"/>
                    <a:pt x="891071" y="764518"/>
                    <a:pt x="851872" y="742607"/>
                  </a:cubicBezTo>
                  <a:cubicBezTo>
                    <a:pt x="840231" y="736152"/>
                    <a:pt x="829772" y="728515"/>
                    <a:pt x="819858" y="720332"/>
                  </a:cubicBezTo>
                  <a:cubicBezTo>
                    <a:pt x="794392" y="699330"/>
                    <a:pt x="772291" y="674782"/>
                    <a:pt x="746007" y="653962"/>
                  </a:cubicBezTo>
                  <a:cubicBezTo>
                    <a:pt x="727999" y="639870"/>
                    <a:pt x="708718" y="627596"/>
                    <a:pt x="688708" y="616685"/>
                  </a:cubicBezTo>
                  <a:cubicBezTo>
                    <a:pt x="659241" y="600593"/>
                    <a:pt x="628136" y="587501"/>
                    <a:pt x="597122" y="575409"/>
                  </a:cubicBezTo>
                  <a:cubicBezTo>
                    <a:pt x="568110" y="564226"/>
                    <a:pt x="538732" y="553952"/>
                    <a:pt x="508901" y="545133"/>
                  </a:cubicBezTo>
                  <a:cubicBezTo>
                    <a:pt x="478979" y="536314"/>
                    <a:pt x="448692" y="528858"/>
                    <a:pt x="417952" y="523312"/>
                  </a:cubicBezTo>
                  <a:cubicBezTo>
                    <a:pt x="417861" y="523312"/>
                    <a:pt x="417678" y="523222"/>
                    <a:pt x="417587" y="523222"/>
                  </a:cubicBezTo>
                  <a:cubicBezTo>
                    <a:pt x="425591" y="520767"/>
                    <a:pt x="433140" y="518403"/>
                    <a:pt x="433958" y="518221"/>
                  </a:cubicBezTo>
                  <a:cubicBezTo>
                    <a:pt x="445782" y="514493"/>
                    <a:pt x="457605" y="510584"/>
                    <a:pt x="469429" y="506402"/>
                  </a:cubicBezTo>
                  <a:cubicBezTo>
                    <a:pt x="481162" y="502220"/>
                    <a:pt x="492894" y="497855"/>
                    <a:pt x="504444" y="493219"/>
                  </a:cubicBezTo>
                  <a:cubicBezTo>
                    <a:pt x="548010" y="475762"/>
                    <a:pt x="598578" y="451669"/>
                    <a:pt x="634321" y="416302"/>
                  </a:cubicBezTo>
                  <a:cubicBezTo>
                    <a:pt x="660333" y="390754"/>
                    <a:pt x="678431" y="359205"/>
                    <a:pt x="682706" y="321110"/>
                  </a:cubicBezTo>
                  <a:cubicBezTo>
                    <a:pt x="683706" y="311382"/>
                    <a:pt x="683615" y="301381"/>
                    <a:pt x="682433" y="291471"/>
                  </a:cubicBezTo>
                  <a:cubicBezTo>
                    <a:pt x="681251" y="281561"/>
                    <a:pt x="678886" y="271833"/>
                    <a:pt x="675521" y="262650"/>
                  </a:cubicBezTo>
                  <a:cubicBezTo>
                    <a:pt x="651328" y="198280"/>
                    <a:pt x="585753" y="192825"/>
                    <a:pt x="536732" y="216737"/>
                  </a:cubicBezTo>
                  <a:cubicBezTo>
                    <a:pt x="502898" y="233284"/>
                    <a:pt x="478615" y="263468"/>
                    <a:pt x="480706" y="293562"/>
                  </a:cubicBezTo>
                  <a:cubicBezTo>
                    <a:pt x="481889" y="311928"/>
                    <a:pt x="492075" y="331384"/>
                    <a:pt x="517723" y="347840"/>
                  </a:cubicBezTo>
                  <a:cubicBezTo>
                    <a:pt x="523816" y="352023"/>
                    <a:pt x="532184" y="350386"/>
                    <a:pt x="536277" y="344204"/>
                  </a:cubicBezTo>
                  <a:cubicBezTo>
                    <a:pt x="540461" y="338112"/>
                    <a:pt x="538823" y="329748"/>
                    <a:pt x="532639" y="325656"/>
                  </a:cubicBezTo>
                  <a:cubicBezTo>
                    <a:pt x="517359" y="314837"/>
                    <a:pt x="510084" y="303472"/>
                    <a:pt x="509810" y="292199"/>
                  </a:cubicBezTo>
                  <a:cubicBezTo>
                    <a:pt x="509265" y="272651"/>
                    <a:pt x="528182" y="256013"/>
                    <a:pt x="550465" y="246012"/>
                  </a:cubicBezTo>
                  <a:cubicBezTo>
                    <a:pt x="583025" y="231374"/>
                    <a:pt x="626954" y="232374"/>
                    <a:pt x="641688" y="274833"/>
                  </a:cubicBezTo>
                  <a:cubicBezTo>
                    <a:pt x="644052" y="281470"/>
                    <a:pt x="645598" y="288562"/>
                    <a:pt x="646417" y="295744"/>
                  </a:cubicBezTo>
                  <a:cubicBezTo>
                    <a:pt x="647326" y="302927"/>
                    <a:pt x="647326" y="310291"/>
                    <a:pt x="646599" y="317292"/>
                  </a:cubicBezTo>
                  <a:cubicBezTo>
                    <a:pt x="643688" y="347113"/>
                    <a:pt x="629318" y="371388"/>
                    <a:pt x="609582" y="391845"/>
                  </a:cubicBezTo>
                  <a:cubicBezTo>
                    <a:pt x="577659" y="424939"/>
                    <a:pt x="532093" y="448123"/>
                    <a:pt x="492803" y="465398"/>
                  </a:cubicBezTo>
                  <a:cubicBezTo>
                    <a:pt x="481707" y="470307"/>
                    <a:pt x="470520" y="474944"/>
                    <a:pt x="459242" y="479399"/>
                  </a:cubicBezTo>
                  <a:cubicBezTo>
                    <a:pt x="447964" y="483945"/>
                    <a:pt x="436687" y="488218"/>
                    <a:pt x="425227" y="492309"/>
                  </a:cubicBezTo>
                  <a:cubicBezTo>
                    <a:pt x="423863" y="492855"/>
                    <a:pt x="401399" y="500674"/>
                    <a:pt x="392577" y="504220"/>
                  </a:cubicBezTo>
                  <a:cubicBezTo>
                    <a:pt x="390394" y="505038"/>
                    <a:pt x="388848" y="505765"/>
                    <a:pt x="388120" y="506129"/>
                  </a:cubicBezTo>
                  <a:cubicBezTo>
                    <a:pt x="383027" y="508857"/>
                    <a:pt x="381390" y="512584"/>
                    <a:pt x="381025" y="515857"/>
                  </a:cubicBezTo>
                  <a:cubicBezTo>
                    <a:pt x="379116" y="515584"/>
                    <a:pt x="377115" y="515039"/>
                    <a:pt x="375296" y="514857"/>
                  </a:cubicBezTo>
                  <a:cubicBezTo>
                    <a:pt x="365201" y="513948"/>
                    <a:pt x="356288" y="514766"/>
                    <a:pt x="350376" y="517675"/>
                  </a:cubicBezTo>
                  <a:cubicBezTo>
                    <a:pt x="344009" y="520767"/>
                    <a:pt x="341281" y="528404"/>
                    <a:pt x="344373" y="534859"/>
                  </a:cubicBezTo>
                  <a:cubicBezTo>
                    <a:pt x="347374" y="541223"/>
                    <a:pt x="355105" y="543951"/>
                    <a:pt x="361472" y="540860"/>
                  </a:cubicBezTo>
                  <a:cubicBezTo>
                    <a:pt x="365110" y="539223"/>
                    <a:pt x="371203" y="540587"/>
                    <a:pt x="377661" y="541769"/>
                  </a:cubicBezTo>
                  <a:cubicBezTo>
                    <a:pt x="390848" y="544224"/>
                    <a:pt x="405219" y="548861"/>
                    <a:pt x="412494" y="550406"/>
                  </a:cubicBezTo>
                  <a:cubicBezTo>
                    <a:pt x="442053" y="556679"/>
                    <a:pt x="471157" y="564771"/>
                    <a:pt x="499806" y="574136"/>
                  </a:cubicBezTo>
                  <a:cubicBezTo>
                    <a:pt x="528546" y="583500"/>
                    <a:pt x="556832" y="594229"/>
                    <a:pt x="584753" y="605866"/>
                  </a:cubicBezTo>
                  <a:cubicBezTo>
                    <a:pt x="609400" y="616049"/>
                    <a:pt x="633957" y="627050"/>
                    <a:pt x="657694" y="639597"/>
                  </a:cubicBezTo>
                  <a:cubicBezTo>
                    <a:pt x="680887" y="651871"/>
                    <a:pt x="703169" y="665690"/>
                    <a:pt x="723543" y="682147"/>
                  </a:cubicBezTo>
                  <a:cubicBezTo>
                    <a:pt x="749645" y="702876"/>
                    <a:pt x="771473" y="727515"/>
                    <a:pt x="796848" y="748244"/>
                  </a:cubicBezTo>
                  <a:cubicBezTo>
                    <a:pt x="808489" y="757791"/>
                    <a:pt x="820950" y="766519"/>
                    <a:pt x="834683" y="773883"/>
                  </a:cubicBezTo>
                  <a:cubicBezTo>
                    <a:pt x="877065" y="796522"/>
                    <a:pt x="920812" y="811159"/>
                    <a:pt x="965468" y="821251"/>
                  </a:cubicBezTo>
                  <a:cubicBezTo>
                    <a:pt x="1031498" y="836162"/>
                    <a:pt x="1099437" y="841344"/>
                    <a:pt x="1167468" y="849800"/>
                  </a:cubicBezTo>
                  <a:cubicBezTo>
                    <a:pt x="1174744" y="850891"/>
                    <a:pt x="1181565" y="845708"/>
                    <a:pt x="1182565" y="838435"/>
                  </a:cubicBezTo>
                  <a:cubicBezTo>
                    <a:pt x="1183748" y="831071"/>
                    <a:pt x="1178564" y="824343"/>
                    <a:pt x="1171287" y="82325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00;p12">
              <a:extLst>
                <a:ext uri="{FF2B5EF4-FFF2-40B4-BE49-F238E27FC236}">
                  <a16:creationId xmlns:a16="http://schemas.microsoft.com/office/drawing/2014/main" id="{7FC0EBC3-1C89-4638-82BD-827299EEE981}"/>
                </a:ext>
              </a:extLst>
            </p:cNvPr>
            <p:cNvSpPr/>
            <p:nvPr/>
          </p:nvSpPr>
          <p:spPr>
            <a:xfrm rot="-5400000">
              <a:off x="8605542" y="1290553"/>
              <a:ext cx="152782" cy="223085"/>
            </a:xfrm>
            <a:custGeom>
              <a:avLst/>
              <a:gdLst/>
              <a:ahLst/>
              <a:cxnLst/>
              <a:rect l="l" t="t" r="r" b="b"/>
              <a:pathLst>
                <a:path w="305564" h="446169" extrusionOk="0">
                  <a:moveTo>
                    <a:pt x="776" y="268954"/>
                  </a:moveTo>
                  <a:cubicBezTo>
                    <a:pt x="-4862" y="273227"/>
                    <a:pt x="21604" y="176309"/>
                    <a:pt x="35155" y="130395"/>
                  </a:cubicBezTo>
                  <a:cubicBezTo>
                    <a:pt x="56438" y="58842"/>
                    <a:pt x="84996" y="-9983"/>
                    <a:pt x="114645" y="1200"/>
                  </a:cubicBezTo>
                  <a:cubicBezTo>
                    <a:pt x="141658" y="11383"/>
                    <a:pt x="123286" y="65025"/>
                    <a:pt x="94000" y="122212"/>
                  </a:cubicBezTo>
                  <a:cubicBezTo>
                    <a:pt x="132745" y="72571"/>
                    <a:pt x="172580" y="34022"/>
                    <a:pt x="193590" y="50387"/>
                  </a:cubicBezTo>
                  <a:cubicBezTo>
                    <a:pt x="213781" y="66116"/>
                    <a:pt x="187314" y="103938"/>
                    <a:pt x="147660" y="144214"/>
                  </a:cubicBezTo>
                  <a:cubicBezTo>
                    <a:pt x="195772" y="113757"/>
                    <a:pt x="239338" y="94846"/>
                    <a:pt x="252798" y="114484"/>
                  </a:cubicBezTo>
                  <a:cubicBezTo>
                    <a:pt x="269442" y="138668"/>
                    <a:pt x="214690" y="172945"/>
                    <a:pt x="150480" y="202948"/>
                  </a:cubicBezTo>
                  <a:cubicBezTo>
                    <a:pt x="218237" y="179672"/>
                    <a:pt x="283266" y="165217"/>
                    <a:pt x="291998" y="191492"/>
                  </a:cubicBezTo>
                  <a:cubicBezTo>
                    <a:pt x="300911" y="218222"/>
                    <a:pt x="241065" y="236678"/>
                    <a:pt x="172126" y="248861"/>
                  </a:cubicBezTo>
                  <a:cubicBezTo>
                    <a:pt x="242885" y="249134"/>
                    <a:pt x="306731" y="256680"/>
                    <a:pt x="305549" y="283228"/>
                  </a:cubicBezTo>
                  <a:cubicBezTo>
                    <a:pt x="304458" y="308685"/>
                    <a:pt x="250797" y="309140"/>
                    <a:pt x="187860" y="300957"/>
                  </a:cubicBezTo>
                  <a:cubicBezTo>
                    <a:pt x="250524" y="317323"/>
                    <a:pt x="302184" y="338325"/>
                    <a:pt x="294453" y="361782"/>
                  </a:cubicBezTo>
                  <a:cubicBezTo>
                    <a:pt x="285995" y="387966"/>
                    <a:pt x="225240" y="371510"/>
                    <a:pt x="160302" y="345234"/>
                  </a:cubicBezTo>
                  <a:cubicBezTo>
                    <a:pt x="219147" y="381602"/>
                    <a:pt x="267441" y="419969"/>
                    <a:pt x="251070" y="440880"/>
                  </a:cubicBezTo>
                  <a:cubicBezTo>
                    <a:pt x="219147" y="481612"/>
                    <a:pt x="595" y="273864"/>
                    <a:pt x="1413" y="269318"/>
                  </a:cubicBezTo>
                  <a:lnTo>
                    <a:pt x="776" y="268954"/>
                  </a:lnTo>
                  <a:lnTo>
                    <a:pt x="77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701;p12">
              <a:extLst>
                <a:ext uri="{FF2B5EF4-FFF2-40B4-BE49-F238E27FC236}">
                  <a16:creationId xmlns:a16="http://schemas.microsoft.com/office/drawing/2014/main" id="{9D904CF0-11F2-4490-ABBA-10CEF5A41D08}"/>
                </a:ext>
              </a:extLst>
            </p:cNvPr>
            <p:cNvSpPr/>
            <p:nvPr/>
          </p:nvSpPr>
          <p:spPr>
            <a:xfrm rot="-5400000">
              <a:off x="8673573" y="1554348"/>
              <a:ext cx="127526" cy="46560"/>
            </a:xfrm>
            <a:custGeom>
              <a:avLst/>
              <a:gdLst/>
              <a:ahLst/>
              <a:cxnLst/>
              <a:rect l="l" t="t" r="r" b="b"/>
              <a:pathLst>
                <a:path w="255053" h="93121" extrusionOk="0">
                  <a:moveTo>
                    <a:pt x="246643" y="351"/>
                  </a:moveTo>
                  <a:cubicBezTo>
                    <a:pt x="250007" y="-831"/>
                    <a:pt x="253645" y="1079"/>
                    <a:pt x="254737" y="4443"/>
                  </a:cubicBezTo>
                  <a:cubicBezTo>
                    <a:pt x="255828" y="7807"/>
                    <a:pt x="254010" y="11443"/>
                    <a:pt x="250644" y="12534"/>
                  </a:cubicBezTo>
                  <a:cubicBezTo>
                    <a:pt x="250644" y="12534"/>
                    <a:pt x="225178" y="21899"/>
                    <a:pt x="190709" y="34082"/>
                  </a:cubicBezTo>
                  <a:cubicBezTo>
                    <a:pt x="172337" y="40537"/>
                    <a:pt x="151509" y="47992"/>
                    <a:pt x="130500" y="54993"/>
                  </a:cubicBezTo>
                  <a:cubicBezTo>
                    <a:pt x="113947" y="60539"/>
                    <a:pt x="97394" y="65812"/>
                    <a:pt x="81932" y="70540"/>
                  </a:cubicBezTo>
                  <a:cubicBezTo>
                    <a:pt x="41096" y="83360"/>
                    <a:pt x="8809" y="92815"/>
                    <a:pt x="8809" y="92815"/>
                  </a:cubicBezTo>
                  <a:cubicBezTo>
                    <a:pt x="5262" y="93906"/>
                    <a:pt x="1442" y="91997"/>
                    <a:pt x="351" y="88542"/>
                  </a:cubicBezTo>
                  <a:cubicBezTo>
                    <a:pt x="-832" y="84996"/>
                    <a:pt x="1078" y="81178"/>
                    <a:pt x="4534" y="80086"/>
                  </a:cubicBezTo>
                  <a:cubicBezTo>
                    <a:pt x="4534" y="80086"/>
                    <a:pt x="36094" y="68358"/>
                    <a:pt x="76566" y="54266"/>
                  </a:cubicBezTo>
                  <a:cubicBezTo>
                    <a:pt x="91755" y="48902"/>
                    <a:pt x="108217" y="43265"/>
                    <a:pt x="124770" y="37810"/>
                  </a:cubicBezTo>
                  <a:cubicBezTo>
                    <a:pt x="145870" y="30900"/>
                    <a:pt x="166971" y="24445"/>
                    <a:pt x="185616" y="18717"/>
                  </a:cubicBezTo>
                  <a:cubicBezTo>
                    <a:pt x="220631" y="7988"/>
                    <a:pt x="246643" y="351"/>
                    <a:pt x="246643" y="351"/>
                  </a:cubicBezTo>
                  <a:lnTo>
                    <a:pt x="246643" y="351"/>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702;p12">
              <a:extLst>
                <a:ext uri="{FF2B5EF4-FFF2-40B4-BE49-F238E27FC236}">
                  <a16:creationId xmlns:a16="http://schemas.microsoft.com/office/drawing/2014/main" id="{D834F954-4745-44CB-A5B5-B9B68C46F246}"/>
                </a:ext>
              </a:extLst>
            </p:cNvPr>
            <p:cNvSpPr/>
            <p:nvPr/>
          </p:nvSpPr>
          <p:spPr>
            <a:xfrm rot="-5400000">
              <a:off x="8656050" y="1465260"/>
              <a:ext cx="92279" cy="56991"/>
            </a:xfrm>
            <a:custGeom>
              <a:avLst/>
              <a:gdLst/>
              <a:ahLst/>
              <a:cxnLst/>
              <a:rect l="l" t="t" r="r" b="b"/>
              <a:pathLst>
                <a:path w="184558" h="113982" extrusionOk="0">
                  <a:moveTo>
                    <a:pt x="356" y="93988"/>
                  </a:moveTo>
                  <a:cubicBezTo>
                    <a:pt x="-6193" y="76623"/>
                    <a:pt x="79391" y="22436"/>
                    <a:pt x="103675" y="9343"/>
                  </a:cubicBezTo>
                  <a:cubicBezTo>
                    <a:pt x="115043" y="3252"/>
                    <a:pt x="132233" y="-3658"/>
                    <a:pt x="145694" y="2252"/>
                  </a:cubicBezTo>
                  <a:cubicBezTo>
                    <a:pt x="158427" y="7798"/>
                    <a:pt x="154061" y="35073"/>
                    <a:pt x="148604" y="43347"/>
                  </a:cubicBezTo>
                  <a:cubicBezTo>
                    <a:pt x="147785" y="44710"/>
                    <a:pt x="137235" y="55803"/>
                    <a:pt x="137508" y="56166"/>
                  </a:cubicBezTo>
                  <a:cubicBezTo>
                    <a:pt x="138690" y="58075"/>
                    <a:pt x="149149" y="59166"/>
                    <a:pt x="151423" y="60076"/>
                  </a:cubicBezTo>
                  <a:cubicBezTo>
                    <a:pt x="164521" y="65076"/>
                    <a:pt x="180709" y="72986"/>
                    <a:pt x="184074" y="87078"/>
                  </a:cubicBezTo>
                  <a:cubicBezTo>
                    <a:pt x="188804" y="106989"/>
                    <a:pt x="157699" y="112445"/>
                    <a:pt x="142692" y="113263"/>
                  </a:cubicBezTo>
                  <a:cubicBezTo>
                    <a:pt x="96035" y="115990"/>
                    <a:pt x="6814" y="111263"/>
                    <a:pt x="356" y="93988"/>
                  </a:cubicBezTo>
                  <a:lnTo>
                    <a:pt x="356" y="939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703;p12">
              <a:extLst>
                <a:ext uri="{FF2B5EF4-FFF2-40B4-BE49-F238E27FC236}">
                  <a16:creationId xmlns:a16="http://schemas.microsoft.com/office/drawing/2014/main" id="{57F9010F-9D1B-4C77-AF96-75870064E326}"/>
                </a:ext>
              </a:extLst>
            </p:cNvPr>
            <p:cNvSpPr/>
            <p:nvPr/>
          </p:nvSpPr>
          <p:spPr>
            <a:xfrm rot="-5400000">
              <a:off x="8652484" y="1371958"/>
              <a:ext cx="72532" cy="108662"/>
            </a:xfrm>
            <a:custGeom>
              <a:avLst/>
              <a:gdLst/>
              <a:ahLst/>
              <a:cxnLst/>
              <a:rect l="l" t="t" r="r" b="b"/>
              <a:pathLst>
                <a:path w="145063" h="217323" extrusionOk="0">
                  <a:moveTo>
                    <a:pt x="128528" y="204540"/>
                  </a:moveTo>
                  <a:cubicBezTo>
                    <a:pt x="131893" y="205994"/>
                    <a:pt x="133439" y="209995"/>
                    <a:pt x="131893" y="213359"/>
                  </a:cubicBezTo>
                  <a:cubicBezTo>
                    <a:pt x="130347" y="216723"/>
                    <a:pt x="126346" y="218268"/>
                    <a:pt x="122980" y="216723"/>
                  </a:cubicBezTo>
                  <a:cubicBezTo>
                    <a:pt x="116250" y="214268"/>
                    <a:pt x="109520" y="212086"/>
                    <a:pt x="102699" y="209813"/>
                  </a:cubicBezTo>
                  <a:cubicBezTo>
                    <a:pt x="98151" y="208267"/>
                    <a:pt x="93695" y="206722"/>
                    <a:pt x="89147" y="205176"/>
                  </a:cubicBezTo>
                  <a:cubicBezTo>
                    <a:pt x="85418" y="203812"/>
                    <a:pt x="81689" y="202358"/>
                    <a:pt x="77960" y="200812"/>
                  </a:cubicBezTo>
                  <a:cubicBezTo>
                    <a:pt x="74231" y="199357"/>
                    <a:pt x="70594" y="197721"/>
                    <a:pt x="66865" y="196084"/>
                  </a:cubicBezTo>
                  <a:lnTo>
                    <a:pt x="50312" y="188720"/>
                  </a:lnTo>
                  <a:cubicBezTo>
                    <a:pt x="48947" y="188084"/>
                    <a:pt x="46128" y="186083"/>
                    <a:pt x="44036" y="184992"/>
                  </a:cubicBezTo>
                  <a:cubicBezTo>
                    <a:pt x="43854" y="184992"/>
                    <a:pt x="43581" y="184992"/>
                    <a:pt x="43399" y="185083"/>
                  </a:cubicBezTo>
                  <a:lnTo>
                    <a:pt x="43763" y="184901"/>
                  </a:lnTo>
                  <a:cubicBezTo>
                    <a:pt x="42581" y="184265"/>
                    <a:pt x="41672" y="183992"/>
                    <a:pt x="41490" y="184538"/>
                  </a:cubicBezTo>
                  <a:cubicBezTo>
                    <a:pt x="41490" y="184629"/>
                    <a:pt x="41490" y="184720"/>
                    <a:pt x="41398" y="184901"/>
                  </a:cubicBezTo>
                  <a:cubicBezTo>
                    <a:pt x="40671" y="184720"/>
                    <a:pt x="39943" y="184356"/>
                    <a:pt x="39307" y="183901"/>
                  </a:cubicBezTo>
                  <a:cubicBezTo>
                    <a:pt x="36123" y="181992"/>
                    <a:pt x="36123" y="179355"/>
                    <a:pt x="36032" y="178719"/>
                  </a:cubicBezTo>
                  <a:cubicBezTo>
                    <a:pt x="35669" y="176264"/>
                    <a:pt x="36851" y="174446"/>
                    <a:pt x="38670" y="172900"/>
                  </a:cubicBezTo>
                  <a:cubicBezTo>
                    <a:pt x="39307" y="172355"/>
                    <a:pt x="41216" y="171355"/>
                    <a:pt x="44309" y="171809"/>
                  </a:cubicBezTo>
                  <a:cubicBezTo>
                    <a:pt x="46128" y="172082"/>
                    <a:pt x="52494" y="174173"/>
                    <a:pt x="55132" y="174900"/>
                  </a:cubicBezTo>
                  <a:lnTo>
                    <a:pt x="72958" y="180265"/>
                  </a:lnTo>
                  <a:cubicBezTo>
                    <a:pt x="78597" y="182174"/>
                    <a:pt x="84418" y="183992"/>
                    <a:pt x="90057" y="186083"/>
                  </a:cubicBezTo>
                  <a:cubicBezTo>
                    <a:pt x="93786" y="187538"/>
                    <a:pt x="97515" y="189175"/>
                    <a:pt x="101244" y="190811"/>
                  </a:cubicBezTo>
                  <a:cubicBezTo>
                    <a:pt x="110520" y="194993"/>
                    <a:pt x="119524" y="199630"/>
                    <a:pt x="128528" y="204540"/>
                  </a:cubicBezTo>
                  <a:close/>
                  <a:moveTo>
                    <a:pt x="139261" y="166172"/>
                  </a:moveTo>
                  <a:cubicBezTo>
                    <a:pt x="130075" y="164354"/>
                    <a:pt x="121071" y="161899"/>
                    <a:pt x="111884" y="159626"/>
                  </a:cubicBezTo>
                  <a:cubicBezTo>
                    <a:pt x="105791" y="158172"/>
                    <a:pt x="99698" y="156626"/>
                    <a:pt x="93513" y="155353"/>
                  </a:cubicBezTo>
                  <a:cubicBezTo>
                    <a:pt x="86782" y="153898"/>
                    <a:pt x="80052" y="152898"/>
                    <a:pt x="73322" y="151807"/>
                  </a:cubicBezTo>
                  <a:lnTo>
                    <a:pt x="51403" y="148625"/>
                  </a:lnTo>
                  <a:cubicBezTo>
                    <a:pt x="49857" y="148352"/>
                    <a:pt x="46219" y="148534"/>
                    <a:pt x="43763" y="148352"/>
                  </a:cubicBezTo>
                  <a:cubicBezTo>
                    <a:pt x="43672" y="148261"/>
                    <a:pt x="43490" y="148080"/>
                    <a:pt x="43399" y="147989"/>
                  </a:cubicBezTo>
                  <a:lnTo>
                    <a:pt x="43581" y="148352"/>
                  </a:lnTo>
                  <a:cubicBezTo>
                    <a:pt x="42126" y="148170"/>
                    <a:pt x="41216" y="147898"/>
                    <a:pt x="41307" y="147352"/>
                  </a:cubicBezTo>
                  <a:cubicBezTo>
                    <a:pt x="41398" y="147261"/>
                    <a:pt x="41398" y="147080"/>
                    <a:pt x="41490" y="146989"/>
                  </a:cubicBezTo>
                  <a:cubicBezTo>
                    <a:pt x="40762" y="146716"/>
                    <a:pt x="39852" y="146625"/>
                    <a:pt x="39034" y="146625"/>
                  </a:cubicBezTo>
                  <a:cubicBezTo>
                    <a:pt x="35669" y="146625"/>
                    <a:pt x="34396" y="148443"/>
                    <a:pt x="33941" y="148898"/>
                  </a:cubicBezTo>
                  <a:cubicBezTo>
                    <a:pt x="32213" y="150534"/>
                    <a:pt x="29939" y="156535"/>
                    <a:pt x="36851" y="159626"/>
                  </a:cubicBezTo>
                  <a:cubicBezTo>
                    <a:pt x="38579" y="160354"/>
                    <a:pt x="45492" y="161990"/>
                    <a:pt x="48311" y="162808"/>
                  </a:cubicBezTo>
                  <a:lnTo>
                    <a:pt x="70139" y="168536"/>
                  </a:lnTo>
                  <a:cubicBezTo>
                    <a:pt x="76687" y="169991"/>
                    <a:pt x="83236" y="171718"/>
                    <a:pt x="89784" y="173082"/>
                  </a:cubicBezTo>
                  <a:cubicBezTo>
                    <a:pt x="94240" y="173991"/>
                    <a:pt x="98697" y="174810"/>
                    <a:pt x="103244" y="175537"/>
                  </a:cubicBezTo>
                  <a:cubicBezTo>
                    <a:pt x="114613" y="177355"/>
                    <a:pt x="125982" y="178537"/>
                    <a:pt x="137533" y="179446"/>
                  </a:cubicBezTo>
                  <a:cubicBezTo>
                    <a:pt x="141170" y="179901"/>
                    <a:pt x="144535" y="177355"/>
                    <a:pt x="144990" y="173718"/>
                  </a:cubicBezTo>
                  <a:cubicBezTo>
                    <a:pt x="145536" y="169991"/>
                    <a:pt x="142989" y="166627"/>
                    <a:pt x="139261" y="166172"/>
                  </a:cubicBezTo>
                  <a:close/>
                  <a:moveTo>
                    <a:pt x="43581" y="139624"/>
                  </a:moveTo>
                  <a:lnTo>
                    <a:pt x="65955" y="136442"/>
                  </a:lnTo>
                  <a:cubicBezTo>
                    <a:pt x="71139" y="135533"/>
                    <a:pt x="76414" y="134987"/>
                    <a:pt x="81598" y="134169"/>
                  </a:cubicBezTo>
                  <a:cubicBezTo>
                    <a:pt x="86873" y="133442"/>
                    <a:pt x="92149" y="132533"/>
                    <a:pt x="97333" y="131623"/>
                  </a:cubicBezTo>
                  <a:cubicBezTo>
                    <a:pt x="108065" y="129805"/>
                    <a:pt x="118615" y="127805"/>
                    <a:pt x="129256" y="125805"/>
                  </a:cubicBezTo>
                  <a:cubicBezTo>
                    <a:pt x="132894" y="125259"/>
                    <a:pt x="135532" y="121895"/>
                    <a:pt x="135077" y="118258"/>
                  </a:cubicBezTo>
                  <a:cubicBezTo>
                    <a:pt x="134622" y="114622"/>
                    <a:pt x="131257" y="111985"/>
                    <a:pt x="127528" y="112440"/>
                  </a:cubicBezTo>
                  <a:cubicBezTo>
                    <a:pt x="114522" y="113349"/>
                    <a:pt x="101607" y="113712"/>
                    <a:pt x="88693" y="114985"/>
                  </a:cubicBezTo>
                  <a:cubicBezTo>
                    <a:pt x="85145" y="115349"/>
                    <a:pt x="81689" y="115804"/>
                    <a:pt x="78233" y="116349"/>
                  </a:cubicBezTo>
                  <a:cubicBezTo>
                    <a:pt x="72958" y="117167"/>
                    <a:pt x="67774" y="118349"/>
                    <a:pt x="62681" y="119531"/>
                  </a:cubicBezTo>
                  <a:lnTo>
                    <a:pt x="40762" y="125259"/>
                  </a:lnTo>
                  <a:cubicBezTo>
                    <a:pt x="38761" y="125805"/>
                    <a:pt x="34577" y="126077"/>
                    <a:pt x="31940" y="126532"/>
                  </a:cubicBezTo>
                  <a:cubicBezTo>
                    <a:pt x="29484" y="126987"/>
                    <a:pt x="27575" y="127532"/>
                    <a:pt x="26756" y="128169"/>
                  </a:cubicBezTo>
                  <a:cubicBezTo>
                    <a:pt x="24300" y="129987"/>
                    <a:pt x="23390" y="132078"/>
                    <a:pt x="23572" y="134260"/>
                  </a:cubicBezTo>
                  <a:cubicBezTo>
                    <a:pt x="23755" y="135624"/>
                    <a:pt x="23937" y="138351"/>
                    <a:pt x="27392" y="140170"/>
                  </a:cubicBezTo>
                  <a:cubicBezTo>
                    <a:pt x="30121" y="141806"/>
                    <a:pt x="33759" y="141170"/>
                    <a:pt x="35669" y="138624"/>
                  </a:cubicBezTo>
                  <a:cubicBezTo>
                    <a:pt x="38397" y="138897"/>
                    <a:pt x="42035" y="139806"/>
                    <a:pt x="43581" y="139624"/>
                  </a:cubicBezTo>
                  <a:close/>
                  <a:moveTo>
                    <a:pt x="66774" y="104621"/>
                  </a:moveTo>
                  <a:cubicBezTo>
                    <a:pt x="72776" y="102711"/>
                    <a:pt x="78779" y="100620"/>
                    <a:pt x="84691" y="98347"/>
                  </a:cubicBezTo>
                  <a:cubicBezTo>
                    <a:pt x="93604" y="94893"/>
                    <a:pt x="102335" y="91074"/>
                    <a:pt x="111066" y="87255"/>
                  </a:cubicBezTo>
                  <a:cubicBezTo>
                    <a:pt x="114522" y="85982"/>
                    <a:pt x="116341" y="82164"/>
                    <a:pt x="115159" y="78709"/>
                  </a:cubicBezTo>
                  <a:cubicBezTo>
                    <a:pt x="113886" y="75254"/>
                    <a:pt x="110066" y="73436"/>
                    <a:pt x="106519" y="74618"/>
                  </a:cubicBezTo>
                  <a:cubicBezTo>
                    <a:pt x="97515" y="77254"/>
                    <a:pt x="88329" y="79436"/>
                    <a:pt x="79233" y="81982"/>
                  </a:cubicBezTo>
                  <a:cubicBezTo>
                    <a:pt x="73231" y="83709"/>
                    <a:pt x="67228" y="85437"/>
                    <a:pt x="61226" y="87437"/>
                  </a:cubicBezTo>
                  <a:cubicBezTo>
                    <a:pt x="53768" y="89892"/>
                    <a:pt x="46401" y="92619"/>
                    <a:pt x="39034" y="95438"/>
                  </a:cubicBezTo>
                  <a:cubicBezTo>
                    <a:pt x="31576" y="98256"/>
                    <a:pt x="24300" y="101166"/>
                    <a:pt x="16933" y="104075"/>
                  </a:cubicBezTo>
                  <a:cubicBezTo>
                    <a:pt x="13568" y="105166"/>
                    <a:pt x="11658" y="108803"/>
                    <a:pt x="12750" y="112167"/>
                  </a:cubicBezTo>
                  <a:cubicBezTo>
                    <a:pt x="13841" y="115531"/>
                    <a:pt x="17388" y="117440"/>
                    <a:pt x="20844" y="116349"/>
                  </a:cubicBezTo>
                  <a:cubicBezTo>
                    <a:pt x="28484" y="114531"/>
                    <a:pt x="36214" y="112803"/>
                    <a:pt x="43854" y="110803"/>
                  </a:cubicBezTo>
                  <a:cubicBezTo>
                    <a:pt x="51494" y="108894"/>
                    <a:pt x="59225" y="106985"/>
                    <a:pt x="66774" y="104621"/>
                  </a:cubicBezTo>
                  <a:close/>
                  <a:moveTo>
                    <a:pt x="18025" y="93529"/>
                  </a:moveTo>
                  <a:lnTo>
                    <a:pt x="17661" y="93801"/>
                  </a:lnTo>
                  <a:cubicBezTo>
                    <a:pt x="17934" y="93438"/>
                    <a:pt x="18115" y="93074"/>
                    <a:pt x="18388" y="92710"/>
                  </a:cubicBezTo>
                  <a:cubicBezTo>
                    <a:pt x="18297" y="92892"/>
                    <a:pt x="18206" y="93256"/>
                    <a:pt x="18025" y="93529"/>
                  </a:cubicBezTo>
                  <a:cubicBezTo>
                    <a:pt x="18479" y="93347"/>
                    <a:pt x="18934" y="93165"/>
                    <a:pt x="19389" y="92892"/>
                  </a:cubicBezTo>
                  <a:cubicBezTo>
                    <a:pt x="26756" y="88164"/>
                    <a:pt x="45401" y="76982"/>
                    <a:pt x="46856" y="76163"/>
                  </a:cubicBezTo>
                  <a:cubicBezTo>
                    <a:pt x="51312" y="73254"/>
                    <a:pt x="55769" y="70345"/>
                    <a:pt x="59952" y="67162"/>
                  </a:cubicBezTo>
                  <a:cubicBezTo>
                    <a:pt x="62681" y="65071"/>
                    <a:pt x="65409" y="62889"/>
                    <a:pt x="68047" y="60616"/>
                  </a:cubicBezTo>
                  <a:cubicBezTo>
                    <a:pt x="77687" y="52252"/>
                    <a:pt x="86510" y="43160"/>
                    <a:pt x="96241" y="34886"/>
                  </a:cubicBezTo>
                  <a:cubicBezTo>
                    <a:pt x="99152" y="32613"/>
                    <a:pt x="99789" y="28431"/>
                    <a:pt x="97515" y="25431"/>
                  </a:cubicBezTo>
                  <a:cubicBezTo>
                    <a:pt x="95241" y="22522"/>
                    <a:pt x="91057" y="21976"/>
                    <a:pt x="88146" y="24158"/>
                  </a:cubicBezTo>
                  <a:cubicBezTo>
                    <a:pt x="80871" y="28977"/>
                    <a:pt x="73868" y="33886"/>
                    <a:pt x="66956" y="39069"/>
                  </a:cubicBezTo>
                  <a:cubicBezTo>
                    <a:pt x="61863" y="42887"/>
                    <a:pt x="56769" y="46615"/>
                    <a:pt x="51767" y="50524"/>
                  </a:cubicBezTo>
                  <a:cubicBezTo>
                    <a:pt x="46947" y="54343"/>
                    <a:pt x="42217" y="58252"/>
                    <a:pt x="37124" y="61889"/>
                  </a:cubicBezTo>
                  <a:cubicBezTo>
                    <a:pt x="35760" y="62980"/>
                    <a:pt x="18297" y="76436"/>
                    <a:pt x="11476" y="82073"/>
                  </a:cubicBezTo>
                  <a:cubicBezTo>
                    <a:pt x="10112" y="83255"/>
                    <a:pt x="9021" y="84164"/>
                    <a:pt x="8565" y="84619"/>
                  </a:cubicBezTo>
                  <a:cubicBezTo>
                    <a:pt x="4109" y="89256"/>
                    <a:pt x="7475" y="93801"/>
                    <a:pt x="8202" y="94347"/>
                  </a:cubicBezTo>
                  <a:cubicBezTo>
                    <a:pt x="10748" y="96802"/>
                    <a:pt x="14750" y="96711"/>
                    <a:pt x="17206" y="94256"/>
                  </a:cubicBezTo>
                  <a:cubicBezTo>
                    <a:pt x="17570" y="94801"/>
                    <a:pt x="17843" y="94165"/>
                    <a:pt x="18025" y="93529"/>
                  </a:cubicBezTo>
                  <a:close/>
                  <a:moveTo>
                    <a:pt x="17752" y="73981"/>
                  </a:moveTo>
                  <a:lnTo>
                    <a:pt x="30030" y="59889"/>
                  </a:lnTo>
                  <a:cubicBezTo>
                    <a:pt x="33759" y="55343"/>
                    <a:pt x="37761" y="51070"/>
                    <a:pt x="41490" y="46342"/>
                  </a:cubicBezTo>
                  <a:cubicBezTo>
                    <a:pt x="43946" y="43251"/>
                    <a:pt x="46310" y="39978"/>
                    <a:pt x="48584" y="36705"/>
                  </a:cubicBezTo>
                  <a:cubicBezTo>
                    <a:pt x="54405" y="28068"/>
                    <a:pt x="59589" y="19158"/>
                    <a:pt x="63681" y="9793"/>
                  </a:cubicBezTo>
                  <a:cubicBezTo>
                    <a:pt x="65409" y="6520"/>
                    <a:pt x="64227" y="2520"/>
                    <a:pt x="60953" y="792"/>
                  </a:cubicBezTo>
                  <a:cubicBezTo>
                    <a:pt x="57678" y="-935"/>
                    <a:pt x="53586" y="247"/>
                    <a:pt x="51858" y="3520"/>
                  </a:cubicBezTo>
                  <a:cubicBezTo>
                    <a:pt x="49857" y="6702"/>
                    <a:pt x="47583" y="9702"/>
                    <a:pt x="45401" y="12793"/>
                  </a:cubicBezTo>
                  <a:cubicBezTo>
                    <a:pt x="40853" y="18885"/>
                    <a:pt x="35760" y="24613"/>
                    <a:pt x="30848" y="30613"/>
                  </a:cubicBezTo>
                  <a:cubicBezTo>
                    <a:pt x="28393" y="33614"/>
                    <a:pt x="25937" y="36705"/>
                    <a:pt x="23572" y="39796"/>
                  </a:cubicBezTo>
                  <a:cubicBezTo>
                    <a:pt x="21208" y="42978"/>
                    <a:pt x="18934" y="46251"/>
                    <a:pt x="16660" y="49524"/>
                  </a:cubicBezTo>
                  <a:lnTo>
                    <a:pt x="6110" y="65435"/>
                  </a:lnTo>
                  <a:cubicBezTo>
                    <a:pt x="5292" y="66617"/>
                    <a:pt x="4382" y="69799"/>
                    <a:pt x="3381" y="71890"/>
                  </a:cubicBezTo>
                  <a:cubicBezTo>
                    <a:pt x="2927" y="72072"/>
                    <a:pt x="2563" y="72436"/>
                    <a:pt x="2199" y="72799"/>
                  </a:cubicBezTo>
                  <a:lnTo>
                    <a:pt x="3109" y="72436"/>
                  </a:lnTo>
                  <a:cubicBezTo>
                    <a:pt x="2563" y="73436"/>
                    <a:pt x="2108" y="73981"/>
                    <a:pt x="1654" y="73799"/>
                  </a:cubicBezTo>
                  <a:cubicBezTo>
                    <a:pt x="1563" y="73708"/>
                    <a:pt x="1563" y="73708"/>
                    <a:pt x="1472" y="73618"/>
                  </a:cubicBezTo>
                  <a:cubicBezTo>
                    <a:pt x="1199" y="74072"/>
                    <a:pt x="926" y="74527"/>
                    <a:pt x="744" y="74981"/>
                  </a:cubicBezTo>
                  <a:cubicBezTo>
                    <a:pt x="-1257" y="79255"/>
                    <a:pt x="1381" y="81618"/>
                    <a:pt x="1654" y="82073"/>
                  </a:cubicBezTo>
                  <a:cubicBezTo>
                    <a:pt x="2382" y="83073"/>
                    <a:pt x="7656" y="86619"/>
                    <a:pt x="12113" y="81527"/>
                  </a:cubicBezTo>
                  <a:cubicBezTo>
                    <a:pt x="13113" y="80345"/>
                    <a:pt x="16297" y="75709"/>
                    <a:pt x="17752" y="7398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704;p12">
              <a:extLst>
                <a:ext uri="{FF2B5EF4-FFF2-40B4-BE49-F238E27FC236}">
                  <a16:creationId xmlns:a16="http://schemas.microsoft.com/office/drawing/2014/main" id="{459EA937-3FE7-4CF6-B541-F1C5EEFBD43B}"/>
                </a:ext>
              </a:extLst>
            </p:cNvPr>
            <p:cNvSpPr/>
            <p:nvPr/>
          </p:nvSpPr>
          <p:spPr>
            <a:xfrm rot="16200000">
              <a:off x="8383940" y="1767724"/>
              <a:ext cx="519851" cy="747152"/>
            </a:xfrm>
            <a:custGeom>
              <a:avLst/>
              <a:gdLst/>
              <a:ahLst/>
              <a:cxnLst/>
              <a:rect l="l" t="t" r="r" b="b"/>
              <a:pathLst>
                <a:path w="1039702" h="1494304" extrusionOk="0">
                  <a:moveTo>
                    <a:pt x="70" y="1378389"/>
                  </a:moveTo>
                  <a:cubicBezTo>
                    <a:pt x="70" y="1378389"/>
                    <a:pt x="-14846" y="284734"/>
                    <a:pt x="391426" y="26436"/>
                  </a:cubicBezTo>
                  <a:cubicBezTo>
                    <a:pt x="574053" y="-89667"/>
                    <a:pt x="577873" y="204635"/>
                    <a:pt x="486105" y="367015"/>
                  </a:cubicBezTo>
                  <a:cubicBezTo>
                    <a:pt x="485741" y="367561"/>
                    <a:pt x="485468" y="368106"/>
                    <a:pt x="485104" y="368743"/>
                  </a:cubicBezTo>
                  <a:cubicBezTo>
                    <a:pt x="570506" y="288553"/>
                    <a:pt x="714298" y="191816"/>
                    <a:pt x="694198" y="372834"/>
                  </a:cubicBezTo>
                  <a:cubicBezTo>
                    <a:pt x="691288" y="398927"/>
                    <a:pt x="684830" y="424475"/>
                    <a:pt x="676827" y="449478"/>
                  </a:cubicBezTo>
                  <a:cubicBezTo>
                    <a:pt x="659273" y="504483"/>
                    <a:pt x="635172" y="558307"/>
                    <a:pt x="606886" y="610585"/>
                  </a:cubicBezTo>
                  <a:cubicBezTo>
                    <a:pt x="635899" y="587128"/>
                    <a:pt x="665731" y="565126"/>
                    <a:pt x="696563" y="545033"/>
                  </a:cubicBezTo>
                  <a:cubicBezTo>
                    <a:pt x="746676" y="512212"/>
                    <a:pt x="869458" y="433476"/>
                    <a:pt x="925665" y="496937"/>
                  </a:cubicBezTo>
                  <a:cubicBezTo>
                    <a:pt x="948948" y="523212"/>
                    <a:pt x="942672" y="563217"/>
                    <a:pt x="931849" y="593310"/>
                  </a:cubicBezTo>
                  <a:cubicBezTo>
                    <a:pt x="905383" y="667045"/>
                    <a:pt x="850358" y="731142"/>
                    <a:pt x="799063" y="788875"/>
                  </a:cubicBezTo>
                  <a:cubicBezTo>
                    <a:pt x="773597" y="817606"/>
                    <a:pt x="747494" y="845063"/>
                    <a:pt x="720664" y="871429"/>
                  </a:cubicBezTo>
                  <a:cubicBezTo>
                    <a:pt x="726303" y="869429"/>
                    <a:pt x="732033" y="867429"/>
                    <a:pt x="737672" y="865428"/>
                  </a:cubicBezTo>
                  <a:cubicBezTo>
                    <a:pt x="810795" y="840335"/>
                    <a:pt x="898653" y="812151"/>
                    <a:pt x="976869" y="826697"/>
                  </a:cubicBezTo>
                  <a:cubicBezTo>
                    <a:pt x="1037806" y="837971"/>
                    <a:pt x="1053540" y="887976"/>
                    <a:pt x="1027892" y="940982"/>
                  </a:cubicBezTo>
                  <a:cubicBezTo>
                    <a:pt x="994150" y="1010443"/>
                    <a:pt x="920480" y="1054720"/>
                    <a:pt x="856088" y="1091906"/>
                  </a:cubicBezTo>
                  <a:cubicBezTo>
                    <a:pt x="820436" y="1112544"/>
                    <a:pt x="783874" y="1132637"/>
                    <a:pt x="746767" y="1151912"/>
                  </a:cubicBezTo>
                  <a:cubicBezTo>
                    <a:pt x="750223" y="1151821"/>
                    <a:pt x="753679" y="1151730"/>
                    <a:pt x="757135" y="1151639"/>
                  </a:cubicBezTo>
                  <a:cubicBezTo>
                    <a:pt x="815798" y="1150093"/>
                    <a:pt x="902745" y="1153185"/>
                    <a:pt x="945219" y="1201644"/>
                  </a:cubicBezTo>
                  <a:cubicBezTo>
                    <a:pt x="1007701" y="1272742"/>
                    <a:pt x="864728" y="1360478"/>
                    <a:pt x="817525" y="1386481"/>
                  </a:cubicBezTo>
                  <a:cubicBezTo>
                    <a:pt x="799881" y="1396209"/>
                    <a:pt x="781782" y="1405119"/>
                    <a:pt x="763411" y="1413301"/>
                  </a:cubicBezTo>
                  <a:cubicBezTo>
                    <a:pt x="594153" y="1489036"/>
                    <a:pt x="384787" y="1527131"/>
                    <a:pt x="206798" y="1458306"/>
                  </a:cubicBezTo>
                  <a:cubicBezTo>
                    <a:pt x="170237" y="1444214"/>
                    <a:pt x="24990" y="1412029"/>
                    <a:pt x="70" y="1378389"/>
                  </a:cubicBezTo>
                  <a:lnTo>
                    <a:pt x="7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16" name="Google Shape;705;p12">
              <a:extLst>
                <a:ext uri="{FF2B5EF4-FFF2-40B4-BE49-F238E27FC236}">
                  <a16:creationId xmlns:a16="http://schemas.microsoft.com/office/drawing/2014/main" id="{4F4E3D05-21AE-4D27-86CB-8524D2F75BB4}"/>
                </a:ext>
              </a:extLst>
            </p:cNvPr>
            <p:cNvSpPr/>
            <p:nvPr/>
          </p:nvSpPr>
          <p:spPr>
            <a:xfrm rot="-5400000">
              <a:off x="8499051" y="1922589"/>
              <a:ext cx="413632" cy="551121"/>
            </a:xfrm>
            <a:custGeom>
              <a:avLst/>
              <a:gdLst/>
              <a:ahLst/>
              <a:cxnLst/>
              <a:rect l="l" t="t" r="r" b="b"/>
              <a:pathLst>
                <a:path w="827263" h="1102243" extrusionOk="0">
                  <a:moveTo>
                    <a:pt x="517591" y="37709"/>
                  </a:moveTo>
                  <a:lnTo>
                    <a:pt x="518501" y="37436"/>
                  </a:lnTo>
                  <a:lnTo>
                    <a:pt x="518592" y="37527"/>
                  </a:lnTo>
                  <a:cubicBezTo>
                    <a:pt x="518865" y="37800"/>
                    <a:pt x="517864" y="37618"/>
                    <a:pt x="517591" y="37709"/>
                  </a:cubicBezTo>
                  <a:close/>
                  <a:moveTo>
                    <a:pt x="825638" y="793603"/>
                  </a:moveTo>
                  <a:cubicBezTo>
                    <a:pt x="821272" y="783420"/>
                    <a:pt x="809449" y="778692"/>
                    <a:pt x="799263" y="783056"/>
                  </a:cubicBezTo>
                  <a:cubicBezTo>
                    <a:pt x="697126" y="824424"/>
                    <a:pt x="596263" y="865792"/>
                    <a:pt x="494217" y="905068"/>
                  </a:cubicBezTo>
                  <a:cubicBezTo>
                    <a:pt x="460384" y="918070"/>
                    <a:pt x="426551" y="930980"/>
                    <a:pt x="392353" y="943436"/>
                  </a:cubicBezTo>
                  <a:cubicBezTo>
                    <a:pt x="358520" y="955801"/>
                    <a:pt x="324505" y="968075"/>
                    <a:pt x="289944" y="979167"/>
                  </a:cubicBezTo>
                  <a:cubicBezTo>
                    <a:pt x="260204" y="988986"/>
                    <a:pt x="230190" y="998169"/>
                    <a:pt x="200177" y="1007079"/>
                  </a:cubicBezTo>
                  <a:cubicBezTo>
                    <a:pt x="197721" y="1007806"/>
                    <a:pt x="195175" y="1008442"/>
                    <a:pt x="192719" y="1009170"/>
                  </a:cubicBezTo>
                  <a:lnTo>
                    <a:pt x="286579" y="948073"/>
                  </a:lnTo>
                  <a:cubicBezTo>
                    <a:pt x="335692" y="915251"/>
                    <a:pt x="386714" y="881884"/>
                    <a:pt x="436646" y="845881"/>
                  </a:cubicBezTo>
                  <a:cubicBezTo>
                    <a:pt x="485759" y="810332"/>
                    <a:pt x="534144" y="772601"/>
                    <a:pt x="580165" y="732869"/>
                  </a:cubicBezTo>
                  <a:cubicBezTo>
                    <a:pt x="643011" y="678682"/>
                    <a:pt x="701218" y="620222"/>
                    <a:pt x="751514" y="557943"/>
                  </a:cubicBezTo>
                  <a:cubicBezTo>
                    <a:pt x="758699" y="549487"/>
                    <a:pt x="757608" y="536759"/>
                    <a:pt x="749149" y="529576"/>
                  </a:cubicBezTo>
                  <a:cubicBezTo>
                    <a:pt x="740600" y="522394"/>
                    <a:pt x="727958" y="523485"/>
                    <a:pt x="720773" y="531940"/>
                  </a:cubicBezTo>
                  <a:cubicBezTo>
                    <a:pt x="669386" y="590037"/>
                    <a:pt x="609723" y="643042"/>
                    <a:pt x="547332" y="693593"/>
                  </a:cubicBezTo>
                  <a:cubicBezTo>
                    <a:pt x="500947" y="731051"/>
                    <a:pt x="452744" y="766873"/>
                    <a:pt x="404723" y="801876"/>
                  </a:cubicBezTo>
                  <a:cubicBezTo>
                    <a:pt x="355337" y="837971"/>
                    <a:pt x="306406" y="873520"/>
                    <a:pt x="258475" y="907341"/>
                  </a:cubicBezTo>
                  <a:lnTo>
                    <a:pt x="200177" y="949073"/>
                  </a:lnTo>
                  <a:cubicBezTo>
                    <a:pt x="209909" y="938435"/>
                    <a:pt x="220004" y="927798"/>
                    <a:pt x="228462" y="917706"/>
                  </a:cubicBezTo>
                  <a:cubicBezTo>
                    <a:pt x="280849" y="854154"/>
                    <a:pt x="331417" y="789420"/>
                    <a:pt x="379348" y="722868"/>
                  </a:cubicBezTo>
                  <a:cubicBezTo>
                    <a:pt x="427187" y="656407"/>
                    <a:pt x="472389" y="588128"/>
                    <a:pt x="517682" y="519757"/>
                  </a:cubicBezTo>
                  <a:cubicBezTo>
                    <a:pt x="542784" y="481299"/>
                    <a:pt x="567886" y="442931"/>
                    <a:pt x="593352" y="404746"/>
                  </a:cubicBezTo>
                  <a:cubicBezTo>
                    <a:pt x="610269" y="379380"/>
                    <a:pt x="627368" y="354195"/>
                    <a:pt x="644830" y="329284"/>
                  </a:cubicBezTo>
                  <a:lnTo>
                    <a:pt x="682938" y="275915"/>
                  </a:lnTo>
                  <a:cubicBezTo>
                    <a:pt x="685757" y="272096"/>
                    <a:pt x="689668" y="261186"/>
                    <a:pt x="693761" y="253821"/>
                  </a:cubicBezTo>
                  <a:cubicBezTo>
                    <a:pt x="694124" y="253912"/>
                    <a:pt x="694579" y="253821"/>
                    <a:pt x="695034" y="253821"/>
                  </a:cubicBezTo>
                  <a:cubicBezTo>
                    <a:pt x="697672" y="253640"/>
                    <a:pt x="699309" y="251730"/>
                    <a:pt x="701582" y="250639"/>
                  </a:cubicBezTo>
                  <a:cubicBezTo>
                    <a:pt x="700127" y="251094"/>
                    <a:pt x="697853" y="251185"/>
                    <a:pt x="695398" y="251094"/>
                  </a:cubicBezTo>
                  <a:cubicBezTo>
                    <a:pt x="697672" y="247548"/>
                    <a:pt x="699945" y="245730"/>
                    <a:pt x="702037" y="247639"/>
                  </a:cubicBezTo>
                  <a:cubicBezTo>
                    <a:pt x="703674" y="249094"/>
                    <a:pt x="703220" y="249912"/>
                    <a:pt x="701946" y="250457"/>
                  </a:cubicBezTo>
                  <a:cubicBezTo>
                    <a:pt x="708495" y="247094"/>
                    <a:pt x="713497" y="241275"/>
                    <a:pt x="713042" y="233456"/>
                  </a:cubicBezTo>
                  <a:cubicBezTo>
                    <a:pt x="712587" y="223455"/>
                    <a:pt x="707585" y="218727"/>
                    <a:pt x="704220" y="216090"/>
                  </a:cubicBezTo>
                  <a:cubicBezTo>
                    <a:pt x="699218" y="212272"/>
                    <a:pt x="693124" y="210999"/>
                    <a:pt x="685848" y="213090"/>
                  </a:cubicBezTo>
                  <a:cubicBezTo>
                    <a:pt x="682301" y="214090"/>
                    <a:pt x="676208" y="217818"/>
                    <a:pt x="670387" y="224728"/>
                  </a:cubicBezTo>
                  <a:cubicBezTo>
                    <a:pt x="664202" y="232183"/>
                    <a:pt x="655835" y="245275"/>
                    <a:pt x="651014" y="251276"/>
                  </a:cubicBezTo>
                  <a:lnTo>
                    <a:pt x="610178" y="304008"/>
                  </a:lnTo>
                  <a:cubicBezTo>
                    <a:pt x="591624" y="328556"/>
                    <a:pt x="573343" y="353468"/>
                    <a:pt x="555426" y="378470"/>
                  </a:cubicBezTo>
                  <a:cubicBezTo>
                    <a:pt x="528505" y="415929"/>
                    <a:pt x="502312" y="453750"/>
                    <a:pt x="475936" y="491572"/>
                  </a:cubicBezTo>
                  <a:cubicBezTo>
                    <a:pt x="448106" y="531758"/>
                    <a:pt x="419911" y="571671"/>
                    <a:pt x="391717" y="611584"/>
                  </a:cubicBezTo>
                  <a:cubicBezTo>
                    <a:pt x="363613" y="651498"/>
                    <a:pt x="335237" y="691138"/>
                    <a:pt x="306679" y="730596"/>
                  </a:cubicBezTo>
                  <a:cubicBezTo>
                    <a:pt x="268571" y="783147"/>
                    <a:pt x="230190" y="835425"/>
                    <a:pt x="189900" y="886521"/>
                  </a:cubicBezTo>
                  <a:cubicBezTo>
                    <a:pt x="167253" y="915615"/>
                    <a:pt x="138331" y="947891"/>
                    <a:pt x="107408" y="978166"/>
                  </a:cubicBezTo>
                  <a:cubicBezTo>
                    <a:pt x="92129" y="993168"/>
                    <a:pt x="76485" y="1007624"/>
                    <a:pt x="60751" y="1021080"/>
                  </a:cubicBezTo>
                  <a:cubicBezTo>
                    <a:pt x="97586" y="901613"/>
                    <a:pt x="140241" y="780329"/>
                    <a:pt x="189354" y="660953"/>
                  </a:cubicBezTo>
                  <a:cubicBezTo>
                    <a:pt x="211546" y="606857"/>
                    <a:pt x="234738" y="553215"/>
                    <a:pt x="258930" y="500482"/>
                  </a:cubicBezTo>
                  <a:cubicBezTo>
                    <a:pt x="295856" y="419838"/>
                    <a:pt x="334964" y="341194"/>
                    <a:pt x="377711" y="267096"/>
                  </a:cubicBezTo>
                  <a:cubicBezTo>
                    <a:pt x="395446" y="235729"/>
                    <a:pt x="413727" y="204726"/>
                    <a:pt x="432553" y="173995"/>
                  </a:cubicBezTo>
                  <a:cubicBezTo>
                    <a:pt x="451380" y="143265"/>
                    <a:pt x="470570" y="112807"/>
                    <a:pt x="490488" y="82804"/>
                  </a:cubicBezTo>
                  <a:cubicBezTo>
                    <a:pt x="495945" y="74440"/>
                    <a:pt x="508951" y="26526"/>
                    <a:pt x="518501" y="37436"/>
                  </a:cubicBezTo>
                  <a:cubicBezTo>
                    <a:pt x="528141" y="33981"/>
                    <a:pt x="533507" y="23617"/>
                    <a:pt x="530506" y="13797"/>
                  </a:cubicBezTo>
                  <a:cubicBezTo>
                    <a:pt x="527505" y="3524"/>
                    <a:pt x="516773" y="-2204"/>
                    <a:pt x="506586" y="796"/>
                  </a:cubicBezTo>
                  <a:cubicBezTo>
                    <a:pt x="500493" y="2433"/>
                    <a:pt x="493672" y="6979"/>
                    <a:pt x="487123" y="14070"/>
                  </a:cubicBezTo>
                  <a:cubicBezTo>
                    <a:pt x="475118" y="27072"/>
                    <a:pt x="462567" y="51347"/>
                    <a:pt x="456655" y="59620"/>
                  </a:cubicBezTo>
                  <a:cubicBezTo>
                    <a:pt x="435555" y="89441"/>
                    <a:pt x="414909" y="119535"/>
                    <a:pt x="394809" y="150084"/>
                  </a:cubicBezTo>
                  <a:cubicBezTo>
                    <a:pt x="374709" y="180541"/>
                    <a:pt x="355155" y="211363"/>
                    <a:pt x="336146" y="242548"/>
                  </a:cubicBezTo>
                  <a:cubicBezTo>
                    <a:pt x="290945" y="317100"/>
                    <a:pt x="248289" y="395927"/>
                    <a:pt x="209817" y="477753"/>
                  </a:cubicBezTo>
                  <a:cubicBezTo>
                    <a:pt x="184716" y="531122"/>
                    <a:pt x="161341" y="585673"/>
                    <a:pt x="139695" y="641042"/>
                  </a:cubicBezTo>
                  <a:cubicBezTo>
                    <a:pt x="85035" y="780601"/>
                    <a:pt x="41015" y="924434"/>
                    <a:pt x="4817" y="1063357"/>
                  </a:cubicBezTo>
                  <a:cubicBezTo>
                    <a:pt x="4271" y="1065448"/>
                    <a:pt x="5454" y="1067175"/>
                    <a:pt x="5545" y="1069267"/>
                  </a:cubicBezTo>
                  <a:cubicBezTo>
                    <a:pt x="-6643" y="1084359"/>
                    <a:pt x="4453" y="1095360"/>
                    <a:pt x="8637" y="1098542"/>
                  </a:cubicBezTo>
                  <a:cubicBezTo>
                    <a:pt x="11456" y="1100724"/>
                    <a:pt x="16822" y="1103270"/>
                    <a:pt x="25008" y="1101815"/>
                  </a:cubicBezTo>
                  <a:cubicBezTo>
                    <a:pt x="30192" y="1100906"/>
                    <a:pt x="49564" y="1090542"/>
                    <a:pt x="58204" y="1088450"/>
                  </a:cubicBezTo>
                  <a:lnTo>
                    <a:pt x="119777" y="1074994"/>
                  </a:lnTo>
                  <a:cubicBezTo>
                    <a:pt x="150791" y="1068267"/>
                    <a:pt x="181896" y="1061084"/>
                    <a:pt x="212819" y="1053356"/>
                  </a:cubicBezTo>
                  <a:cubicBezTo>
                    <a:pt x="243742" y="1045537"/>
                    <a:pt x="274483" y="1037082"/>
                    <a:pt x="305042" y="1028262"/>
                  </a:cubicBezTo>
                  <a:cubicBezTo>
                    <a:pt x="340694" y="1017716"/>
                    <a:pt x="375982" y="1006624"/>
                    <a:pt x="410634" y="994441"/>
                  </a:cubicBezTo>
                  <a:cubicBezTo>
                    <a:pt x="445559" y="982167"/>
                    <a:pt x="480029" y="968984"/>
                    <a:pt x="514044" y="955073"/>
                  </a:cubicBezTo>
                  <a:cubicBezTo>
                    <a:pt x="615726" y="913342"/>
                    <a:pt x="714315" y="865701"/>
                    <a:pt x="815088" y="820060"/>
                  </a:cubicBezTo>
                  <a:cubicBezTo>
                    <a:pt x="825274" y="815605"/>
                    <a:pt x="830003" y="803785"/>
                    <a:pt x="825638" y="7936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7" name="Google Shape;706;p12">
              <a:extLst>
                <a:ext uri="{FF2B5EF4-FFF2-40B4-BE49-F238E27FC236}">
                  <a16:creationId xmlns:a16="http://schemas.microsoft.com/office/drawing/2014/main" id="{6FA233CB-87BB-45E1-AA0D-C946B6096FA4}"/>
                </a:ext>
              </a:extLst>
            </p:cNvPr>
            <p:cNvSpPr/>
            <p:nvPr/>
          </p:nvSpPr>
          <p:spPr>
            <a:xfrm rot="-5400000">
              <a:off x="8888184" y="1764578"/>
              <a:ext cx="723742" cy="278820"/>
            </a:xfrm>
            <a:custGeom>
              <a:avLst/>
              <a:gdLst/>
              <a:ahLst/>
              <a:cxnLst/>
              <a:rect l="l" t="t" r="r" b="b"/>
              <a:pathLst>
                <a:path w="1447485" h="557640" extrusionOk="0">
                  <a:moveTo>
                    <a:pt x="312776" y="119628"/>
                  </a:moveTo>
                  <a:cubicBezTo>
                    <a:pt x="219552" y="162996"/>
                    <a:pt x="119871" y="170179"/>
                    <a:pt x="20009" y="183271"/>
                  </a:cubicBezTo>
                  <a:cubicBezTo>
                    <a:pt x="20464" y="183725"/>
                    <a:pt x="21555" y="184816"/>
                    <a:pt x="21737" y="184907"/>
                  </a:cubicBezTo>
                  <a:cubicBezTo>
                    <a:pt x="29377" y="192363"/>
                    <a:pt x="36925" y="199909"/>
                    <a:pt x="44565" y="207273"/>
                  </a:cubicBezTo>
                  <a:cubicBezTo>
                    <a:pt x="64392" y="226002"/>
                    <a:pt x="84401" y="244459"/>
                    <a:pt x="104410" y="263006"/>
                  </a:cubicBezTo>
                  <a:cubicBezTo>
                    <a:pt x="162345" y="316921"/>
                    <a:pt x="231194" y="373290"/>
                    <a:pt x="260116" y="449570"/>
                  </a:cubicBezTo>
                  <a:cubicBezTo>
                    <a:pt x="269666" y="474573"/>
                    <a:pt x="282126" y="522668"/>
                    <a:pt x="253658" y="541125"/>
                  </a:cubicBezTo>
                  <a:cubicBezTo>
                    <a:pt x="212640" y="567764"/>
                    <a:pt x="147702" y="517668"/>
                    <a:pt x="120144" y="491484"/>
                  </a:cubicBezTo>
                  <a:cubicBezTo>
                    <a:pt x="35289" y="410748"/>
                    <a:pt x="2819" y="287645"/>
                    <a:pt x="0" y="173816"/>
                  </a:cubicBezTo>
                  <a:lnTo>
                    <a:pt x="7094" y="174907"/>
                  </a:lnTo>
                  <a:cubicBezTo>
                    <a:pt x="6821" y="172452"/>
                    <a:pt x="6548" y="169542"/>
                    <a:pt x="6912" y="167997"/>
                  </a:cubicBezTo>
                  <a:cubicBezTo>
                    <a:pt x="9095" y="159905"/>
                    <a:pt x="15825" y="151904"/>
                    <a:pt x="20645" y="145267"/>
                  </a:cubicBezTo>
                  <a:cubicBezTo>
                    <a:pt x="35470" y="124538"/>
                    <a:pt x="54115" y="105081"/>
                    <a:pt x="75033" y="90444"/>
                  </a:cubicBezTo>
                  <a:cubicBezTo>
                    <a:pt x="144155" y="42166"/>
                    <a:pt x="230103" y="14436"/>
                    <a:pt x="313685" y="5617"/>
                  </a:cubicBezTo>
                  <a:cubicBezTo>
                    <a:pt x="337059" y="3071"/>
                    <a:pt x="382716" y="-1293"/>
                    <a:pt x="392993" y="28074"/>
                  </a:cubicBezTo>
                  <a:cubicBezTo>
                    <a:pt x="408364" y="71896"/>
                    <a:pt x="342789" y="105627"/>
                    <a:pt x="312776" y="119628"/>
                  </a:cubicBezTo>
                  <a:close/>
                  <a:moveTo>
                    <a:pt x="499041" y="237458"/>
                  </a:moveTo>
                  <a:cubicBezTo>
                    <a:pt x="469118" y="225275"/>
                    <a:pt x="438287" y="215001"/>
                    <a:pt x="406272" y="209728"/>
                  </a:cubicBezTo>
                  <a:cubicBezTo>
                    <a:pt x="395631" y="208001"/>
                    <a:pt x="384717" y="206637"/>
                    <a:pt x="373894" y="207091"/>
                  </a:cubicBezTo>
                  <a:cubicBezTo>
                    <a:pt x="368892" y="207364"/>
                    <a:pt x="357796" y="214638"/>
                    <a:pt x="359342" y="209910"/>
                  </a:cubicBezTo>
                  <a:lnTo>
                    <a:pt x="337423" y="207455"/>
                  </a:lnTo>
                  <a:cubicBezTo>
                    <a:pt x="391174" y="313284"/>
                    <a:pt x="476667" y="425477"/>
                    <a:pt x="583169" y="481301"/>
                  </a:cubicBezTo>
                  <a:cubicBezTo>
                    <a:pt x="615820" y="498393"/>
                    <a:pt x="691217" y="529851"/>
                    <a:pt x="720685" y="490029"/>
                  </a:cubicBezTo>
                  <a:cubicBezTo>
                    <a:pt x="740330" y="463481"/>
                    <a:pt x="721868" y="422113"/>
                    <a:pt x="708316" y="397292"/>
                  </a:cubicBezTo>
                  <a:cubicBezTo>
                    <a:pt x="665661" y="319466"/>
                    <a:pt x="578531" y="270007"/>
                    <a:pt x="499041" y="237458"/>
                  </a:cubicBezTo>
                  <a:close/>
                  <a:moveTo>
                    <a:pt x="770889" y="15436"/>
                  </a:moveTo>
                  <a:cubicBezTo>
                    <a:pt x="758156" y="-7021"/>
                    <a:pt x="722049" y="71"/>
                    <a:pt x="702495" y="5617"/>
                  </a:cubicBezTo>
                  <a:cubicBezTo>
                    <a:pt x="638739" y="23619"/>
                    <a:pt x="580259" y="66805"/>
                    <a:pt x="532510" y="111355"/>
                  </a:cubicBezTo>
                  <a:cubicBezTo>
                    <a:pt x="516139" y="126720"/>
                    <a:pt x="500041" y="142994"/>
                    <a:pt x="487126" y="161451"/>
                  </a:cubicBezTo>
                  <a:cubicBezTo>
                    <a:pt x="482943" y="167451"/>
                    <a:pt x="479123" y="173816"/>
                    <a:pt x="476213" y="180543"/>
                  </a:cubicBezTo>
                  <a:cubicBezTo>
                    <a:pt x="475121" y="183089"/>
                    <a:pt x="473848" y="189817"/>
                    <a:pt x="473302" y="191726"/>
                  </a:cubicBezTo>
                  <a:lnTo>
                    <a:pt x="488218" y="197091"/>
                  </a:lnTo>
                  <a:cubicBezTo>
                    <a:pt x="568162" y="166088"/>
                    <a:pt x="655565" y="154086"/>
                    <a:pt x="725142" y="100081"/>
                  </a:cubicBezTo>
                  <a:cubicBezTo>
                    <a:pt x="745696" y="84170"/>
                    <a:pt x="788261" y="46075"/>
                    <a:pt x="770889" y="15436"/>
                  </a:cubicBezTo>
                  <a:close/>
                  <a:moveTo>
                    <a:pt x="887214" y="242822"/>
                  </a:moveTo>
                  <a:cubicBezTo>
                    <a:pt x="958791" y="243550"/>
                    <a:pt x="1042738" y="248550"/>
                    <a:pt x="1109404" y="219638"/>
                  </a:cubicBezTo>
                  <a:cubicBezTo>
                    <a:pt x="1152514" y="201000"/>
                    <a:pt x="1188530" y="147904"/>
                    <a:pt x="1120227" y="138630"/>
                  </a:cubicBezTo>
                  <a:cubicBezTo>
                    <a:pt x="1059291" y="130447"/>
                    <a:pt x="994990" y="150631"/>
                    <a:pt x="941511" y="178543"/>
                  </a:cubicBezTo>
                  <a:cubicBezTo>
                    <a:pt x="925686" y="186726"/>
                    <a:pt x="910043" y="195818"/>
                    <a:pt x="896400" y="207364"/>
                  </a:cubicBezTo>
                  <a:cubicBezTo>
                    <a:pt x="894672" y="208910"/>
                    <a:pt x="881848" y="218729"/>
                    <a:pt x="886305" y="222638"/>
                  </a:cubicBezTo>
                  <a:lnTo>
                    <a:pt x="887214" y="242822"/>
                  </a:lnTo>
                  <a:close/>
                  <a:moveTo>
                    <a:pt x="875663" y="281462"/>
                  </a:moveTo>
                  <a:cubicBezTo>
                    <a:pt x="854836" y="266279"/>
                    <a:pt x="832098" y="251914"/>
                    <a:pt x="807633" y="243186"/>
                  </a:cubicBezTo>
                  <a:cubicBezTo>
                    <a:pt x="806451" y="242731"/>
                    <a:pt x="781440" y="234640"/>
                    <a:pt x="780894" y="240095"/>
                  </a:cubicBezTo>
                  <a:lnTo>
                    <a:pt x="769889" y="248368"/>
                  </a:lnTo>
                  <a:cubicBezTo>
                    <a:pt x="771708" y="249005"/>
                    <a:pt x="775255" y="263461"/>
                    <a:pt x="775892" y="265006"/>
                  </a:cubicBezTo>
                  <a:cubicBezTo>
                    <a:pt x="782804" y="282372"/>
                    <a:pt x="789625" y="299737"/>
                    <a:pt x="797265" y="316739"/>
                  </a:cubicBezTo>
                  <a:cubicBezTo>
                    <a:pt x="826096" y="381109"/>
                    <a:pt x="867842" y="444843"/>
                    <a:pt x="928232" y="483392"/>
                  </a:cubicBezTo>
                  <a:cubicBezTo>
                    <a:pt x="948423" y="496302"/>
                    <a:pt x="990169" y="517395"/>
                    <a:pt x="1011997" y="495757"/>
                  </a:cubicBezTo>
                  <a:cubicBezTo>
                    <a:pt x="1028913" y="478937"/>
                    <a:pt x="1014634" y="445661"/>
                    <a:pt x="1006449" y="428295"/>
                  </a:cubicBezTo>
                  <a:cubicBezTo>
                    <a:pt x="978436" y="369653"/>
                    <a:pt x="927596" y="319284"/>
                    <a:pt x="875663" y="281462"/>
                  </a:cubicBezTo>
                  <a:close/>
                  <a:moveTo>
                    <a:pt x="1444008" y="499302"/>
                  </a:moveTo>
                  <a:cubicBezTo>
                    <a:pt x="1431548" y="459662"/>
                    <a:pt x="1402353" y="426204"/>
                    <a:pt x="1370157" y="400929"/>
                  </a:cubicBezTo>
                  <a:cubicBezTo>
                    <a:pt x="1321953" y="363016"/>
                    <a:pt x="1263836" y="341378"/>
                    <a:pt x="1204901" y="326649"/>
                  </a:cubicBezTo>
                  <a:cubicBezTo>
                    <a:pt x="1185711" y="321830"/>
                    <a:pt x="1166520" y="317739"/>
                    <a:pt x="1146876" y="315921"/>
                  </a:cubicBezTo>
                  <a:cubicBezTo>
                    <a:pt x="1138781" y="315102"/>
                    <a:pt x="1124865" y="324194"/>
                    <a:pt x="1122592" y="316375"/>
                  </a:cubicBezTo>
                  <a:lnTo>
                    <a:pt x="1106221" y="311557"/>
                  </a:lnTo>
                  <a:cubicBezTo>
                    <a:pt x="1137235" y="326740"/>
                    <a:pt x="1157880" y="373290"/>
                    <a:pt x="1177525" y="399293"/>
                  </a:cubicBezTo>
                  <a:cubicBezTo>
                    <a:pt x="1218544" y="453571"/>
                    <a:pt x="1262927" y="506212"/>
                    <a:pt x="1324955" y="536943"/>
                  </a:cubicBezTo>
                  <a:cubicBezTo>
                    <a:pt x="1338961" y="543852"/>
                    <a:pt x="1353604" y="549399"/>
                    <a:pt x="1368701" y="553217"/>
                  </a:cubicBezTo>
                  <a:cubicBezTo>
                    <a:pt x="1378433" y="555672"/>
                    <a:pt x="1388438" y="557308"/>
                    <a:pt x="1398442" y="557581"/>
                  </a:cubicBezTo>
                  <a:cubicBezTo>
                    <a:pt x="1437096" y="558945"/>
                    <a:pt x="1455740" y="536761"/>
                    <a:pt x="1444008" y="4993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707;p12">
              <a:extLst>
                <a:ext uri="{FF2B5EF4-FFF2-40B4-BE49-F238E27FC236}">
                  <a16:creationId xmlns:a16="http://schemas.microsoft.com/office/drawing/2014/main" id="{31C2AB63-ACFA-4BB2-8025-8EC91FBA0C08}"/>
                </a:ext>
              </a:extLst>
            </p:cNvPr>
            <p:cNvSpPr/>
            <p:nvPr/>
          </p:nvSpPr>
          <p:spPr>
            <a:xfrm rot="-5400000">
              <a:off x="8187683" y="1622482"/>
              <a:ext cx="185513" cy="168010"/>
            </a:xfrm>
            <a:custGeom>
              <a:avLst/>
              <a:gdLst/>
              <a:ahLst/>
              <a:cxnLst/>
              <a:rect l="l" t="t" r="r" b="b"/>
              <a:pathLst>
                <a:path w="371025" h="336021" extrusionOk="0">
                  <a:moveTo>
                    <a:pt x="78129" y="286522"/>
                  </a:moveTo>
                  <a:cubicBezTo>
                    <a:pt x="75765" y="282067"/>
                    <a:pt x="86770" y="275248"/>
                    <a:pt x="89044" y="273703"/>
                  </a:cubicBezTo>
                  <a:cubicBezTo>
                    <a:pt x="107507" y="260974"/>
                    <a:pt x="128516" y="252428"/>
                    <a:pt x="149525" y="245063"/>
                  </a:cubicBezTo>
                  <a:cubicBezTo>
                    <a:pt x="211098" y="223425"/>
                    <a:pt x="290679" y="210787"/>
                    <a:pt x="348341" y="250337"/>
                  </a:cubicBezTo>
                  <a:cubicBezTo>
                    <a:pt x="402274" y="287431"/>
                    <a:pt x="348614" y="323526"/>
                    <a:pt x="305686" y="332254"/>
                  </a:cubicBezTo>
                  <a:cubicBezTo>
                    <a:pt x="245023" y="344528"/>
                    <a:pt x="189452" y="323708"/>
                    <a:pt x="130517" y="314070"/>
                  </a:cubicBezTo>
                  <a:cubicBezTo>
                    <a:pt x="112418" y="311070"/>
                    <a:pt x="83041" y="314707"/>
                    <a:pt x="66488" y="306342"/>
                  </a:cubicBezTo>
                  <a:lnTo>
                    <a:pt x="78129" y="286522"/>
                  </a:lnTo>
                  <a:lnTo>
                    <a:pt x="78129" y="286522"/>
                  </a:lnTo>
                  <a:close/>
                  <a:moveTo>
                    <a:pt x="30200" y="313979"/>
                  </a:moveTo>
                  <a:cubicBezTo>
                    <a:pt x="27016" y="316980"/>
                    <a:pt x="16739" y="294796"/>
                    <a:pt x="16466" y="293977"/>
                  </a:cubicBezTo>
                  <a:cubicBezTo>
                    <a:pt x="7826" y="272248"/>
                    <a:pt x="3642" y="248882"/>
                    <a:pt x="1550" y="225698"/>
                  </a:cubicBezTo>
                  <a:cubicBezTo>
                    <a:pt x="-3816" y="165237"/>
                    <a:pt x="4097" y="97776"/>
                    <a:pt x="35565" y="44771"/>
                  </a:cubicBezTo>
                  <a:cubicBezTo>
                    <a:pt x="46025" y="27224"/>
                    <a:pt x="66579" y="-2870"/>
                    <a:pt x="91045" y="221"/>
                  </a:cubicBezTo>
                  <a:cubicBezTo>
                    <a:pt x="119239" y="3767"/>
                    <a:pt x="122240" y="56045"/>
                    <a:pt x="123787" y="76319"/>
                  </a:cubicBezTo>
                  <a:cubicBezTo>
                    <a:pt x="130062" y="156418"/>
                    <a:pt x="114146" y="236426"/>
                    <a:pt x="64578" y="300887"/>
                  </a:cubicBezTo>
                  <a:lnTo>
                    <a:pt x="30200" y="313979"/>
                  </a:lnTo>
                  <a:lnTo>
                    <a:pt x="30200" y="313979"/>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708;p12">
              <a:extLst>
                <a:ext uri="{FF2B5EF4-FFF2-40B4-BE49-F238E27FC236}">
                  <a16:creationId xmlns:a16="http://schemas.microsoft.com/office/drawing/2014/main" id="{BD370748-641A-421B-8767-3948B5819165}"/>
                </a:ext>
              </a:extLst>
            </p:cNvPr>
            <p:cNvSpPr/>
            <p:nvPr/>
          </p:nvSpPr>
          <p:spPr>
            <a:xfrm rot="-5400000">
              <a:off x="8156723" y="1578432"/>
              <a:ext cx="301741" cy="307909"/>
            </a:xfrm>
            <a:custGeom>
              <a:avLst/>
              <a:gdLst/>
              <a:ahLst/>
              <a:cxnLst/>
              <a:rect l="l" t="t" r="r" b="b"/>
              <a:pathLst>
                <a:path w="603481" h="615818" extrusionOk="0">
                  <a:moveTo>
                    <a:pt x="601223" y="20077"/>
                  </a:moveTo>
                  <a:cubicBezTo>
                    <a:pt x="596130" y="27714"/>
                    <a:pt x="589490" y="35170"/>
                    <a:pt x="582032" y="42352"/>
                  </a:cubicBezTo>
                  <a:cubicBezTo>
                    <a:pt x="567026" y="56899"/>
                    <a:pt x="548654" y="70537"/>
                    <a:pt x="535557" y="83447"/>
                  </a:cubicBezTo>
                  <a:cubicBezTo>
                    <a:pt x="514184" y="104540"/>
                    <a:pt x="492993" y="125724"/>
                    <a:pt x="471892" y="147090"/>
                  </a:cubicBezTo>
                  <a:cubicBezTo>
                    <a:pt x="450792" y="168365"/>
                    <a:pt x="429874" y="189821"/>
                    <a:pt x="409137" y="211460"/>
                  </a:cubicBezTo>
                  <a:cubicBezTo>
                    <a:pt x="370484" y="251282"/>
                    <a:pt x="332830" y="292013"/>
                    <a:pt x="294813" y="332472"/>
                  </a:cubicBezTo>
                  <a:cubicBezTo>
                    <a:pt x="288083" y="339564"/>
                    <a:pt x="281353" y="346655"/>
                    <a:pt x="274623" y="353747"/>
                  </a:cubicBezTo>
                  <a:cubicBezTo>
                    <a:pt x="276624" y="353383"/>
                    <a:pt x="279352" y="353019"/>
                    <a:pt x="281080" y="352656"/>
                  </a:cubicBezTo>
                  <a:cubicBezTo>
                    <a:pt x="306091" y="348292"/>
                    <a:pt x="330921" y="344564"/>
                    <a:pt x="355840" y="343291"/>
                  </a:cubicBezTo>
                  <a:cubicBezTo>
                    <a:pt x="380852" y="341927"/>
                    <a:pt x="405863" y="343019"/>
                    <a:pt x="431238" y="344655"/>
                  </a:cubicBezTo>
                  <a:cubicBezTo>
                    <a:pt x="442425" y="345655"/>
                    <a:pt x="455612" y="345019"/>
                    <a:pt x="467891" y="346201"/>
                  </a:cubicBezTo>
                  <a:cubicBezTo>
                    <a:pt x="474348" y="346928"/>
                    <a:pt x="480533" y="347837"/>
                    <a:pt x="486171" y="349746"/>
                  </a:cubicBezTo>
                  <a:cubicBezTo>
                    <a:pt x="493356" y="351656"/>
                    <a:pt x="497540" y="359020"/>
                    <a:pt x="495630" y="366112"/>
                  </a:cubicBezTo>
                  <a:cubicBezTo>
                    <a:pt x="493720" y="373294"/>
                    <a:pt x="486354" y="377567"/>
                    <a:pt x="479259" y="375567"/>
                  </a:cubicBezTo>
                  <a:cubicBezTo>
                    <a:pt x="475258" y="374749"/>
                    <a:pt x="470892" y="374658"/>
                    <a:pt x="466526" y="374658"/>
                  </a:cubicBezTo>
                  <a:cubicBezTo>
                    <a:pt x="454248" y="374749"/>
                    <a:pt x="441152" y="376567"/>
                    <a:pt x="430055" y="376658"/>
                  </a:cubicBezTo>
                  <a:cubicBezTo>
                    <a:pt x="405681" y="376476"/>
                    <a:pt x="381852" y="378022"/>
                    <a:pt x="357842" y="379477"/>
                  </a:cubicBezTo>
                  <a:cubicBezTo>
                    <a:pt x="334013" y="380931"/>
                    <a:pt x="310093" y="382113"/>
                    <a:pt x="285900" y="385205"/>
                  </a:cubicBezTo>
                  <a:cubicBezTo>
                    <a:pt x="274532" y="386386"/>
                    <a:pt x="256796" y="386750"/>
                    <a:pt x="240698" y="389478"/>
                  </a:cubicBezTo>
                  <a:cubicBezTo>
                    <a:pt x="220416" y="410843"/>
                    <a:pt x="200226" y="432209"/>
                    <a:pt x="179853" y="453484"/>
                  </a:cubicBezTo>
                  <a:cubicBezTo>
                    <a:pt x="128284" y="507126"/>
                    <a:pt x="76080" y="560131"/>
                    <a:pt x="22965" y="611864"/>
                  </a:cubicBezTo>
                  <a:cubicBezTo>
                    <a:pt x="17690" y="617137"/>
                    <a:pt x="9231" y="617137"/>
                    <a:pt x="3956" y="611864"/>
                  </a:cubicBezTo>
                  <a:cubicBezTo>
                    <a:pt x="-1319" y="606681"/>
                    <a:pt x="-1319" y="598226"/>
                    <a:pt x="3956" y="592953"/>
                  </a:cubicBezTo>
                  <a:cubicBezTo>
                    <a:pt x="57799" y="537129"/>
                    <a:pt x="110095" y="479578"/>
                    <a:pt x="162664" y="422117"/>
                  </a:cubicBezTo>
                  <a:cubicBezTo>
                    <a:pt x="173941" y="409752"/>
                    <a:pt x="185401" y="397478"/>
                    <a:pt x="196769" y="385114"/>
                  </a:cubicBezTo>
                  <a:cubicBezTo>
                    <a:pt x="197225" y="382204"/>
                    <a:pt x="198316" y="379295"/>
                    <a:pt x="200772" y="377204"/>
                  </a:cubicBezTo>
                  <a:cubicBezTo>
                    <a:pt x="201044" y="376931"/>
                    <a:pt x="201681" y="376840"/>
                    <a:pt x="201953" y="376567"/>
                  </a:cubicBezTo>
                  <a:cubicBezTo>
                    <a:pt x="202318" y="374203"/>
                    <a:pt x="202500" y="371840"/>
                    <a:pt x="202954" y="369567"/>
                  </a:cubicBezTo>
                  <a:cubicBezTo>
                    <a:pt x="206047" y="354838"/>
                    <a:pt x="210958" y="340291"/>
                    <a:pt x="213686" y="325744"/>
                  </a:cubicBezTo>
                  <a:cubicBezTo>
                    <a:pt x="215960" y="315289"/>
                    <a:pt x="216960" y="304742"/>
                    <a:pt x="217870" y="294195"/>
                  </a:cubicBezTo>
                  <a:cubicBezTo>
                    <a:pt x="219325" y="278103"/>
                    <a:pt x="220053" y="261920"/>
                    <a:pt x="219325" y="245645"/>
                  </a:cubicBezTo>
                  <a:lnTo>
                    <a:pt x="216415" y="193822"/>
                  </a:lnTo>
                  <a:lnTo>
                    <a:pt x="214869" y="177093"/>
                  </a:lnTo>
                  <a:cubicBezTo>
                    <a:pt x="214505" y="174638"/>
                    <a:pt x="212504" y="169728"/>
                    <a:pt x="212322" y="167365"/>
                  </a:cubicBezTo>
                  <a:cubicBezTo>
                    <a:pt x="211958" y="163273"/>
                    <a:pt x="212686" y="160091"/>
                    <a:pt x="214050" y="158182"/>
                  </a:cubicBezTo>
                  <a:cubicBezTo>
                    <a:pt x="216233" y="154818"/>
                    <a:pt x="218961" y="152090"/>
                    <a:pt x="223327" y="151636"/>
                  </a:cubicBezTo>
                  <a:cubicBezTo>
                    <a:pt x="225146" y="151363"/>
                    <a:pt x="227602" y="150999"/>
                    <a:pt x="230512" y="152272"/>
                  </a:cubicBezTo>
                  <a:cubicBezTo>
                    <a:pt x="236242" y="154272"/>
                    <a:pt x="239698" y="159909"/>
                    <a:pt x="239061" y="165637"/>
                  </a:cubicBezTo>
                  <a:cubicBezTo>
                    <a:pt x="239971" y="167728"/>
                    <a:pt x="241153" y="170638"/>
                    <a:pt x="241426" y="171911"/>
                  </a:cubicBezTo>
                  <a:lnTo>
                    <a:pt x="245337" y="189912"/>
                  </a:lnTo>
                  <a:cubicBezTo>
                    <a:pt x="246974" y="198731"/>
                    <a:pt x="248611" y="207550"/>
                    <a:pt x="250066" y="216460"/>
                  </a:cubicBezTo>
                  <a:cubicBezTo>
                    <a:pt x="251431" y="225370"/>
                    <a:pt x="252613" y="234462"/>
                    <a:pt x="253613" y="243463"/>
                  </a:cubicBezTo>
                  <a:cubicBezTo>
                    <a:pt x="254886" y="258465"/>
                    <a:pt x="255705" y="273557"/>
                    <a:pt x="254704" y="288559"/>
                  </a:cubicBezTo>
                  <a:cubicBezTo>
                    <a:pt x="253795" y="302651"/>
                    <a:pt x="250975" y="316379"/>
                    <a:pt x="247428" y="330199"/>
                  </a:cubicBezTo>
                  <a:cubicBezTo>
                    <a:pt x="254432" y="322653"/>
                    <a:pt x="261253" y="315016"/>
                    <a:pt x="268256" y="307560"/>
                  </a:cubicBezTo>
                  <a:cubicBezTo>
                    <a:pt x="306546" y="266920"/>
                    <a:pt x="345654" y="227098"/>
                    <a:pt x="385035" y="187730"/>
                  </a:cubicBezTo>
                  <a:cubicBezTo>
                    <a:pt x="406408" y="166546"/>
                    <a:pt x="428054" y="145453"/>
                    <a:pt x="449792" y="124633"/>
                  </a:cubicBezTo>
                  <a:cubicBezTo>
                    <a:pt x="471620" y="103813"/>
                    <a:pt x="493538" y="83174"/>
                    <a:pt x="515730" y="62718"/>
                  </a:cubicBezTo>
                  <a:cubicBezTo>
                    <a:pt x="529282" y="50171"/>
                    <a:pt x="548199" y="37079"/>
                    <a:pt x="563843" y="22987"/>
                  </a:cubicBezTo>
                  <a:cubicBezTo>
                    <a:pt x="570027" y="17350"/>
                    <a:pt x="575757" y="11622"/>
                    <a:pt x="580032" y="5530"/>
                  </a:cubicBezTo>
                  <a:cubicBezTo>
                    <a:pt x="584033" y="-289"/>
                    <a:pt x="592037" y="-1743"/>
                    <a:pt x="597949" y="2257"/>
                  </a:cubicBezTo>
                  <a:cubicBezTo>
                    <a:pt x="603770" y="6258"/>
                    <a:pt x="605225" y="14258"/>
                    <a:pt x="601223" y="2007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0" name="Google Shape;709;p12">
              <a:extLst>
                <a:ext uri="{FF2B5EF4-FFF2-40B4-BE49-F238E27FC236}">
                  <a16:creationId xmlns:a16="http://schemas.microsoft.com/office/drawing/2014/main" id="{FB9CA199-2AF5-4B59-87B9-1B42752F8459}"/>
                </a:ext>
              </a:extLst>
            </p:cNvPr>
            <p:cNvSpPr/>
            <p:nvPr/>
          </p:nvSpPr>
          <p:spPr>
            <a:xfrm rot="-5400000">
              <a:off x="7918597" y="1360829"/>
              <a:ext cx="341565" cy="361232"/>
            </a:xfrm>
            <a:custGeom>
              <a:avLst/>
              <a:gdLst/>
              <a:ahLst/>
              <a:cxnLst/>
              <a:rect l="l" t="t" r="r" b="b"/>
              <a:pathLst>
                <a:path w="683129" h="722464" extrusionOk="0">
                  <a:moveTo>
                    <a:pt x="176308" y="306171"/>
                  </a:moveTo>
                  <a:cubicBezTo>
                    <a:pt x="99911" y="291170"/>
                    <a:pt x="4413" y="292443"/>
                    <a:pt x="139" y="390816"/>
                  </a:cubicBezTo>
                  <a:cubicBezTo>
                    <a:pt x="-4590" y="501373"/>
                    <a:pt x="112279" y="482280"/>
                    <a:pt x="203229" y="440003"/>
                  </a:cubicBezTo>
                  <a:cubicBezTo>
                    <a:pt x="137563" y="487371"/>
                    <a:pt x="71352" y="557560"/>
                    <a:pt x="122193" y="626476"/>
                  </a:cubicBezTo>
                  <a:cubicBezTo>
                    <a:pt x="174307" y="697029"/>
                    <a:pt x="242428" y="627385"/>
                    <a:pt x="289814" y="542922"/>
                  </a:cubicBezTo>
                  <a:cubicBezTo>
                    <a:pt x="279172" y="641750"/>
                    <a:pt x="295361" y="746033"/>
                    <a:pt x="385675" y="717758"/>
                  </a:cubicBezTo>
                  <a:cubicBezTo>
                    <a:pt x="463345" y="693574"/>
                    <a:pt x="455796" y="612020"/>
                    <a:pt x="431331" y="540286"/>
                  </a:cubicBezTo>
                  <a:cubicBezTo>
                    <a:pt x="479171" y="604292"/>
                    <a:pt x="545109" y="662389"/>
                    <a:pt x="602772" y="606565"/>
                  </a:cubicBezTo>
                  <a:cubicBezTo>
                    <a:pt x="663617" y="547650"/>
                    <a:pt x="598315" y="480280"/>
                    <a:pt x="518916" y="434366"/>
                  </a:cubicBezTo>
                  <a:cubicBezTo>
                    <a:pt x="603954" y="459096"/>
                    <a:pt x="692357" y="455550"/>
                    <a:pt x="682353" y="359904"/>
                  </a:cubicBezTo>
                  <a:cubicBezTo>
                    <a:pt x="671893" y="259894"/>
                    <a:pt x="571848" y="266804"/>
                    <a:pt x="495360" y="287533"/>
                  </a:cubicBezTo>
                  <a:cubicBezTo>
                    <a:pt x="569484" y="252802"/>
                    <a:pt x="652521" y="193796"/>
                    <a:pt x="611320" y="114243"/>
                  </a:cubicBezTo>
                  <a:cubicBezTo>
                    <a:pt x="565118" y="24870"/>
                    <a:pt x="471258" y="109970"/>
                    <a:pt x="410231" y="198070"/>
                  </a:cubicBezTo>
                  <a:cubicBezTo>
                    <a:pt x="430603" y="116334"/>
                    <a:pt x="435424" y="11505"/>
                    <a:pt x="331378" y="777"/>
                  </a:cubicBezTo>
                  <a:cubicBezTo>
                    <a:pt x="218054" y="-10860"/>
                    <a:pt x="228695" y="110515"/>
                    <a:pt x="266076" y="209980"/>
                  </a:cubicBezTo>
                  <a:cubicBezTo>
                    <a:pt x="219691" y="139973"/>
                    <a:pt x="151206" y="68511"/>
                    <a:pt x="88269" y="125699"/>
                  </a:cubicBezTo>
                  <a:cubicBezTo>
                    <a:pt x="23331" y="184705"/>
                    <a:pt x="94181" y="257439"/>
                    <a:pt x="176308" y="306171"/>
                  </a:cubicBezTo>
                  <a:lnTo>
                    <a:pt x="176308" y="306171"/>
                  </a:lnTo>
                  <a:close/>
                  <a:moveTo>
                    <a:pt x="275898" y="394817"/>
                  </a:moveTo>
                  <a:cubicBezTo>
                    <a:pt x="286357" y="380270"/>
                    <a:pt x="281264" y="363813"/>
                    <a:pt x="275898" y="351630"/>
                  </a:cubicBezTo>
                  <a:cubicBezTo>
                    <a:pt x="318463" y="362813"/>
                    <a:pt x="313642" y="303807"/>
                    <a:pt x="321555" y="310263"/>
                  </a:cubicBezTo>
                  <a:cubicBezTo>
                    <a:pt x="321555" y="310263"/>
                    <a:pt x="320191" y="307080"/>
                    <a:pt x="317462" y="301444"/>
                  </a:cubicBezTo>
                  <a:cubicBezTo>
                    <a:pt x="335834" y="311717"/>
                    <a:pt x="357116" y="300534"/>
                    <a:pt x="368485" y="296079"/>
                  </a:cubicBezTo>
                  <a:cubicBezTo>
                    <a:pt x="377398" y="313808"/>
                    <a:pt x="403773" y="318627"/>
                    <a:pt x="398408" y="323718"/>
                  </a:cubicBezTo>
                  <a:cubicBezTo>
                    <a:pt x="398408" y="323718"/>
                    <a:pt x="402046" y="322718"/>
                    <a:pt x="408321" y="320809"/>
                  </a:cubicBezTo>
                  <a:cubicBezTo>
                    <a:pt x="410594" y="327719"/>
                    <a:pt x="380945" y="365086"/>
                    <a:pt x="413232" y="388180"/>
                  </a:cubicBezTo>
                  <a:cubicBezTo>
                    <a:pt x="412777" y="387998"/>
                    <a:pt x="412323" y="387907"/>
                    <a:pt x="411777" y="387725"/>
                  </a:cubicBezTo>
                  <a:cubicBezTo>
                    <a:pt x="379217" y="378269"/>
                    <a:pt x="373124" y="406090"/>
                    <a:pt x="369395" y="421274"/>
                  </a:cubicBezTo>
                  <a:cubicBezTo>
                    <a:pt x="363119" y="420274"/>
                    <a:pt x="350931" y="415364"/>
                    <a:pt x="338836" y="416364"/>
                  </a:cubicBezTo>
                  <a:cubicBezTo>
                    <a:pt x="334833" y="388180"/>
                    <a:pt x="294998" y="389543"/>
                    <a:pt x="300363" y="382361"/>
                  </a:cubicBezTo>
                  <a:cubicBezTo>
                    <a:pt x="300363" y="382361"/>
                    <a:pt x="290814" y="386816"/>
                    <a:pt x="275898" y="394817"/>
                  </a:cubicBezTo>
                  <a:lnTo>
                    <a:pt x="275898"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1" name="Google Shape;710;p12">
              <a:extLst>
                <a:ext uri="{FF2B5EF4-FFF2-40B4-BE49-F238E27FC236}">
                  <a16:creationId xmlns:a16="http://schemas.microsoft.com/office/drawing/2014/main" id="{51A0467F-D800-478B-91E4-D82C25CD9A4D}"/>
                </a:ext>
              </a:extLst>
            </p:cNvPr>
            <p:cNvSpPr/>
            <p:nvPr/>
          </p:nvSpPr>
          <p:spPr>
            <a:xfrm rot="-5400000">
              <a:off x="8046968" y="1498898"/>
              <a:ext cx="87630" cy="88276"/>
            </a:xfrm>
            <a:custGeom>
              <a:avLst/>
              <a:gdLst/>
              <a:ahLst/>
              <a:cxnLst/>
              <a:rect l="l" t="t" r="r" b="b"/>
              <a:pathLst>
                <a:path w="175260" h="176552" extrusionOk="0">
                  <a:moveTo>
                    <a:pt x="45" y="90958"/>
                  </a:moveTo>
                  <a:cubicBezTo>
                    <a:pt x="-1501" y="42317"/>
                    <a:pt x="36607" y="1586"/>
                    <a:pt x="84992" y="40"/>
                  </a:cubicBezTo>
                  <a:cubicBezTo>
                    <a:pt x="133286" y="-1415"/>
                    <a:pt x="173759" y="36862"/>
                    <a:pt x="175215" y="85594"/>
                  </a:cubicBezTo>
                  <a:cubicBezTo>
                    <a:pt x="176761" y="134235"/>
                    <a:pt x="138653" y="174967"/>
                    <a:pt x="90267" y="176512"/>
                  </a:cubicBezTo>
                  <a:cubicBezTo>
                    <a:pt x="41973" y="177967"/>
                    <a:pt x="1501" y="139690"/>
                    <a:pt x="45" y="90958"/>
                  </a:cubicBezTo>
                  <a:lnTo>
                    <a:pt x="45"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711;p12">
              <a:extLst>
                <a:ext uri="{FF2B5EF4-FFF2-40B4-BE49-F238E27FC236}">
                  <a16:creationId xmlns:a16="http://schemas.microsoft.com/office/drawing/2014/main" id="{04BDBA2B-794E-4932-B6BB-1F8EE12A91A6}"/>
                </a:ext>
              </a:extLst>
            </p:cNvPr>
            <p:cNvSpPr/>
            <p:nvPr/>
          </p:nvSpPr>
          <p:spPr>
            <a:xfrm rot="-5400000">
              <a:off x="8118641" y="1182407"/>
              <a:ext cx="685490" cy="307399"/>
            </a:xfrm>
            <a:custGeom>
              <a:avLst/>
              <a:gdLst/>
              <a:ahLst/>
              <a:cxnLst/>
              <a:rect l="l" t="t" r="r" b="b"/>
              <a:pathLst>
                <a:path w="1370980" h="614797" extrusionOk="0">
                  <a:moveTo>
                    <a:pt x="173130" y="294311"/>
                  </a:moveTo>
                  <a:cubicBezTo>
                    <a:pt x="207601" y="312222"/>
                    <a:pt x="190320" y="373046"/>
                    <a:pt x="180588" y="399867"/>
                  </a:cubicBezTo>
                  <a:cubicBezTo>
                    <a:pt x="151030" y="480966"/>
                    <a:pt x="85183" y="553519"/>
                    <a:pt x="25611" y="614797"/>
                  </a:cubicBezTo>
                  <a:lnTo>
                    <a:pt x="21791" y="598887"/>
                  </a:lnTo>
                  <a:cubicBezTo>
                    <a:pt x="17334" y="604524"/>
                    <a:pt x="5783" y="575612"/>
                    <a:pt x="5602" y="575066"/>
                  </a:cubicBezTo>
                  <a:cubicBezTo>
                    <a:pt x="-1856" y="547245"/>
                    <a:pt x="-1038" y="518151"/>
                    <a:pt x="3237" y="489876"/>
                  </a:cubicBezTo>
                  <a:cubicBezTo>
                    <a:pt x="13332" y="422597"/>
                    <a:pt x="44346" y="350498"/>
                    <a:pt x="102372" y="311222"/>
                  </a:cubicBezTo>
                  <a:cubicBezTo>
                    <a:pt x="121016" y="298493"/>
                    <a:pt x="150302" y="282401"/>
                    <a:pt x="173130" y="294311"/>
                  </a:cubicBezTo>
                  <a:close/>
                  <a:moveTo>
                    <a:pt x="545933" y="84017"/>
                  </a:moveTo>
                  <a:cubicBezTo>
                    <a:pt x="536929" y="83472"/>
                    <a:pt x="527925" y="84836"/>
                    <a:pt x="519285" y="87199"/>
                  </a:cubicBezTo>
                  <a:cubicBezTo>
                    <a:pt x="508371" y="90200"/>
                    <a:pt x="498185" y="94928"/>
                    <a:pt x="488362" y="100473"/>
                  </a:cubicBezTo>
                  <a:cubicBezTo>
                    <a:pt x="423879" y="136750"/>
                    <a:pt x="380587" y="203211"/>
                    <a:pt x="356121" y="271491"/>
                  </a:cubicBezTo>
                  <a:cubicBezTo>
                    <a:pt x="346117" y="299402"/>
                    <a:pt x="337113" y="330678"/>
                    <a:pt x="339659" y="360681"/>
                  </a:cubicBezTo>
                  <a:cubicBezTo>
                    <a:pt x="340115" y="366409"/>
                    <a:pt x="341842" y="382593"/>
                    <a:pt x="349119" y="385320"/>
                  </a:cubicBezTo>
                  <a:lnTo>
                    <a:pt x="373584" y="381501"/>
                  </a:lnTo>
                  <a:cubicBezTo>
                    <a:pt x="410600" y="349953"/>
                    <a:pt x="453256" y="327314"/>
                    <a:pt x="488181" y="292584"/>
                  </a:cubicBezTo>
                  <a:cubicBezTo>
                    <a:pt x="510190" y="270763"/>
                    <a:pt x="530199" y="246579"/>
                    <a:pt x="547752" y="221122"/>
                  </a:cubicBezTo>
                  <a:cubicBezTo>
                    <a:pt x="569398" y="189573"/>
                    <a:pt x="621785" y="88199"/>
                    <a:pt x="545933" y="84017"/>
                  </a:cubicBezTo>
                  <a:close/>
                  <a:moveTo>
                    <a:pt x="1026784" y="18738"/>
                  </a:moveTo>
                  <a:cubicBezTo>
                    <a:pt x="1007867" y="-7719"/>
                    <a:pt x="963665" y="-628"/>
                    <a:pt x="937381" y="6828"/>
                  </a:cubicBezTo>
                  <a:cubicBezTo>
                    <a:pt x="865348" y="27466"/>
                    <a:pt x="803684" y="76835"/>
                    <a:pt x="763576" y="139477"/>
                  </a:cubicBezTo>
                  <a:cubicBezTo>
                    <a:pt x="746659" y="165935"/>
                    <a:pt x="733017" y="194756"/>
                    <a:pt x="722376" y="224304"/>
                  </a:cubicBezTo>
                  <a:cubicBezTo>
                    <a:pt x="718374" y="235305"/>
                    <a:pt x="714463" y="246579"/>
                    <a:pt x="712189" y="258035"/>
                  </a:cubicBezTo>
                  <a:cubicBezTo>
                    <a:pt x="711553" y="261581"/>
                    <a:pt x="713008" y="268490"/>
                    <a:pt x="712735" y="272036"/>
                  </a:cubicBezTo>
                  <a:lnTo>
                    <a:pt x="713463" y="271309"/>
                  </a:lnTo>
                  <a:cubicBezTo>
                    <a:pt x="745841" y="254580"/>
                    <a:pt x="785495" y="249943"/>
                    <a:pt x="819783" y="237851"/>
                  </a:cubicBezTo>
                  <a:cubicBezTo>
                    <a:pt x="883265" y="215485"/>
                    <a:pt x="943293" y="179027"/>
                    <a:pt x="989586" y="129749"/>
                  </a:cubicBezTo>
                  <a:cubicBezTo>
                    <a:pt x="1013415" y="104292"/>
                    <a:pt x="1052796" y="55105"/>
                    <a:pt x="1026784" y="18738"/>
                  </a:cubicBezTo>
                  <a:close/>
                  <a:moveTo>
                    <a:pt x="1334649" y="172935"/>
                  </a:moveTo>
                  <a:cubicBezTo>
                    <a:pt x="1326009" y="170208"/>
                    <a:pt x="1316914" y="168844"/>
                    <a:pt x="1307819" y="168389"/>
                  </a:cubicBezTo>
                  <a:cubicBezTo>
                    <a:pt x="1222872" y="164025"/>
                    <a:pt x="1146111" y="219576"/>
                    <a:pt x="1091723" y="279673"/>
                  </a:cubicBezTo>
                  <a:cubicBezTo>
                    <a:pt x="1075352" y="297766"/>
                    <a:pt x="1030513" y="337588"/>
                    <a:pt x="1019326" y="359499"/>
                  </a:cubicBezTo>
                  <a:cubicBezTo>
                    <a:pt x="1016598" y="365045"/>
                    <a:pt x="1236514" y="376501"/>
                    <a:pt x="1317187" y="313677"/>
                  </a:cubicBezTo>
                  <a:cubicBezTo>
                    <a:pt x="1354567" y="284492"/>
                    <a:pt x="1407408" y="195665"/>
                    <a:pt x="1334649" y="172935"/>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712;p12">
              <a:extLst>
                <a:ext uri="{FF2B5EF4-FFF2-40B4-BE49-F238E27FC236}">
                  <a16:creationId xmlns:a16="http://schemas.microsoft.com/office/drawing/2014/main" id="{D95AA179-6594-4CB8-9EAD-D9EB1DCE05ED}"/>
                </a:ext>
              </a:extLst>
            </p:cNvPr>
            <p:cNvSpPr/>
            <p:nvPr/>
          </p:nvSpPr>
          <p:spPr>
            <a:xfrm rot="-5400000">
              <a:off x="7754743" y="1601409"/>
              <a:ext cx="270042" cy="719365"/>
            </a:xfrm>
            <a:custGeom>
              <a:avLst/>
              <a:gdLst/>
              <a:ahLst/>
              <a:cxnLst/>
              <a:rect l="l" t="t" r="r" b="b"/>
              <a:pathLst>
                <a:path w="540085" h="1438731" extrusionOk="0">
                  <a:moveTo>
                    <a:pt x="411117" y="1166636"/>
                  </a:moveTo>
                  <a:cubicBezTo>
                    <a:pt x="432490" y="1183365"/>
                    <a:pt x="423213" y="1217551"/>
                    <a:pt x="414482" y="1240371"/>
                  </a:cubicBezTo>
                  <a:cubicBezTo>
                    <a:pt x="387470" y="1311105"/>
                    <a:pt x="313255" y="1369566"/>
                    <a:pt x="237858" y="1406297"/>
                  </a:cubicBezTo>
                  <a:cubicBezTo>
                    <a:pt x="206207" y="1421753"/>
                    <a:pt x="172465" y="1434390"/>
                    <a:pt x="137449" y="1438664"/>
                  </a:cubicBezTo>
                  <a:cubicBezTo>
                    <a:pt x="136722" y="1438755"/>
                    <a:pt x="99068" y="1439482"/>
                    <a:pt x="104252" y="1432936"/>
                  </a:cubicBezTo>
                  <a:lnTo>
                    <a:pt x="84426" y="1435845"/>
                  </a:lnTo>
                  <a:cubicBezTo>
                    <a:pt x="136540" y="1354746"/>
                    <a:pt x="199932" y="1263101"/>
                    <a:pt x="285152" y="1202458"/>
                  </a:cubicBezTo>
                  <a:cubicBezTo>
                    <a:pt x="313346" y="1182274"/>
                    <a:pt x="378921" y="1141361"/>
                    <a:pt x="411117" y="1166636"/>
                  </a:cubicBezTo>
                  <a:close/>
                  <a:moveTo>
                    <a:pt x="535172" y="729411"/>
                  </a:moveTo>
                  <a:cubicBezTo>
                    <a:pt x="505341" y="659404"/>
                    <a:pt x="403932" y="749958"/>
                    <a:pt x="374191" y="783144"/>
                  </a:cubicBezTo>
                  <a:cubicBezTo>
                    <a:pt x="350090" y="810055"/>
                    <a:pt x="328353" y="838786"/>
                    <a:pt x="310072" y="868334"/>
                  </a:cubicBezTo>
                  <a:cubicBezTo>
                    <a:pt x="280877" y="915430"/>
                    <a:pt x="268326" y="964889"/>
                    <a:pt x="243497" y="1012621"/>
                  </a:cubicBezTo>
                  <a:lnTo>
                    <a:pt x="247043" y="1037260"/>
                  </a:lnTo>
                  <a:cubicBezTo>
                    <a:pt x="252591" y="1042988"/>
                    <a:pt x="272055" y="1038169"/>
                    <a:pt x="278876" y="1036260"/>
                  </a:cubicBezTo>
                  <a:cubicBezTo>
                    <a:pt x="314892" y="1026532"/>
                    <a:pt x="348543" y="1005348"/>
                    <a:pt x="377920" y="984527"/>
                  </a:cubicBezTo>
                  <a:cubicBezTo>
                    <a:pt x="449679" y="933795"/>
                    <a:pt x="513344" y="865970"/>
                    <a:pt x="534717" y="790417"/>
                  </a:cubicBezTo>
                  <a:cubicBezTo>
                    <a:pt x="537992" y="778961"/>
                    <a:pt x="540174" y="767324"/>
                    <a:pt x="540083" y="755868"/>
                  </a:cubicBezTo>
                  <a:cubicBezTo>
                    <a:pt x="540083" y="746776"/>
                    <a:pt x="538628" y="737685"/>
                    <a:pt x="535172" y="729411"/>
                  </a:cubicBezTo>
                  <a:close/>
                  <a:moveTo>
                    <a:pt x="313346" y="619582"/>
                  </a:moveTo>
                  <a:cubicBezTo>
                    <a:pt x="344360" y="597489"/>
                    <a:pt x="373555" y="572941"/>
                    <a:pt x="399020" y="546211"/>
                  </a:cubicBezTo>
                  <a:cubicBezTo>
                    <a:pt x="459229" y="482932"/>
                    <a:pt x="496791" y="404742"/>
                    <a:pt x="497337" y="328371"/>
                  </a:cubicBezTo>
                  <a:cubicBezTo>
                    <a:pt x="497519" y="300459"/>
                    <a:pt x="491334" y="255818"/>
                    <a:pt x="454227" y="248727"/>
                  </a:cubicBezTo>
                  <a:cubicBezTo>
                    <a:pt x="403204" y="238907"/>
                    <a:pt x="358457" y="296004"/>
                    <a:pt x="336538" y="328826"/>
                  </a:cubicBezTo>
                  <a:cubicBezTo>
                    <a:pt x="293974" y="392468"/>
                    <a:pt x="270963" y="463930"/>
                    <a:pt x="265597" y="533028"/>
                  </a:cubicBezTo>
                  <a:cubicBezTo>
                    <a:pt x="262687" y="570213"/>
                    <a:pt x="270236" y="609581"/>
                    <a:pt x="261232" y="646948"/>
                  </a:cubicBezTo>
                  <a:lnTo>
                    <a:pt x="260686" y="647857"/>
                  </a:lnTo>
                  <a:cubicBezTo>
                    <a:pt x="264688" y="646221"/>
                    <a:pt x="273237" y="644857"/>
                    <a:pt x="277148" y="642766"/>
                  </a:cubicBezTo>
                  <a:cubicBezTo>
                    <a:pt x="289790" y="635947"/>
                    <a:pt x="301704" y="627764"/>
                    <a:pt x="313346" y="619582"/>
                  </a:cubicBezTo>
                  <a:close/>
                  <a:moveTo>
                    <a:pt x="187108" y="43797"/>
                  </a:moveTo>
                  <a:cubicBezTo>
                    <a:pt x="183652" y="35433"/>
                    <a:pt x="179104" y="27341"/>
                    <a:pt x="173101" y="20249"/>
                  </a:cubicBezTo>
                  <a:cubicBezTo>
                    <a:pt x="122624" y="-39211"/>
                    <a:pt x="36040" y="46616"/>
                    <a:pt x="14122" y="93802"/>
                  </a:cubicBezTo>
                  <a:cubicBezTo>
                    <a:pt x="-32991" y="195449"/>
                    <a:pt x="52411" y="398560"/>
                    <a:pt x="57959" y="393741"/>
                  </a:cubicBezTo>
                  <a:cubicBezTo>
                    <a:pt x="79969" y="374285"/>
                    <a:pt x="111892" y="315824"/>
                    <a:pt x="127717" y="293004"/>
                  </a:cubicBezTo>
                  <a:cubicBezTo>
                    <a:pt x="180104" y="217269"/>
                    <a:pt x="220032" y="122350"/>
                    <a:pt x="187108" y="4379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713;p12">
              <a:extLst>
                <a:ext uri="{FF2B5EF4-FFF2-40B4-BE49-F238E27FC236}">
                  <a16:creationId xmlns:a16="http://schemas.microsoft.com/office/drawing/2014/main" id="{B124D471-B890-4136-92F8-2AC8BEA90F5E}"/>
                </a:ext>
              </a:extLst>
            </p:cNvPr>
            <p:cNvSpPr/>
            <p:nvPr/>
          </p:nvSpPr>
          <p:spPr>
            <a:xfrm rot="-5400000">
              <a:off x="7805366" y="1629315"/>
              <a:ext cx="577936" cy="1067803"/>
            </a:xfrm>
            <a:custGeom>
              <a:avLst/>
              <a:gdLst/>
              <a:ahLst/>
              <a:cxnLst/>
              <a:rect l="l" t="t" r="r" b="b"/>
              <a:pathLst>
                <a:path w="1155872" h="2135606" extrusionOk="0">
                  <a:moveTo>
                    <a:pt x="1154363" y="770990"/>
                  </a:moveTo>
                  <a:cubicBezTo>
                    <a:pt x="1152635" y="770717"/>
                    <a:pt x="1152271" y="772990"/>
                    <a:pt x="1152089" y="775536"/>
                  </a:cubicBezTo>
                  <a:cubicBezTo>
                    <a:pt x="1152453" y="775263"/>
                    <a:pt x="1152817" y="774991"/>
                    <a:pt x="1153181" y="774718"/>
                  </a:cubicBezTo>
                  <a:lnTo>
                    <a:pt x="1152453" y="775627"/>
                  </a:lnTo>
                  <a:lnTo>
                    <a:pt x="1152089" y="775991"/>
                  </a:lnTo>
                  <a:cubicBezTo>
                    <a:pt x="1151999" y="777991"/>
                    <a:pt x="1151907" y="780173"/>
                    <a:pt x="1151271" y="781173"/>
                  </a:cubicBezTo>
                  <a:lnTo>
                    <a:pt x="1139629" y="799448"/>
                  </a:lnTo>
                  <a:cubicBezTo>
                    <a:pt x="1133445" y="808721"/>
                    <a:pt x="1126896" y="817904"/>
                    <a:pt x="1120257" y="826905"/>
                  </a:cubicBezTo>
                  <a:cubicBezTo>
                    <a:pt x="1113618" y="835815"/>
                    <a:pt x="1106796" y="844543"/>
                    <a:pt x="1099975" y="853271"/>
                  </a:cubicBezTo>
                  <a:cubicBezTo>
                    <a:pt x="1091517" y="863999"/>
                    <a:pt x="1082968" y="874455"/>
                    <a:pt x="1073873" y="884365"/>
                  </a:cubicBezTo>
                  <a:cubicBezTo>
                    <a:pt x="1064778" y="894366"/>
                    <a:pt x="1055319" y="904004"/>
                    <a:pt x="1045496" y="913277"/>
                  </a:cubicBezTo>
                  <a:cubicBezTo>
                    <a:pt x="1033673" y="924278"/>
                    <a:pt x="1021395" y="934734"/>
                    <a:pt x="1008753" y="944917"/>
                  </a:cubicBezTo>
                  <a:cubicBezTo>
                    <a:pt x="990381" y="959736"/>
                    <a:pt x="971009" y="973829"/>
                    <a:pt x="950818" y="988012"/>
                  </a:cubicBezTo>
                  <a:cubicBezTo>
                    <a:pt x="948362" y="989921"/>
                    <a:pt x="945361" y="990376"/>
                    <a:pt x="942360" y="990285"/>
                  </a:cubicBezTo>
                  <a:cubicBezTo>
                    <a:pt x="938631" y="1002559"/>
                    <a:pt x="935174" y="1014742"/>
                    <a:pt x="931264" y="1027107"/>
                  </a:cubicBezTo>
                  <a:cubicBezTo>
                    <a:pt x="900068" y="1124935"/>
                    <a:pt x="863051" y="1223217"/>
                    <a:pt x="837040" y="1319409"/>
                  </a:cubicBezTo>
                  <a:cubicBezTo>
                    <a:pt x="834220" y="1329773"/>
                    <a:pt x="832674" y="1341138"/>
                    <a:pt x="830128" y="1351866"/>
                  </a:cubicBezTo>
                  <a:cubicBezTo>
                    <a:pt x="840314" y="1344138"/>
                    <a:pt x="850227" y="1336592"/>
                    <a:pt x="861414" y="1328137"/>
                  </a:cubicBezTo>
                  <a:cubicBezTo>
                    <a:pt x="871601" y="1320318"/>
                    <a:pt x="881969" y="1312226"/>
                    <a:pt x="892337" y="1304134"/>
                  </a:cubicBezTo>
                  <a:cubicBezTo>
                    <a:pt x="899158" y="1298861"/>
                    <a:pt x="906070" y="1293497"/>
                    <a:pt x="912892" y="1288224"/>
                  </a:cubicBezTo>
                  <a:cubicBezTo>
                    <a:pt x="923169" y="1280132"/>
                    <a:pt x="933355" y="1272222"/>
                    <a:pt x="942814" y="1264039"/>
                  </a:cubicBezTo>
                  <a:cubicBezTo>
                    <a:pt x="961368" y="1248038"/>
                    <a:pt x="977739" y="1231945"/>
                    <a:pt x="988289" y="1215307"/>
                  </a:cubicBezTo>
                  <a:cubicBezTo>
                    <a:pt x="991745" y="1209125"/>
                    <a:pt x="999567" y="1206943"/>
                    <a:pt x="1005751" y="1210398"/>
                  </a:cubicBezTo>
                  <a:cubicBezTo>
                    <a:pt x="1011936" y="1213853"/>
                    <a:pt x="1014119" y="1221672"/>
                    <a:pt x="1010663" y="1227854"/>
                  </a:cubicBezTo>
                  <a:cubicBezTo>
                    <a:pt x="997839" y="1253675"/>
                    <a:pt x="975192" y="1280405"/>
                    <a:pt x="947998" y="1305316"/>
                  </a:cubicBezTo>
                  <a:cubicBezTo>
                    <a:pt x="940904" y="1311862"/>
                    <a:pt x="933446" y="1318136"/>
                    <a:pt x="925716" y="1324227"/>
                  </a:cubicBezTo>
                  <a:cubicBezTo>
                    <a:pt x="918076" y="1330137"/>
                    <a:pt x="910254" y="1335865"/>
                    <a:pt x="902251" y="1341320"/>
                  </a:cubicBezTo>
                  <a:cubicBezTo>
                    <a:pt x="876785" y="1358685"/>
                    <a:pt x="850682" y="1373505"/>
                    <a:pt x="828854" y="1386506"/>
                  </a:cubicBezTo>
                  <a:cubicBezTo>
                    <a:pt x="826944" y="1387779"/>
                    <a:pt x="824762" y="1387506"/>
                    <a:pt x="822579" y="1387688"/>
                  </a:cubicBezTo>
                  <a:cubicBezTo>
                    <a:pt x="815030" y="1428601"/>
                    <a:pt x="809482" y="1470242"/>
                    <a:pt x="810209" y="1511428"/>
                  </a:cubicBezTo>
                  <a:cubicBezTo>
                    <a:pt x="811028" y="1555432"/>
                    <a:pt x="817758" y="1597982"/>
                    <a:pt x="833311" y="1635804"/>
                  </a:cubicBezTo>
                  <a:cubicBezTo>
                    <a:pt x="839950" y="1651896"/>
                    <a:pt x="847408" y="1667262"/>
                    <a:pt x="856867" y="1681354"/>
                  </a:cubicBezTo>
                  <a:cubicBezTo>
                    <a:pt x="865962" y="1694810"/>
                    <a:pt x="876785" y="1707084"/>
                    <a:pt x="890609" y="1717903"/>
                  </a:cubicBezTo>
                  <a:cubicBezTo>
                    <a:pt x="895975" y="1722085"/>
                    <a:pt x="923896" y="1734814"/>
                    <a:pt x="934992" y="1738996"/>
                  </a:cubicBezTo>
                  <a:lnTo>
                    <a:pt x="935083" y="1738996"/>
                  </a:lnTo>
                  <a:cubicBezTo>
                    <a:pt x="938085" y="1738996"/>
                    <a:pt x="941086" y="1739996"/>
                    <a:pt x="943542" y="1742178"/>
                  </a:cubicBezTo>
                  <a:cubicBezTo>
                    <a:pt x="946543" y="1744724"/>
                    <a:pt x="947362" y="1747270"/>
                    <a:pt x="947816" y="1748633"/>
                  </a:cubicBezTo>
                  <a:cubicBezTo>
                    <a:pt x="949181" y="1753179"/>
                    <a:pt x="947998" y="1756816"/>
                    <a:pt x="945997" y="1759816"/>
                  </a:cubicBezTo>
                  <a:cubicBezTo>
                    <a:pt x="944542" y="1761907"/>
                    <a:pt x="941086" y="1765908"/>
                    <a:pt x="933901" y="1765271"/>
                  </a:cubicBezTo>
                  <a:cubicBezTo>
                    <a:pt x="932628" y="1765180"/>
                    <a:pt x="929899" y="1764544"/>
                    <a:pt x="926079" y="1763180"/>
                  </a:cubicBezTo>
                  <a:cubicBezTo>
                    <a:pt x="913074" y="1758543"/>
                    <a:pt x="880696" y="1743815"/>
                    <a:pt x="874420" y="1739087"/>
                  </a:cubicBezTo>
                  <a:cubicBezTo>
                    <a:pt x="857958" y="1726631"/>
                    <a:pt x="844952" y="1712448"/>
                    <a:pt x="834129" y="1696992"/>
                  </a:cubicBezTo>
                  <a:cubicBezTo>
                    <a:pt x="823306" y="1681445"/>
                    <a:pt x="814757" y="1664534"/>
                    <a:pt x="807117" y="1646896"/>
                  </a:cubicBezTo>
                  <a:cubicBezTo>
                    <a:pt x="789564" y="1606074"/>
                    <a:pt x="781288" y="1559978"/>
                    <a:pt x="779741" y="1512246"/>
                  </a:cubicBezTo>
                  <a:cubicBezTo>
                    <a:pt x="777559" y="1444876"/>
                    <a:pt x="788745" y="1374141"/>
                    <a:pt x="805025" y="1310953"/>
                  </a:cubicBezTo>
                  <a:cubicBezTo>
                    <a:pt x="830218" y="1213944"/>
                    <a:pt x="865871" y="1114570"/>
                    <a:pt x="896976" y="1016197"/>
                  </a:cubicBezTo>
                  <a:cubicBezTo>
                    <a:pt x="928717" y="915641"/>
                    <a:pt x="955547" y="816086"/>
                    <a:pt x="959094" y="720622"/>
                  </a:cubicBezTo>
                  <a:cubicBezTo>
                    <a:pt x="963733" y="594245"/>
                    <a:pt x="927353" y="475324"/>
                    <a:pt x="806117" y="371587"/>
                  </a:cubicBezTo>
                  <a:cubicBezTo>
                    <a:pt x="788473" y="356403"/>
                    <a:pt x="768373" y="344311"/>
                    <a:pt x="747091" y="333765"/>
                  </a:cubicBezTo>
                  <a:cubicBezTo>
                    <a:pt x="714894" y="317945"/>
                    <a:pt x="679879" y="305671"/>
                    <a:pt x="645409" y="292397"/>
                  </a:cubicBezTo>
                  <a:cubicBezTo>
                    <a:pt x="638497" y="289760"/>
                    <a:pt x="634950" y="282032"/>
                    <a:pt x="637587" y="275123"/>
                  </a:cubicBezTo>
                  <a:cubicBezTo>
                    <a:pt x="640134" y="268213"/>
                    <a:pt x="647864" y="264667"/>
                    <a:pt x="654868" y="267304"/>
                  </a:cubicBezTo>
                  <a:cubicBezTo>
                    <a:pt x="688337" y="279578"/>
                    <a:pt x="722170" y="291215"/>
                    <a:pt x="753821" y="305580"/>
                  </a:cubicBezTo>
                  <a:cubicBezTo>
                    <a:pt x="755003" y="303034"/>
                    <a:pt x="756276" y="300307"/>
                    <a:pt x="756458" y="299761"/>
                  </a:cubicBezTo>
                  <a:cubicBezTo>
                    <a:pt x="760096" y="289942"/>
                    <a:pt x="763279" y="280214"/>
                    <a:pt x="766099" y="270395"/>
                  </a:cubicBezTo>
                  <a:cubicBezTo>
                    <a:pt x="769100" y="260394"/>
                    <a:pt x="771647" y="250393"/>
                    <a:pt x="773921" y="240483"/>
                  </a:cubicBezTo>
                  <a:cubicBezTo>
                    <a:pt x="779469" y="217844"/>
                    <a:pt x="783470" y="195296"/>
                    <a:pt x="787381" y="173021"/>
                  </a:cubicBezTo>
                  <a:cubicBezTo>
                    <a:pt x="790019" y="157838"/>
                    <a:pt x="792474" y="142746"/>
                    <a:pt x="794748" y="127653"/>
                  </a:cubicBezTo>
                  <a:cubicBezTo>
                    <a:pt x="800751" y="89104"/>
                    <a:pt x="805480" y="51009"/>
                    <a:pt x="808027" y="13005"/>
                  </a:cubicBezTo>
                  <a:cubicBezTo>
                    <a:pt x="808299" y="5641"/>
                    <a:pt x="814484" y="-178"/>
                    <a:pt x="821851" y="4"/>
                  </a:cubicBezTo>
                  <a:cubicBezTo>
                    <a:pt x="829218" y="186"/>
                    <a:pt x="835039" y="6368"/>
                    <a:pt x="834857" y="13824"/>
                  </a:cubicBezTo>
                  <a:cubicBezTo>
                    <a:pt x="835130" y="52919"/>
                    <a:pt x="834402" y="92468"/>
                    <a:pt x="830037" y="132381"/>
                  </a:cubicBezTo>
                  <a:cubicBezTo>
                    <a:pt x="828308" y="148019"/>
                    <a:pt x="825944" y="163748"/>
                    <a:pt x="822851" y="179477"/>
                  </a:cubicBezTo>
                  <a:cubicBezTo>
                    <a:pt x="818395" y="202661"/>
                    <a:pt x="812301" y="225754"/>
                    <a:pt x="805389" y="248938"/>
                  </a:cubicBezTo>
                  <a:cubicBezTo>
                    <a:pt x="802115" y="259303"/>
                    <a:pt x="798659" y="269758"/>
                    <a:pt x="794657" y="280032"/>
                  </a:cubicBezTo>
                  <a:cubicBezTo>
                    <a:pt x="790746" y="290215"/>
                    <a:pt x="786472" y="300307"/>
                    <a:pt x="781742" y="310399"/>
                  </a:cubicBezTo>
                  <a:cubicBezTo>
                    <a:pt x="781469" y="310944"/>
                    <a:pt x="778286" y="314672"/>
                    <a:pt x="775921" y="318036"/>
                  </a:cubicBezTo>
                  <a:cubicBezTo>
                    <a:pt x="793202" y="327219"/>
                    <a:pt x="810573" y="336310"/>
                    <a:pt x="825489" y="348675"/>
                  </a:cubicBezTo>
                  <a:cubicBezTo>
                    <a:pt x="907071" y="416773"/>
                    <a:pt x="953819" y="491599"/>
                    <a:pt x="976647" y="570970"/>
                  </a:cubicBezTo>
                  <a:lnTo>
                    <a:pt x="978739" y="567424"/>
                  </a:lnTo>
                  <a:lnTo>
                    <a:pt x="1006206" y="516692"/>
                  </a:lnTo>
                  <a:cubicBezTo>
                    <a:pt x="1020849" y="489235"/>
                    <a:pt x="1033673" y="461687"/>
                    <a:pt x="1045860" y="434502"/>
                  </a:cubicBezTo>
                  <a:cubicBezTo>
                    <a:pt x="1054137" y="415955"/>
                    <a:pt x="1062140" y="397498"/>
                    <a:pt x="1069234" y="378860"/>
                  </a:cubicBezTo>
                  <a:cubicBezTo>
                    <a:pt x="1081240" y="347493"/>
                    <a:pt x="1091426" y="315763"/>
                    <a:pt x="1097974" y="282760"/>
                  </a:cubicBezTo>
                  <a:cubicBezTo>
                    <a:pt x="1099157" y="275486"/>
                    <a:pt x="1105978" y="270486"/>
                    <a:pt x="1113345" y="271668"/>
                  </a:cubicBezTo>
                  <a:cubicBezTo>
                    <a:pt x="1120621" y="272850"/>
                    <a:pt x="1125623" y="279759"/>
                    <a:pt x="1124441" y="287033"/>
                  </a:cubicBezTo>
                  <a:cubicBezTo>
                    <a:pt x="1118893" y="330946"/>
                    <a:pt x="1108615" y="373496"/>
                    <a:pt x="1092972" y="415227"/>
                  </a:cubicBezTo>
                  <a:cubicBezTo>
                    <a:pt x="1086970" y="431593"/>
                    <a:pt x="1079966" y="447685"/>
                    <a:pt x="1072235" y="463687"/>
                  </a:cubicBezTo>
                  <a:cubicBezTo>
                    <a:pt x="1061049" y="486871"/>
                    <a:pt x="1048043" y="509600"/>
                    <a:pt x="1034400" y="532512"/>
                  </a:cubicBezTo>
                  <a:lnTo>
                    <a:pt x="1002477" y="582335"/>
                  </a:lnTo>
                  <a:lnTo>
                    <a:pt x="991472" y="597973"/>
                  </a:lnTo>
                  <a:cubicBezTo>
                    <a:pt x="990654" y="599700"/>
                    <a:pt x="988016" y="604974"/>
                    <a:pt x="986470" y="606428"/>
                  </a:cubicBezTo>
                  <a:cubicBezTo>
                    <a:pt x="986015" y="606883"/>
                    <a:pt x="985470" y="606883"/>
                    <a:pt x="984924" y="607338"/>
                  </a:cubicBezTo>
                  <a:cubicBezTo>
                    <a:pt x="992291" y="644705"/>
                    <a:pt x="995383" y="682800"/>
                    <a:pt x="994292" y="721713"/>
                  </a:cubicBezTo>
                  <a:cubicBezTo>
                    <a:pt x="992200" y="795174"/>
                    <a:pt x="976647" y="871091"/>
                    <a:pt x="955092" y="947917"/>
                  </a:cubicBezTo>
                  <a:cubicBezTo>
                    <a:pt x="972646" y="932370"/>
                    <a:pt x="990290" y="916914"/>
                    <a:pt x="1006661" y="900912"/>
                  </a:cubicBezTo>
                  <a:cubicBezTo>
                    <a:pt x="1015938" y="891911"/>
                    <a:pt x="1025033" y="882729"/>
                    <a:pt x="1034128" y="873546"/>
                  </a:cubicBezTo>
                  <a:cubicBezTo>
                    <a:pt x="1047588" y="859999"/>
                    <a:pt x="1061231" y="846361"/>
                    <a:pt x="1074145" y="831542"/>
                  </a:cubicBezTo>
                  <a:lnTo>
                    <a:pt x="1116528" y="782628"/>
                  </a:lnTo>
                  <a:lnTo>
                    <a:pt x="1128533" y="767353"/>
                  </a:lnTo>
                  <a:cubicBezTo>
                    <a:pt x="1128897" y="765808"/>
                    <a:pt x="1129625" y="763353"/>
                    <a:pt x="1129989" y="762444"/>
                  </a:cubicBezTo>
                  <a:cubicBezTo>
                    <a:pt x="1131171" y="759807"/>
                    <a:pt x="1132535" y="757898"/>
                    <a:pt x="1133990" y="756898"/>
                  </a:cubicBezTo>
                  <a:cubicBezTo>
                    <a:pt x="1137628" y="754079"/>
                    <a:pt x="1141448" y="752807"/>
                    <a:pt x="1145723" y="754079"/>
                  </a:cubicBezTo>
                  <a:cubicBezTo>
                    <a:pt x="1147724" y="754716"/>
                    <a:pt x="1150361" y="755534"/>
                    <a:pt x="1152726" y="758444"/>
                  </a:cubicBezTo>
                  <a:cubicBezTo>
                    <a:pt x="1155909" y="762080"/>
                    <a:pt x="1156637" y="766990"/>
                    <a:pt x="1155091" y="771263"/>
                  </a:cubicBezTo>
                  <a:cubicBezTo>
                    <a:pt x="1154909" y="771172"/>
                    <a:pt x="1154727" y="771081"/>
                    <a:pt x="1154363" y="770990"/>
                  </a:cubicBezTo>
                  <a:close/>
                  <a:moveTo>
                    <a:pt x="529721" y="868182"/>
                  </a:moveTo>
                  <a:cubicBezTo>
                    <a:pt x="489248" y="848271"/>
                    <a:pt x="438134" y="854635"/>
                    <a:pt x="395297" y="906913"/>
                  </a:cubicBezTo>
                  <a:cubicBezTo>
                    <a:pt x="389840" y="913550"/>
                    <a:pt x="385111" y="920460"/>
                    <a:pt x="381109" y="927824"/>
                  </a:cubicBezTo>
                  <a:cubicBezTo>
                    <a:pt x="377107" y="935279"/>
                    <a:pt x="373833" y="943098"/>
                    <a:pt x="371287" y="951372"/>
                  </a:cubicBezTo>
                  <a:cubicBezTo>
                    <a:pt x="368649" y="960373"/>
                    <a:pt x="366466" y="970010"/>
                    <a:pt x="365829" y="979557"/>
                  </a:cubicBezTo>
                  <a:cubicBezTo>
                    <a:pt x="365375" y="986557"/>
                    <a:pt x="365556" y="993558"/>
                    <a:pt x="366830" y="1000286"/>
                  </a:cubicBezTo>
                  <a:cubicBezTo>
                    <a:pt x="368194" y="1007832"/>
                    <a:pt x="370104" y="1014651"/>
                    <a:pt x="372923" y="1020924"/>
                  </a:cubicBezTo>
                  <a:cubicBezTo>
                    <a:pt x="375925" y="1027652"/>
                    <a:pt x="379927" y="1033835"/>
                    <a:pt x="385565" y="1039926"/>
                  </a:cubicBezTo>
                  <a:cubicBezTo>
                    <a:pt x="409394" y="1065292"/>
                    <a:pt x="449321" y="1060201"/>
                    <a:pt x="473150" y="1043927"/>
                  </a:cubicBezTo>
                  <a:cubicBezTo>
                    <a:pt x="488339" y="1033562"/>
                    <a:pt x="496160" y="1018833"/>
                    <a:pt x="494250" y="1006377"/>
                  </a:cubicBezTo>
                  <a:cubicBezTo>
                    <a:pt x="492886" y="997649"/>
                    <a:pt x="487338" y="988466"/>
                    <a:pt x="473969" y="981920"/>
                  </a:cubicBezTo>
                  <a:cubicBezTo>
                    <a:pt x="467329" y="978647"/>
                    <a:pt x="459326" y="981375"/>
                    <a:pt x="455961" y="987921"/>
                  </a:cubicBezTo>
                  <a:cubicBezTo>
                    <a:pt x="452686" y="994558"/>
                    <a:pt x="455415" y="1002650"/>
                    <a:pt x="461963" y="1005923"/>
                  </a:cubicBezTo>
                  <a:cubicBezTo>
                    <a:pt x="464874" y="1007377"/>
                    <a:pt x="466965" y="1008469"/>
                    <a:pt x="467420" y="1010287"/>
                  </a:cubicBezTo>
                  <a:cubicBezTo>
                    <a:pt x="467784" y="1012105"/>
                    <a:pt x="465965" y="1013560"/>
                    <a:pt x="464510" y="1015287"/>
                  </a:cubicBezTo>
                  <a:cubicBezTo>
                    <a:pt x="459144" y="1021379"/>
                    <a:pt x="449594" y="1026288"/>
                    <a:pt x="439408" y="1028470"/>
                  </a:cubicBezTo>
                  <a:cubicBezTo>
                    <a:pt x="428039" y="1030925"/>
                    <a:pt x="415306" y="1029834"/>
                    <a:pt x="406757" y="1020379"/>
                  </a:cubicBezTo>
                  <a:cubicBezTo>
                    <a:pt x="403574" y="1016833"/>
                    <a:pt x="401300" y="1013196"/>
                    <a:pt x="399572" y="1009196"/>
                  </a:cubicBezTo>
                  <a:cubicBezTo>
                    <a:pt x="397662" y="1004923"/>
                    <a:pt x="396571" y="1000286"/>
                    <a:pt x="395661" y="995104"/>
                  </a:cubicBezTo>
                  <a:cubicBezTo>
                    <a:pt x="394752" y="989648"/>
                    <a:pt x="394933" y="984012"/>
                    <a:pt x="395752" y="978375"/>
                  </a:cubicBezTo>
                  <a:cubicBezTo>
                    <a:pt x="396571" y="972101"/>
                    <a:pt x="398117" y="966010"/>
                    <a:pt x="399936" y="960191"/>
                  </a:cubicBezTo>
                  <a:cubicBezTo>
                    <a:pt x="401936" y="953918"/>
                    <a:pt x="404483" y="948008"/>
                    <a:pt x="407666" y="942462"/>
                  </a:cubicBezTo>
                  <a:cubicBezTo>
                    <a:pt x="410849" y="936825"/>
                    <a:pt x="414578" y="931552"/>
                    <a:pt x="418853" y="926460"/>
                  </a:cubicBezTo>
                  <a:cubicBezTo>
                    <a:pt x="450231" y="889275"/>
                    <a:pt x="486247" y="882456"/>
                    <a:pt x="515260" y="897185"/>
                  </a:cubicBezTo>
                  <a:cubicBezTo>
                    <a:pt x="544909" y="912186"/>
                    <a:pt x="566101" y="947826"/>
                    <a:pt x="568011" y="991558"/>
                  </a:cubicBezTo>
                  <a:cubicBezTo>
                    <a:pt x="568920" y="1013560"/>
                    <a:pt x="564282" y="1035198"/>
                    <a:pt x="556642" y="1056019"/>
                  </a:cubicBezTo>
                  <a:cubicBezTo>
                    <a:pt x="544455" y="1088658"/>
                    <a:pt x="524537" y="1119207"/>
                    <a:pt x="504619" y="1145664"/>
                  </a:cubicBezTo>
                  <a:cubicBezTo>
                    <a:pt x="475151" y="1184577"/>
                    <a:pt x="443046" y="1217944"/>
                    <a:pt x="409394" y="1249038"/>
                  </a:cubicBezTo>
                  <a:cubicBezTo>
                    <a:pt x="357371" y="1297225"/>
                    <a:pt x="301528" y="1339956"/>
                    <a:pt x="245230" y="1388325"/>
                  </a:cubicBezTo>
                  <a:cubicBezTo>
                    <a:pt x="178746" y="1445694"/>
                    <a:pt x="128178" y="1510519"/>
                    <a:pt x="90889" y="1582617"/>
                  </a:cubicBezTo>
                  <a:cubicBezTo>
                    <a:pt x="53963" y="1654078"/>
                    <a:pt x="30043" y="1732723"/>
                    <a:pt x="16492" y="1818458"/>
                  </a:cubicBezTo>
                  <a:cubicBezTo>
                    <a:pt x="10580" y="1855553"/>
                    <a:pt x="6396" y="1892920"/>
                    <a:pt x="3759" y="1930470"/>
                  </a:cubicBezTo>
                  <a:cubicBezTo>
                    <a:pt x="1030" y="1967837"/>
                    <a:pt x="-61" y="2005386"/>
                    <a:pt x="30" y="2042935"/>
                  </a:cubicBezTo>
                  <a:cubicBezTo>
                    <a:pt x="121" y="2055209"/>
                    <a:pt x="-971" y="2083849"/>
                    <a:pt x="4668" y="2104851"/>
                  </a:cubicBezTo>
                  <a:cubicBezTo>
                    <a:pt x="8125" y="2117943"/>
                    <a:pt x="14400" y="2128399"/>
                    <a:pt x="23131" y="2133672"/>
                  </a:cubicBezTo>
                  <a:cubicBezTo>
                    <a:pt x="29134" y="2137399"/>
                    <a:pt x="37046" y="2135581"/>
                    <a:pt x="40866" y="2129581"/>
                  </a:cubicBezTo>
                  <a:cubicBezTo>
                    <a:pt x="44595" y="2123580"/>
                    <a:pt x="42685" y="2115579"/>
                    <a:pt x="36683" y="2111852"/>
                  </a:cubicBezTo>
                  <a:cubicBezTo>
                    <a:pt x="31316" y="2108488"/>
                    <a:pt x="29861" y="2100032"/>
                    <a:pt x="28497" y="2091213"/>
                  </a:cubicBezTo>
                  <a:cubicBezTo>
                    <a:pt x="25678" y="2073393"/>
                    <a:pt x="26951" y="2052664"/>
                    <a:pt x="27042" y="2043026"/>
                  </a:cubicBezTo>
                  <a:cubicBezTo>
                    <a:pt x="27497" y="2006205"/>
                    <a:pt x="29225" y="1969383"/>
                    <a:pt x="32317" y="1932743"/>
                  </a:cubicBezTo>
                  <a:cubicBezTo>
                    <a:pt x="35500" y="1896103"/>
                    <a:pt x="40048" y="1859553"/>
                    <a:pt x="46323" y="1823368"/>
                  </a:cubicBezTo>
                  <a:cubicBezTo>
                    <a:pt x="60329" y="1741360"/>
                    <a:pt x="84158" y="1666171"/>
                    <a:pt x="120356" y="1598073"/>
                  </a:cubicBezTo>
                  <a:cubicBezTo>
                    <a:pt x="156463" y="1530157"/>
                    <a:pt x="204848" y="1469151"/>
                    <a:pt x="268422" y="1415327"/>
                  </a:cubicBezTo>
                  <a:cubicBezTo>
                    <a:pt x="325266" y="1366868"/>
                    <a:pt x="381746" y="1324227"/>
                    <a:pt x="434042" y="1275677"/>
                  </a:cubicBezTo>
                  <a:cubicBezTo>
                    <a:pt x="469239" y="1243128"/>
                    <a:pt x="502527" y="1207943"/>
                    <a:pt x="533086" y="1167030"/>
                  </a:cubicBezTo>
                  <a:cubicBezTo>
                    <a:pt x="554823" y="1137754"/>
                    <a:pt x="576196" y="1103933"/>
                    <a:pt x="589202" y="1067929"/>
                  </a:cubicBezTo>
                  <a:cubicBezTo>
                    <a:pt x="598297" y="1042745"/>
                    <a:pt x="603299" y="1016469"/>
                    <a:pt x="601935" y="989921"/>
                  </a:cubicBezTo>
                  <a:cubicBezTo>
                    <a:pt x="598752" y="932734"/>
                    <a:pt x="568738" y="887275"/>
                    <a:pt x="529721" y="8681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5" name="Google Shape;714;p12">
              <a:extLst>
                <a:ext uri="{FF2B5EF4-FFF2-40B4-BE49-F238E27FC236}">
                  <a16:creationId xmlns:a16="http://schemas.microsoft.com/office/drawing/2014/main" id="{65B00455-3ED4-4D69-A024-7EEC9ED71CB1}"/>
                </a:ext>
              </a:extLst>
            </p:cNvPr>
            <p:cNvSpPr/>
            <p:nvPr/>
          </p:nvSpPr>
          <p:spPr>
            <a:xfrm rot="-5400000">
              <a:off x="7877484" y="1968826"/>
              <a:ext cx="160981" cy="314122"/>
            </a:xfrm>
            <a:custGeom>
              <a:avLst/>
              <a:gdLst/>
              <a:ahLst/>
              <a:cxnLst/>
              <a:rect l="l" t="t" r="r" b="b"/>
              <a:pathLst>
                <a:path w="321961" h="628244" extrusionOk="0">
                  <a:moveTo>
                    <a:pt x="81582" y="39913"/>
                  </a:moveTo>
                  <a:cubicBezTo>
                    <a:pt x="81582" y="61915"/>
                    <a:pt x="63301" y="79735"/>
                    <a:pt x="40837" y="79735"/>
                  </a:cubicBezTo>
                  <a:cubicBezTo>
                    <a:pt x="18281" y="79735"/>
                    <a:pt x="0" y="61915"/>
                    <a:pt x="0" y="39913"/>
                  </a:cubicBezTo>
                  <a:cubicBezTo>
                    <a:pt x="0" y="17911"/>
                    <a:pt x="18281" y="0"/>
                    <a:pt x="40837" y="0"/>
                  </a:cubicBezTo>
                  <a:cubicBezTo>
                    <a:pt x="63301" y="0"/>
                    <a:pt x="81582" y="17911"/>
                    <a:pt x="81582" y="39913"/>
                  </a:cubicBezTo>
                  <a:close/>
                  <a:moveTo>
                    <a:pt x="230921" y="189746"/>
                  </a:moveTo>
                  <a:cubicBezTo>
                    <a:pt x="253477" y="189746"/>
                    <a:pt x="271758" y="171835"/>
                    <a:pt x="271758" y="149924"/>
                  </a:cubicBezTo>
                  <a:cubicBezTo>
                    <a:pt x="271758" y="127922"/>
                    <a:pt x="253477" y="110011"/>
                    <a:pt x="230921" y="110011"/>
                  </a:cubicBezTo>
                  <a:cubicBezTo>
                    <a:pt x="208457" y="110011"/>
                    <a:pt x="190176" y="127922"/>
                    <a:pt x="190176" y="149924"/>
                  </a:cubicBezTo>
                  <a:cubicBezTo>
                    <a:pt x="190176" y="171835"/>
                    <a:pt x="208457" y="189746"/>
                    <a:pt x="230921" y="189746"/>
                  </a:cubicBezTo>
                  <a:close/>
                  <a:moveTo>
                    <a:pt x="281216" y="318668"/>
                  </a:moveTo>
                  <a:cubicBezTo>
                    <a:pt x="258661" y="318668"/>
                    <a:pt x="240380" y="336488"/>
                    <a:pt x="240380" y="358490"/>
                  </a:cubicBezTo>
                  <a:cubicBezTo>
                    <a:pt x="240380" y="380493"/>
                    <a:pt x="258661" y="398313"/>
                    <a:pt x="281216" y="398313"/>
                  </a:cubicBezTo>
                  <a:cubicBezTo>
                    <a:pt x="303681" y="398313"/>
                    <a:pt x="321962" y="380493"/>
                    <a:pt x="321962" y="358490"/>
                  </a:cubicBezTo>
                  <a:cubicBezTo>
                    <a:pt x="321962" y="336488"/>
                    <a:pt x="303681" y="318668"/>
                    <a:pt x="281216" y="318668"/>
                  </a:cubicBezTo>
                  <a:close/>
                  <a:moveTo>
                    <a:pt x="229284" y="548509"/>
                  </a:moveTo>
                  <a:cubicBezTo>
                    <a:pt x="206820" y="548509"/>
                    <a:pt x="188539" y="566420"/>
                    <a:pt x="188539" y="588422"/>
                  </a:cubicBezTo>
                  <a:cubicBezTo>
                    <a:pt x="188539" y="610425"/>
                    <a:pt x="206820" y="628245"/>
                    <a:pt x="229284" y="628245"/>
                  </a:cubicBezTo>
                  <a:cubicBezTo>
                    <a:pt x="251840" y="628245"/>
                    <a:pt x="270030" y="610425"/>
                    <a:pt x="270030" y="588422"/>
                  </a:cubicBezTo>
                  <a:cubicBezTo>
                    <a:pt x="270030" y="566420"/>
                    <a:pt x="251840" y="548509"/>
                    <a:pt x="229284"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715;p12">
              <a:extLst>
                <a:ext uri="{FF2B5EF4-FFF2-40B4-BE49-F238E27FC236}">
                  <a16:creationId xmlns:a16="http://schemas.microsoft.com/office/drawing/2014/main" id="{B168C3A6-638A-4A01-9E27-BF2AA6B01F32}"/>
                </a:ext>
              </a:extLst>
            </p:cNvPr>
            <p:cNvSpPr/>
            <p:nvPr/>
          </p:nvSpPr>
          <p:spPr>
            <a:xfrm rot="-5400000">
              <a:off x="8632841" y="1681477"/>
              <a:ext cx="834049" cy="623701"/>
            </a:xfrm>
            <a:custGeom>
              <a:avLst/>
              <a:gdLst/>
              <a:ahLst/>
              <a:cxnLst/>
              <a:rect l="l" t="t" r="r" b="b"/>
              <a:pathLst>
                <a:path w="1668097" h="1247403" extrusionOk="0">
                  <a:moveTo>
                    <a:pt x="1666054" y="1236565"/>
                  </a:moveTo>
                  <a:cubicBezTo>
                    <a:pt x="1663781" y="1241202"/>
                    <a:pt x="1657050" y="1251021"/>
                    <a:pt x="1642407" y="1246021"/>
                  </a:cubicBezTo>
                  <a:cubicBezTo>
                    <a:pt x="1641771" y="1245839"/>
                    <a:pt x="1640316" y="1245293"/>
                    <a:pt x="1638315" y="1244020"/>
                  </a:cubicBezTo>
                  <a:cubicBezTo>
                    <a:pt x="1638133" y="1243929"/>
                    <a:pt x="1637678" y="1243657"/>
                    <a:pt x="1637041" y="1243202"/>
                  </a:cubicBezTo>
                  <a:lnTo>
                    <a:pt x="1614668" y="1226109"/>
                  </a:lnTo>
                  <a:cubicBezTo>
                    <a:pt x="1567647" y="1190470"/>
                    <a:pt x="1458052" y="1108098"/>
                    <a:pt x="1410395" y="1084641"/>
                  </a:cubicBezTo>
                  <a:cubicBezTo>
                    <a:pt x="1405484" y="1082186"/>
                    <a:pt x="1379926" y="1072094"/>
                    <a:pt x="1353005" y="1061911"/>
                  </a:cubicBezTo>
                  <a:cubicBezTo>
                    <a:pt x="1330905" y="1053456"/>
                    <a:pt x="1307803" y="1045091"/>
                    <a:pt x="1294252" y="1040909"/>
                  </a:cubicBezTo>
                  <a:cubicBezTo>
                    <a:pt x="1249505" y="1026999"/>
                    <a:pt x="1202302" y="1015088"/>
                    <a:pt x="1154644" y="1005996"/>
                  </a:cubicBezTo>
                  <a:cubicBezTo>
                    <a:pt x="1141002" y="1003360"/>
                    <a:pt x="1127269" y="1001633"/>
                    <a:pt x="1113535" y="999541"/>
                  </a:cubicBezTo>
                  <a:lnTo>
                    <a:pt x="1142457" y="1039545"/>
                  </a:lnTo>
                  <a:cubicBezTo>
                    <a:pt x="1150370" y="1050910"/>
                    <a:pt x="1159465" y="1062548"/>
                    <a:pt x="1168287" y="1074913"/>
                  </a:cubicBezTo>
                  <a:cubicBezTo>
                    <a:pt x="1180474" y="1092278"/>
                    <a:pt x="1192843" y="1110371"/>
                    <a:pt x="1206304" y="1127282"/>
                  </a:cubicBezTo>
                  <a:cubicBezTo>
                    <a:pt x="1221401" y="1146374"/>
                    <a:pt x="1236772" y="1164467"/>
                    <a:pt x="1253962" y="1178377"/>
                  </a:cubicBezTo>
                  <a:cubicBezTo>
                    <a:pt x="1262693" y="1184469"/>
                    <a:pt x="1264875" y="1196470"/>
                    <a:pt x="1258782" y="1205198"/>
                  </a:cubicBezTo>
                  <a:cubicBezTo>
                    <a:pt x="1252779" y="1213926"/>
                    <a:pt x="1240683" y="1216108"/>
                    <a:pt x="1231952" y="1210017"/>
                  </a:cubicBezTo>
                  <a:cubicBezTo>
                    <a:pt x="1205030" y="1194015"/>
                    <a:pt x="1179110" y="1171377"/>
                    <a:pt x="1155736" y="1145829"/>
                  </a:cubicBezTo>
                  <a:cubicBezTo>
                    <a:pt x="1144640" y="1133827"/>
                    <a:pt x="1134181" y="1121099"/>
                    <a:pt x="1124904" y="1108098"/>
                  </a:cubicBezTo>
                  <a:cubicBezTo>
                    <a:pt x="1115263" y="1094551"/>
                    <a:pt x="1107078" y="1080458"/>
                    <a:pt x="1099256" y="1067366"/>
                  </a:cubicBezTo>
                  <a:cubicBezTo>
                    <a:pt x="1093981" y="1058002"/>
                    <a:pt x="1088524" y="1048728"/>
                    <a:pt x="1083431" y="1039182"/>
                  </a:cubicBezTo>
                  <a:cubicBezTo>
                    <a:pt x="1079884" y="1032454"/>
                    <a:pt x="1076428" y="1025726"/>
                    <a:pt x="1073336" y="1018907"/>
                  </a:cubicBezTo>
                  <a:cubicBezTo>
                    <a:pt x="1071516" y="1014815"/>
                    <a:pt x="1072699" y="999359"/>
                    <a:pt x="1067788" y="1001541"/>
                  </a:cubicBezTo>
                  <a:cubicBezTo>
                    <a:pt x="1065332" y="999269"/>
                    <a:pt x="1064604" y="995996"/>
                    <a:pt x="1063513" y="992995"/>
                  </a:cubicBezTo>
                  <a:cubicBezTo>
                    <a:pt x="1046505" y="991177"/>
                    <a:pt x="1029407" y="989358"/>
                    <a:pt x="1012672" y="988449"/>
                  </a:cubicBezTo>
                  <a:cubicBezTo>
                    <a:pt x="922359" y="983631"/>
                    <a:pt x="831955" y="981449"/>
                    <a:pt x="741551" y="978994"/>
                  </a:cubicBezTo>
                  <a:lnTo>
                    <a:pt x="769200" y="994723"/>
                  </a:lnTo>
                  <a:cubicBezTo>
                    <a:pt x="789390" y="1007724"/>
                    <a:pt x="808581" y="1021180"/>
                    <a:pt x="826225" y="1036272"/>
                  </a:cubicBezTo>
                  <a:cubicBezTo>
                    <a:pt x="838139" y="1046546"/>
                    <a:pt x="849326" y="1057547"/>
                    <a:pt x="859967" y="1069003"/>
                  </a:cubicBezTo>
                  <a:cubicBezTo>
                    <a:pt x="886070" y="1097006"/>
                    <a:pt x="908898" y="1127827"/>
                    <a:pt x="931181" y="1160557"/>
                  </a:cubicBezTo>
                  <a:cubicBezTo>
                    <a:pt x="937911" y="1169376"/>
                    <a:pt x="936183" y="1181923"/>
                    <a:pt x="927361" y="1188742"/>
                  </a:cubicBezTo>
                  <a:cubicBezTo>
                    <a:pt x="918539" y="1195470"/>
                    <a:pt x="905897" y="1193743"/>
                    <a:pt x="899167" y="1184924"/>
                  </a:cubicBezTo>
                  <a:cubicBezTo>
                    <a:pt x="874883" y="1156466"/>
                    <a:pt x="849417" y="1130827"/>
                    <a:pt x="822769" y="1106279"/>
                  </a:cubicBezTo>
                  <a:cubicBezTo>
                    <a:pt x="812219" y="1096551"/>
                    <a:pt x="801396" y="1087005"/>
                    <a:pt x="790482" y="1077549"/>
                  </a:cubicBezTo>
                  <a:cubicBezTo>
                    <a:pt x="774475" y="1063548"/>
                    <a:pt x="758286" y="1049455"/>
                    <a:pt x="740551" y="1036454"/>
                  </a:cubicBezTo>
                  <a:lnTo>
                    <a:pt x="685344" y="996814"/>
                  </a:lnTo>
                  <a:lnTo>
                    <a:pt x="665062" y="983085"/>
                  </a:lnTo>
                  <a:lnTo>
                    <a:pt x="663061" y="981903"/>
                  </a:lnTo>
                  <a:lnTo>
                    <a:pt x="663698" y="980994"/>
                  </a:lnTo>
                  <a:lnTo>
                    <a:pt x="664426" y="979903"/>
                  </a:lnTo>
                  <a:cubicBezTo>
                    <a:pt x="663334" y="979994"/>
                    <a:pt x="662243" y="979994"/>
                    <a:pt x="661151" y="979903"/>
                  </a:cubicBezTo>
                  <a:cubicBezTo>
                    <a:pt x="661424" y="980085"/>
                    <a:pt x="661606" y="980267"/>
                    <a:pt x="661606" y="980448"/>
                  </a:cubicBezTo>
                  <a:cubicBezTo>
                    <a:pt x="661515" y="980630"/>
                    <a:pt x="661424" y="980721"/>
                    <a:pt x="661242" y="980812"/>
                  </a:cubicBezTo>
                  <a:lnTo>
                    <a:pt x="663061" y="981903"/>
                  </a:lnTo>
                  <a:cubicBezTo>
                    <a:pt x="659605" y="986449"/>
                    <a:pt x="657604" y="987358"/>
                    <a:pt x="659605" y="979903"/>
                  </a:cubicBezTo>
                  <a:lnTo>
                    <a:pt x="659514" y="979721"/>
                  </a:lnTo>
                  <a:lnTo>
                    <a:pt x="659605" y="979721"/>
                  </a:lnTo>
                  <a:lnTo>
                    <a:pt x="659605" y="979630"/>
                  </a:lnTo>
                  <a:lnTo>
                    <a:pt x="659514" y="979630"/>
                  </a:lnTo>
                  <a:lnTo>
                    <a:pt x="659423" y="979539"/>
                  </a:lnTo>
                  <a:cubicBezTo>
                    <a:pt x="657422" y="979176"/>
                    <a:pt x="656240" y="977175"/>
                    <a:pt x="654512" y="976175"/>
                  </a:cubicBezTo>
                  <a:cubicBezTo>
                    <a:pt x="641233" y="975721"/>
                    <a:pt x="627864" y="975539"/>
                    <a:pt x="614585" y="974993"/>
                  </a:cubicBezTo>
                  <a:cubicBezTo>
                    <a:pt x="557378" y="972630"/>
                    <a:pt x="500170" y="969175"/>
                    <a:pt x="443054" y="964447"/>
                  </a:cubicBezTo>
                  <a:cubicBezTo>
                    <a:pt x="409221" y="961447"/>
                    <a:pt x="370021" y="955537"/>
                    <a:pt x="330458" y="947718"/>
                  </a:cubicBezTo>
                  <a:cubicBezTo>
                    <a:pt x="339463" y="962719"/>
                    <a:pt x="347648" y="977994"/>
                    <a:pt x="356561" y="992995"/>
                  </a:cubicBezTo>
                  <a:cubicBezTo>
                    <a:pt x="367111" y="1011452"/>
                    <a:pt x="378662" y="1028999"/>
                    <a:pt x="389940" y="1046728"/>
                  </a:cubicBezTo>
                  <a:cubicBezTo>
                    <a:pt x="401308" y="1064639"/>
                    <a:pt x="412768" y="1082459"/>
                    <a:pt x="424228" y="1100279"/>
                  </a:cubicBezTo>
                  <a:cubicBezTo>
                    <a:pt x="447511" y="1136282"/>
                    <a:pt x="470703" y="1172286"/>
                    <a:pt x="495077" y="1208017"/>
                  </a:cubicBezTo>
                  <a:cubicBezTo>
                    <a:pt x="501808" y="1216836"/>
                    <a:pt x="499989" y="1229473"/>
                    <a:pt x="491167" y="1236201"/>
                  </a:cubicBezTo>
                  <a:cubicBezTo>
                    <a:pt x="482344" y="1242838"/>
                    <a:pt x="469702" y="1241111"/>
                    <a:pt x="462972" y="1232292"/>
                  </a:cubicBezTo>
                  <a:cubicBezTo>
                    <a:pt x="442599" y="1208199"/>
                    <a:pt x="422136" y="1184378"/>
                    <a:pt x="402854" y="1159739"/>
                  </a:cubicBezTo>
                  <a:cubicBezTo>
                    <a:pt x="389757" y="1143101"/>
                    <a:pt x="377115" y="1126190"/>
                    <a:pt x="365201" y="1108643"/>
                  </a:cubicBezTo>
                  <a:cubicBezTo>
                    <a:pt x="357289" y="1097006"/>
                    <a:pt x="349740" y="1085005"/>
                    <a:pt x="342555" y="1072730"/>
                  </a:cubicBezTo>
                  <a:cubicBezTo>
                    <a:pt x="331823" y="1054365"/>
                    <a:pt x="322091" y="1035363"/>
                    <a:pt x="312723" y="1016088"/>
                  </a:cubicBezTo>
                  <a:lnTo>
                    <a:pt x="281709" y="949445"/>
                  </a:lnTo>
                  <a:cubicBezTo>
                    <a:pt x="280527" y="947172"/>
                    <a:pt x="279163" y="940445"/>
                    <a:pt x="277344" y="936353"/>
                  </a:cubicBezTo>
                  <a:cubicBezTo>
                    <a:pt x="276889" y="936171"/>
                    <a:pt x="276343" y="936171"/>
                    <a:pt x="275798" y="935990"/>
                  </a:cubicBezTo>
                  <a:cubicBezTo>
                    <a:pt x="236234" y="924897"/>
                    <a:pt x="198672" y="910169"/>
                    <a:pt x="168022" y="891076"/>
                  </a:cubicBezTo>
                  <a:cubicBezTo>
                    <a:pt x="106449" y="852618"/>
                    <a:pt x="56700" y="776246"/>
                    <a:pt x="27869" y="695693"/>
                  </a:cubicBezTo>
                  <a:cubicBezTo>
                    <a:pt x="-5601" y="602229"/>
                    <a:pt x="-10057" y="504037"/>
                    <a:pt x="20684" y="455032"/>
                  </a:cubicBezTo>
                  <a:cubicBezTo>
                    <a:pt x="26505" y="445577"/>
                    <a:pt x="38874" y="442577"/>
                    <a:pt x="48333" y="448395"/>
                  </a:cubicBezTo>
                  <a:cubicBezTo>
                    <a:pt x="57791" y="454214"/>
                    <a:pt x="60792" y="466579"/>
                    <a:pt x="54972" y="476034"/>
                  </a:cubicBezTo>
                  <a:cubicBezTo>
                    <a:pt x="46423" y="490400"/>
                    <a:pt x="42512" y="509856"/>
                    <a:pt x="41602" y="532313"/>
                  </a:cubicBezTo>
                  <a:cubicBezTo>
                    <a:pt x="39965" y="575499"/>
                    <a:pt x="50515" y="628686"/>
                    <a:pt x="70160" y="680055"/>
                  </a:cubicBezTo>
                  <a:cubicBezTo>
                    <a:pt x="96627" y="749698"/>
                    <a:pt x="139646" y="816432"/>
                    <a:pt x="193852" y="848981"/>
                  </a:cubicBezTo>
                  <a:cubicBezTo>
                    <a:pt x="220955" y="865346"/>
                    <a:pt x="254334" y="877438"/>
                    <a:pt x="289258" y="886621"/>
                  </a:cubicBezTo>
                  <a:cubicBezTo>
                    <a:pt x="292260" y="887439"/>
                    <a:pt x="295352" y="887712"/>
                    <a:pt x="298353" y="888439"/>
                  </a:cubicBezTo>
                  <a:cubicBezTo>
                    <a:pt x="300809" y="885894"/>
                    <a:pt x="303083" y="883075"/>
                    <a:pt x="306812" y="882166"/>
                  </a:cubicBezTo>
                  <a:cubicBezTo>
                    <a:pt x="331823" y="873801"/>
                    <a:pt x="355106" y="861436"/>
                    <a:pt x="379025" y="849617"/>
                  </a:cubicBezTo>
                  <a:cubicBezTo>
                    <a:pt x="395396" y="841526"/>
                    <a:pt x="411858" y="833343"/>
                    <a:pt x="428593" y="826069"/>
                  </a:cubicBezTo>
                  <a:cubicBezTo>
                    <a:pt x="447329" y="817887"/>
                    <a:pt x="466610" y="811250"/>
                    <a:pt x="485800" y="805067"/>
                  </a:cubicBezTo>
                  <a:lnTo>
                    <a:pt x="533094" y="792884"/>
                  </a:lnTo>
                  <a:cubicBezTo>
                    <a:pt x="534368" y="792703"/>
                    <a:pt x="547646" y="789702"/>
                    <a:pt x="552739" y="790248"/>
                  </a:cubicBezTo>
                  <a:cubicBezTo>
                    <a:pt x="563835" y="791611"/>
                    <a:pt x="569474" y="797339"/>
                    <a:pt x="571202" y="802612"/>
                  </a:cubicBezTo>
                  <a:cubicBezTo>
                    <a:pt x="575477" y="812341"/>
                    <a:pt x="570929" y="823706"/>
                    <a:pt x="561198" y="827888"/>
                  </a:cubicBezTo>
                  <a:cubicBezTo>
                    <a:pt x="558469" y="829070"/>
                    <a:pt x="555650" y="829524"/>
                    <a:pt x="552830" y="829433"/>
                  </a:cubicBezTo>
                  <a:lnTo>
                    <a:pt x="552830" y="829161"/>
                  </a:lnTo>
                  <a:cubicBezTo>
                    <a:pt x="552558" y="827797"/>
                    <a:pt x="551102" y="828161"/>
                    <a:pt x="549374" y="828979"/>
                  </a:cubicBezTo>
                  <a:cubicBezTo>
                    <a:pt x="549010" y="828888"/>
                    <a:pt x="548556" y="828797"/>
                    <a:pt x="548101" y="828706"/>
                  </a:cubicBezTo>
                  <a:lnTo>
                    <a:pt x="549102" y="829161"/>
                  </a:lnTo>
                  <a:cubicBezTo>
                    <a:pt x="546828" y="830342"/>
                    <a:pt x="544190" y="832434"/>
                    <a:pt x="543917" y="832525"/>
                  </a:cubicBezTo>
                  <a:lnTo>
                    <a:pt x="502717" y="850163"/>
                  </a:lnTo>
                  <a:cubicBezTo>
                    <a:pt x="481617" y="859164"/>
                    <a:pt x="461426" y="870438"/>
                    <a:pt x="440416" y="880347"/>
                  </a:cubicBezTo>
                  <a:cubicBezTo>
                    <a:pt x="425956" y="887075"/>
                    <a:pt x="411131" y="893258"/>
                    <a:pt x="396215" y="898804"/>
                  </a:cubicBezTo>
                  <a:cubicBezTo>
                    <a:pt x="390394" y="900986"/>
                    <a:pt x="384209" y="901804"/>
                    <a:pt x="378298" y="903805"/>
                  </a:cubicBezTo>
                  <a:cubicBezTo>
                    <a:pt x="402490" y="907168"/>
                    <a:pt x="426137" y="909805"/>
                    <a:pt x="447329" y="911351"/>
                  </a:cubicBezTo>
                  <a:cubicBezTo>
                    <a:pt x="484891" y="914169"/>
                    <a:pt x="522544" y="916260"/>
                    <a:pt x="560197" y="918169"/>
                  </a:cubicBezTo>
                  <a:cubicBezTo>
                    <a:pt x="624862" y="921443"/>
                    <a:pt x="689619" y="923534"/>
                    <a:pt x="754375" y="925716"/>
                  </a:cubicBezTo>
                  <a:cubicBezTo>
                    <a:pt x="779568" y="899622"/>
                    <a:pt x="805580" y="874983"/>
                    <a:pt x="834593" y="853799"/>
                  </a:cubicBezTo>
                  <a:cubicBezTo>
                    <a:pt x="847052" y="844708"/>
                    <a:pt x="860058" y="836161"/>
                    <a:pt x="873610" y="828615"/>
                  </a:cubicBezTo>
                  <a:cubicBezTo>
                    <a:pt x="893891" y="817341"/>
                    <a:pt x="915174" y="808159"/>
                    <a:pt x="936820" y="799430"/>
                  </a:cubicBezTo>
                  <a:lnTo>
                    <a:pt x="978839" y="782338"/>
                  </a:lnTo>
                  <a:cubicBezTo>
                    <a:pt x="989207" y="778337"/>
                    <a:pt x="1000849" y="783611"/>
                    <a:pt x="1004759" y="793975"/>
                  </a:cubicBezTo>
                  <a:cubicBezTo>
                    <a:pt x="1008670" y="804340"/>
                    <a:pt x="1003486" y="815977"/>
                    <a:pt x="993118" y="819887"/>
                  </a:cubicBezTo>
                  <a:lnTo>
                    <a:pt x="956738" y="842071"/>
                  </a:lnTo>
                  <a:cubicBezTo>
                    <a:pt x="933637" y="854163"/>
                    <a:pt x="911991" y="868437"/>
                    <a:pt x="890072" y="882075"/>
                  </a:cubicBezTo>
                  <a:cubicBezTo>
                    <a:pt x="875338" y="891258"/>
                    <a:pt x="860513" y="899895"/>
                    <a:pt x="846052" y="909350"/>
                  </a:cubicBezTo>
                  <a:cubicBezTo>
                    <a:pt x="836775" y="915351"/>
                    <a:pt x="828135" y="922261"/>
                    <a:pt x="819040" y="928352"/>
                  </a:cubicBezTo>
                  <a:cubicBezTo>
                    <a:pt x="884524" y="930625"/>
                    <a:pt x="950098" y="932989"/>
                    <a:pt x="1015582" y="936990"/>
                  </a:cubicBezTo>
                  <a:cubicBezTo>
                    <a:pt x="1061967" y="939899"/>
                    <a:pt x="1109533" y="946718"/>
                    <a:pt x="1156554" y="956173"/>
                  </a:cubicBezTo>
                  <a:cubicBezTo>
                    <a:pt x="1157009" y="955719"/>
                    <a:pt x="1157555" y="955264"/>
                    <a:pt x="1157918" y="955082"/>
                  </a:cubicBezTo>
                  <a:lnTo>
                    <a:pt x="1173744" y="947354"/>
                  </a:lnTo>
                  <a:lnTo>
                    <a:pt x="1218764" y="927989"/>
                  </a:lnTo>
                  <a:cubicBezTo>
                    <a:pt x="1228859" y="924261"/>
                    <a:pt x="1238864" y="920443"/>
                    <a:pt x="1249141" y="917351"/>
                  </a:cubicBezTo>
                  <a:cubicBezTo>
                    <a:pt x="1259327" y="914260"/>
                    <a:pt x="1269696" y="911533"/>
                    <a:pt x="1280155" y="909259"/>
                  </a:cubicBezTo>
                  <a:cubicBezTo>
                    <a:pt x="1292615" y="906623"/>
                    <a:pt x="1305166" y="904623"/>
                    <a:pt x="1317899" y="902986"/>
                  </a:cubicBezTo>
                  <a:cubicBezTo>
                    <a:pt x="1336816" y="900350"/>
                    <a:pt x="1355643" y="898804"/>
                    <a:pt x="1374561" y="897077"/>
                  </a:cubicBezTo>
                  <a:cubicBezTo>
                    <a:pt x="1385475" y="895167"/>
                    <a:pt x="1395934" y="902532"/>
                    <a:pt x="1397844" y="913442"/>
                  </a:cubicBezTo>
                  <a:cubicBezTo>
                    <a:pt x="1399754" y="924352"/>
                    <a:pt x="1392477" y="934808"/>
                    <a:pt x="1381564" y="936717"/>
                  </a:cubicBezTo>
                  <a:cubicBezTo>
                    <a:pt x="1363647" y="941445"/>
                    <a:pt x="1346003" y="946809"/>
                    <a:pt x="1328085" y="951809"/>
                  </a:cubicBezTo>
                  <a:cubicBezTo>
                    <a:pt x="1316262" y="955173"/>
                    <a:pt x="1304620" y="958628"/>
                    <a:pt x="1292797" y="961810"/>
                  </a:cubicBezTo>
                  <a:cubicBezTo>
                    <a:pt x="1283065" y="964447"/>
                    <a:pt x="1273243" y="966902"/>
                    <a:pt x="1263420" y="969356"/>
                  </a:cubicBezTo>
                  <a:cubicBezTo>
                    <a:pt x="1253689" y="971720"/>
                    <a:pt x="1243775" y="973720"/>
                    <a:pt x="1234134" y="976266"/>
                  </a:cubicBezTo>
                  <a:cubicBezTo>
                    <a:pt x="1259055" y="982903"/>
                    <a:pt x="1284611" y="988359"/>
                    <a:pt x="1308440" y="996177"/>
                  </a:cubicBezTo>
                  <a:cubicBezTo>
                    <a:pt x="1322628" y="1000814"/>
                    <a:pt x="1346639" y="1009997"/>
                    <a:pt x="1369649" y="1019270"/>
                  </a:cubicBezTo>
                  <a:cubicBezTo>
                    <a:pt x="1398208" y="1030726"/>
                    <a:pt x="1425219" y="1042182"/>
                    <a:pt x="1430495" y="1044909"/>
                  </a:cubicBezTo>
                  <a:cubicBezTo>
                    <a:pt x="1479153" y="1070185"/>
                    <a:pt x="1590839" y="1157193"/>
                    <a:pt x="1638678" y="1195015"/>
                  </a:cubicBezTo>
                  <a:lnTo>
                    <a:pt x="1660052" y="1212017"/>
                  </a:lnTo>
                  <a:cubicBezTo>
                    <a:pt x="1667691" y="1217654"/>
                    <a:pt x="1670329" y="1228019"/>
                    <a:pt x="1666054" y="1236565"/>
                  </a:cubicBezTo>
                  <a:close/>
                  <a:moveTo>
                    <a:pt x="1069243" y="1002723"/>
                  </a:moveTo>
                  <a:cubicBezTo>
                    <a:pt x="1068788" y="1002360"/>
                    <a:pt x="1068242" y="1001905"/>
                    <a:pt x="1067788" y="1001541"/>
                  </a:cubicBezTo>
                  <a:lnTo>
                    <a:pt x="1067514" y="1001633"/>
                  </a:lnTo>
                  <a:cubicBezTo>
                    <a:pt x="1066878" y="1001996"/>
                    <a:pt x="1068788" y="1002269"/>
                    <a:pt x="1069243" y="1002723"/>
                  </a:cubicBezTo>
                  <a:close/>
                  <a:moveTo>
                    <a:pt x="659332" y="979721"/>
                  </a:moveTo>
                  <a:lnTo>
                    <a:pt x="659332" y="979721"/>
                  </a:lnTo>
                  <a:lnTo>
                    <a:pt x="659332" y="979721"/>
                  </a:lnTo>
                  <a:lnTo>
                    <a:pt x="659332" y="979721"/>
                  </a:lnTo>
                  <a:close/>
                  <a:moveTo>
                    <a:pt x="659423" y="979812"/>
                  </a:moveTo>
                  <a:lnTo>
                    <a:pt x="659423" y="979812"/>
                  </a:lnTo>
                  <a:lnTo>
                    <a:pt x="659423" y="979812"/>
                  </a:lnTo>
                  <a:lnTo>
                    <a:pt x="659423" y="979812"/>
                  </a:lnTo>
                  <a:close/>
                  <a:moveTo>
                    <a:pt x="549102" y="829343"/>
                  </a:moveTo>
                  <a:cubicBezTo>
                    <a:pt x="550920" y="830161"/>
                    <a:pt x="552921" y="830979"/>
                    <a:pt x="552830" y="829615"/>
                  </a:cubicBezTo>
                  <a:cubicBezTo>
                    <a:pt x="551648" y="829615"/>
                    <a:pt x="550557" y="829433"/>
                    <a:pt x="549374" y="829161"/>
                  </a:cubicBezTo>
                  <a:lnTo>
                    <a:pt x="549102" y="829343"/>
                  </a:lnTo>
                  <a:close/>
                  <a:moveTo>
                    <a:pt x="901440" y="556224"/>
                  </a:moveTo>
                  <a:cubicBezTo>
                    <a:pt x="905260" y="555679"/>
                    <a:pt x="919358" y="551224"/>
                    <a:pt x="924997" y="549224"/>
                  </a:cubicBezTo>
                  <a:lnTo>
                    <a:pt x="968561" y="533404"/>
                  </a:lnTo>
                  <a:cubicBezTo>
                    <a:pt x="989571" y="525312"/>
                    <a:pt x="1009762" y="516038"/>
                    <a:pt x="1029588" y="505765"/>
                  </a:cubicBezTo>
                  <a:cubicBezTo>
                    <a:pt x="1049325" y="495582"/>
                    <a:pt x="1068515" y="484490"/>
                    <a:pt x="1087524" y="472852"/>
                  </a:cubicBezTo>
                  <a:cubicBezTo>
                    <a:pt x="1151916" y="433667"/>
                    <a:pt x="1225494" y="380661"/>
                    <a:pt x="1279518" y="315928"/>
                  </a:cubicBezTo>
                  <a:cubicBezTo>
                    <a:pt x="1317081" y="270923"/>
                    <a:pt x="1344911" y="220191"/>
                    <a:pt x="1354825" y="165094"/>
                  </a:cubicBezTo>
                  <a:cubicBezTo>
                    <a:pt x="1359099" y="140910"/>
                    <a:pt x="1358827" y="111725"/>
                    <a:pt x="1351823" y="85450"/>
                  </a:cubicBezTo>
                  <a:cubicBezTo>
                    <a:pt x="1346730" y="66721"/>
                    <a:pt x="1338272" y="49446"/>
                    <a:pt x="1325812" y="36172"/>
                  </a:cubicBezTo>
                  <a:cubicBezTo>
                    <a:pt x="1299618" y="8170"/>
                    <a:pt x="1262966" y="-3286"/>
                    <a:pt x="1228314" y="805"/>
                  </a:cubicBezTo>
                  <a:cubicBezTo>
                    <a:pt x="1193389" y="4897"/>
                    <a:pt x="1160647" y="24717"/>
                    <a:pt x="1143003" y="58811"/>
                  </a:cubicBezTo>
                  <a:cubicBezTo>
                    <a:pt x="1134726" y="74722"/>
                    <a:pt x="1129633" y="92905"/>
                    <a:pt x="1129451" y="110907"/>
                  </a:cubicBezTo>
                  <a:cubicBezTo>
                    <a:pt x="1129178" y="129636"/>
                    <a:pt x="1134090" y="148184"/>
                    <a:pt x="1145822" y="163731"/>
                  </a:cubicBezTo>
                  <a:cubicBezTo>
                    <a:pt x="1153917" y="174641"/>
                    <a:pt x="1175290" y="186278"/>
                    <a:pt x="1195481" y="188642"/>
                  </a:cubicBezTo>
                  <a:cubicBezTo>
                    <a:pt x="1211215" y="190461"/>
                    <a:pt x="1225858" y="186733"/>
                    <a:pt x="1234316" y="175914"/>
                  </a:cubicBezTo>
                  <a:cubicBezTo>
                    <a:pt x="1238045" y="171368"/>
                    <a:pt x="1237318" y="164549"/>
                    <a:pt x="1232770" y="160821"/>
                  </a:cubicBezTo>
                  <a:cubicBezTo>
                    <a:pt x="1228132" y="157184"/>
                    <a:pt x="1221401" y="157912"/>
                    <a:pt x="1217672" y="162458"/>
                  </a:cubicBezTo>
                  <a:cubicBezTo>
                    <a:pt x="1212124" y="169186"/>
                    <a:pt x="1201665" y="167913"/>
                    <a:pt x="1191752" y="165367"/>
                  </a:cubicBezTo>
                  <a:cubicBezTo>
                    <a:pt x="1180201" y="162367"/>
                    <a:pt x="1168924" y="156366"/>
                    <a:pt x="1164467" y="150093"/>
                  </a:cubicBezTo>
                  <a:cubicBezTo>
                    <a:pt x="1156191" y="138637"/>
                    <a:pt x="1153098" y="124999"/>
                    <a:pt x="1153553" y="111453"/>
                  </a:cubicBezTo>
                  <a:cubicBezTo>
                    <a:pt x="1154008" y="97178"/>
                    <a:pt x="1158373" y="82904"/>
                    <a:pt x="1165104" y="70448"/>
                  </a:cubicBezTo>
                  <a:cubicBezTo>
                    <a:pt x="1179110" y="44628"/>
                    <a:pt x="1204485" y="30081"/>
                    <a:pt x="1231224" y="27353"/>
                  </a:cubicBezTo>
                  <a:cubicBezTo>
                    <a:pt x="1257691" y="24626"/>
                    <a:pt x="1285521" y="33536"/>
                    <a:pt x="1305257" y="55174"/>
                  </a:cubicBezTo>
                  <a:cubicBezTo>
                    <a:pt x="1316899" y="67903"/>
                    <a:pt x="1323356" y="85359"/>
                    <a:pt x="1326539" y="103634"/>
                  </a:cubicBezTo>
                  <a:cubicBezTo>
                    <a:pt x="1329814" y="122817"/>
                    <a:pt x="1329358" y="142910"/>
                    <a:pt x="1326266" y="160003"/>
                  </a:cubicBezTo>
                  <a:cubicBezTo>
                    <a:pt x="1317535" y="210372"/>
                    <a:pt x="1291615" y="256467"/>
                    <a:pt x="1257691" y="297926"/>
                  </a:cubicBezTo>
                  <a:cubicBezTo>
                    <a:pt x="1206213" y="360932"/>
                    <a:pt x="1136091" y="413210"/>
                    <a:pt x="1074609" y="452032"/>
                  </a:cubicBezTo>
                  <a:cubicBezTo>
                    <a:pt x="1056237" y="463670"/>
                    <a:pt x="1037683" y="474852"/>
                    <a:pt x="1018675" y="485126"/>
                  </a:cubicBezTo>
                  <a:cubicBezTo>
                    <a:pt x="999757" y="495400"/>
                    <a:pt x="980476" y="504765"/>
                    <a:pt x="960467" y="512947"/>
                  </a:cubicBezTo>
                  <a:lnTo>
                    <a:pt x="917811" y="529404"/>
                  </a:lnTo>
                  <a:cubicBezTo>
                    <a:pt x="915083" y="530494"/>
                    <a:pt x="908716" y="533676"/>
                    <a:pt x="904078" y="535404"/>
                  </a:cubicBezTo>
                  <a:cubicBezTo>
                    <a:pt x="903168" y="535041"/>
                    <a:pt x="902259" y="534858"/>
                    <a:pt x="901259" y="534768"/>
                  </a:cubicBezTo>
                  <a:lnTo>
                    <a:pt x="902168" y="535313"/>
                  </a:lnTo>
                  <a:lnTo>
                    <a:pt x="902896" y="535859"/>
                  </a:lnTo>
                  <a:cubicBezTo>
                    <a:pt x="900440" y="536677"/>
                    <a:pt x="898621" y="536859"/>
                    <a:pt x="898530" y="535768"/>
                  </a:cubicBezTo>
                  <a:cubicBezTo>
                    <a:pt x="898439" y="535404"/>
                    <a:pt x="898439" y="535041"/>
                    <a:pt x="898439" y="534858"/>
                  </a:cubicBezTo>
                  <a:cubicBezTo>
                    <a:pt x="897257" y="535041"/>
                    <a:pt x="896074" y="535495"/>
                    <a:pt x="894983" y="536131"/>
                  </a:cubicBezTo>
                  <a:cubicBezTo>
                    <a:pt x="890436" y="538768"/>
                    <a:pt x="889526" y="541950"/>
                    <a:pt x="889162" y="542950"/>
                  </a:cubicBezTo>
                  <a:cubicBezTo>
                    <a:pt x="888071" y="546587"/>
                    <a:pt x="889071" y="557861"/>
                    <a:pt x="901440" y="556224"/>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7" name="Google Shape;716;p12">
              <a:extLst>
                <a:ext uri="{FF2B5EF4-FFF2-40B4-BE49-F238E27FC236}">
                  <a16:creationId xmlns:a16="http://schemas.microsoft.com/office/drawing/2014/main" id="{5A66707A-A295-41D5-B310-F8DC38E4AE80}"/>
                </a:ext>
              </a:extLst>
            </p:cNvPr>
            <p:cNvSpPr/>
            <p:nvPr/>
          </p:nvSpPr>
          <p:spPr>
            <a:xfrm rot="-5400000">
              <a:off x="8106801" y="1257263"/>
              <a:ext cx="853803" cy="378925"/>
            </a:xfrm>
            <a:custGeom>
              <a:avLst/>
              <a:gdLst/>
              <a:ahLst/>
              <a:cxnLst/>
              <a:rect l="l" t="t" r="r" b="b"/>
              <a:pathLst>
                <a:path w="1707606" h="757850" extrusionOk="0">
                  <a:moveTo>
                    <a:pt x="1707010" y="158745"/>
                  </a:moveTo>
                  <a:cubicBezTo>
                    <a:pt x="1709193" y="165837"/>
                    <a:pt x="1705191" y="173383"/>
                    <a:pt x="1698188" y="175565"/>
                  </a:cubicBezTo>
                  <a:cubicBezTo>
                    <a:pt x="1663263" y="187748"/>
                    <a:pt x="1628884" y="201749"/>
                    <a:pt x="1594505" y="216569"/>
                  </a:cubicBezTo>
                  <a:cubicBezTo>
                    <a:pt x="1581044" y="222388"/>
                    <a:pt x="1567493" y="228297"/>
                    <a:pt x="1553941" y="234298"/>
                  </a:cubicBezTo>
                  <a:cubicBezTo>
                    <a:pt x="1533842" y="243208"/>
                    <a:pt x="1513560" y="252118"/>
                    <a:pt x="1493823" y="262392"/>
                  </a:cubicBezTo>
                  <a:cubicBezTo>
                    <a:pt x="1485184" y="266665"/>
                    <a:pt x="1476634" y="271120"/>
                    <a:pt x="1468267" y="275847"/>
                  </a:cubicBezTo>
                  <a:cubicBezTo>
                    <a:pt x="1459900" y="280575"/>
                    <a:pt x="1451714" y="285485"/>
                    <a:pt x="1443620" y="290849"/>
                  </a:cubicBezTo>
                  <a:cubicBezTo>
                    <a:pt x="1443529" y="290940"/>
                    <a:pt x="1442528" y="291667"/>
                    <a:pt x="1442165" y="291940"/>
                  </a:cubicBezTo>
                  <a:cubicBezTo>
                    <a:pt x="1464902" y="311578"/>
                    <a:pt x="1486275" y="332944"/>
                    <a:pt x="1507739" y="354310"/>
                  </a:cubicBezTo>
                  <a:cubicBezTo>
                    <a:pt x="1513014" y="359492"/>
                    <a:pt x="1513196" y="367948"/>
                    <a:pt x="1508012" y="373312"/>
                  </a:cubicBezTo>
                  <a:cubicBezTo>
                    <a:pt x="1502828" y="378585"/>
                    <a:pt x="1494370" y="378676"/>
                    <a:pt x="1489004" y="373494"/>
                  </a:cubicBezTo>
                  <a:cubicBezTo>
                    <a:pt x="1464902" y="350491"/>
                    <a:pt x="1441619" y="326671"/>
                    <a:pt x="1415698" y="306214"/>
                  </a:cubicBezTo>
                  <a:cubicBezTo>
                    <a:pt x="1399145" y="293031"/>
                    <a:pt x="1381501" y="281303"/>
                    <a:pt x="1361856" y="272120"/>
                  </a:cubicBezTo>
                  <a:cubicBezTo>
                    <a:pt x="1238437" y="213932"/>
                    <a:pt x="1125750" y="211114"/>
                    <a:pt x="1018793" y="237571"/>
                  </a:cubicBezTo>
                  <a:cubicBezTo>
                    <a:pt x="1028980" y="242844"/>
                    <a:pt x="1039621" y="247936"/>
                    <a:pt x="1049535" y="254391"/>
                  </a:cubicBezTo>
                  <a:cubicBezTo>
                    <a:pt x="1054173" y="257482"/>
                    <a:pt x="1058630" y="260755"/>
                    <a:pt x="1062631" y="264574"/>
                  </a:cubicBezTo>
                  <a:cubicBezTo>
                    <a:pt x="1089735" y="289849"/>
                    <a:pt x="1112836" y="319579"/>
                    <a:pt x="1132845" y="351310"/>
                  </a:cubicBezTo>
                  <a:cubicBezTo>
                    <a:pt x="1152580" y="382767"/>
                    <a:pt x="1169224" y="416225"/>
                    <a:pt x="1183776" y="449501"/>
                  </a:cubicBezTo>
                  <a:cubicBezTo>
                    <a:pt x="1206877" y="502416"/>
                    <a:pt x="1219701" y="574150"/>
                    <a:pt x="1247350" y="631974"/>
                  </a:cubicBezTo>
                  <a:cubicBezTo>
                    <a:pt x="1258900" y="656067"/>
                    <a:pt x="1273089" y="677797"/>
                    <a:pt x="1292279" y="694071"/>
                  </a:cubicBezTo>
                  <a:cubicBezTo>
                    <a:pt x="1352670" y="745531"/>
                    <a:pt x="1424429" y="734893"/>
                    <a:pt x="1470632" y="694435"/>
                  </a:cubicBezTo>
                  <a:cubicBezTo>
                    <a:pt x="1516652" y="654158"/>
                    <a:pt x="1537298" y="584333"/>
                    <a:pt x="1495643" y="516508"/>
                  </a:cubicBezTo>
                  <a:cubicBezTo>
                    <a:pt x="1491186" y="509325"/>
                    <a:pt x="1485547" y="503598"/>
                    <a:pt x="1479181" y="498688"/>
                  </a:cubicBezTo>
                  <a:cubicBezTo>
                    <a:pt x="1472178" y="493324"/>
                    <a:pt x="1464356" y="488960"/>
                    <a:pt x="1456262" y="485141"/>
                  </a:cubicBezTo>
                  <a:cubicBezTo>
                    <a:pt x="1449167" y="481777"/>
                    <a:pt x="1441709" y="479050"/>
                    <a:pt x="1434161" y="477140"/>
                  </a:cubicBezTo>
                  <a:cubicBezTo>
                    <a:pt x="1426612" y="475231"/>
                    <a:pt x="1418881" y="474049"/>
                    <a:pt x="1411151" y="473867"/>
                  </a:cubicBezTo>
                  <a:cubicBezTo>
                    <a:pt x="1404875" y="473776"/>
                    <a:pt x="1398781" y="474504"/>
                    <a:pt x="1392961" y="476140"/>
                  </a:cubicBezTo>
                  <a:cubicBezTo>
                    <a:pt x="1387140" y="477868"/>
                    <a:pt x="1381592" y="480413"/>
                    <a:pt x="1376407" y="483868"/>
                  </a:cubicBezTo>
                  <a:cubicBezTo>
                    <a:pt x="1360764" y="494415"/>
                    <a:pt x="1351306" y="508234"/>
                    <a:pt x="1348213" y="523599"/>
                  </a:cubicBezTo>
                  <a:cubicBezTo>
                    <a:pt x="1345121" y="539146"/>
                    <a:pt x="1348668" y="556148"/>
                    <a:pt x="1358309" y="572241"/>
                  </a:cubicBezTo>
                  <a:cubicBezTo>
                    <a:pt x="1363765" y="581242"/>
                    <a:pt x="1373406" y="588242"/>
                    <a:pt x="1383320" y="590242"/>
                  </a:cubicBezTo>
                  <a:cubicBezTo>
                    <a:pt x="1392142" y="591970"/>
                    <a:pt x="1401146" y="589515"/>
                    <a:pt x="1406785" y="579969"/>
                  </a:cubicBezTo>
                  <a:cubicBezTo>
                    <a:pt x="1409786" y="574877"/>
                    <a:pt x="1416335" y="573059"/>
                    <a:pt x="1421428" y="576059"/>
                  </a:cubicBezTo>
                  <a:cubicBezTo>
                    <a:pt x="1426612" y="579060"/>
                    <a:pt x="1428340" y="585606"/>
                    <a:pt x="1425338" y="590697"/>
                  </a:cubicBezTo>
                  <a:cubicBezTo>
                    <a:pt x="1414516" y="609790"/>
                    <a:pt x="1396690" y="615245"/>
                    <a:pt x="1379227" y="612063"/>
                  </a:cubicBezTo>
                  <a:cubicBezTo>
                    <a:pt x="1363220" y="609153"/>
                    <a:pt x="1347668" y="598425"/>
                    <a:pt x="1338755" y="584151"/>
                  </a:cubicBezTo>
                  <a:cubicBezTo>
                    <a:pt x="1325476" y="562785"/>
                    <a:pt x="1321020" y="540056"/>
                    <a:pt x="1324839" y="519144"/>
                  </a:cubicBezTo>
                  <a:cubicBezTo>
                    <a:pt x="1328659" y="497961"/>
                    <a:pt x="1341028" y="478322"/>
                    <a:pt x="1362401" y="463412"/>
                  </a:cubicBezTo>
                  <a:cubicBezTo>
                    <a:pt x="1369768" y="458320"/>
                    <a:pt x="1377590" y="454593"/>
                    <a:pt x="1385867" y="452047"/>
                  </a:cubicBezTo>
                  <a:cubicBezTo>
                    <a:pt x="1394052" y="449592"/>
                    <a:pt x="1402601" y="448410"/>
                    <a:pt x="1411514" y="448410"/>
                  </a:cubicBezTo>
                  <a:cubicBezTo>
                    <a:pt x="1421155" y="448501"/>
                    <a:pt x="1430887" y="449774"/>
                    <a:pt x="1440254" y="452047"/>
                  </a:cubicBezTo>
                  <a:cubicBezTo>
                    <a:pt x="1449622" y="454229"/>
                    <a:pt x="1458627" y="457411"/>
                    <a:pt x="1467357" y="461411"/>
                  </a:cubicBezTo>
                  <a:cubicBezTo>
                    <a:pt x="1479272" y="466866"/>
                    <a:pt x="1490641" y="473322"/>
                    <a:pt x="1500463" y="481595"/>
                  </a:cubicBezTo>
                  <a:cubicBezTo>
                    <a:pt x="1507375" y="487505"/>
                    <a:pt x="1513469" y="494324"/>
                    <a:pt x="1518562" y="502325"/>
                  </a:cubicBezTo>
                  <a:cubicBezTo>
                    <a:pt x="1569312" y="583333"/>
                    <a:pt x="1544847" y="667523"/>
                    <a:pt x="1489640" y="716164"/>
                  </a:cubicBezTo>
                  <a:cubicBezTo>
                    <a:pt x="1433979" y="765260"/>
                    <a:pt x="1346758" y="778079"/>
                    <a:pt x="1273816" y="715619"/>
                  </a:cubicBezTo>
                  <a:cubicBezTo>
                    <a:pt x="1251898" y="696617"/>
                    <a:pt x="1235436" y="671705"/>
                    <a:pt x="1222430" y="643702"/>
                  </a:cubicBezTo>
                  <a:cubicBezTo>
                    <a:pt x="1195236" y="585242"/>
                    <a:pt x="1183231" y="512962"/>
                    <a:pt x="1160675" y="459411"/>
                  </a:cubicBezTo>
                  <a:cubicBezTo>
                    <a:pt x="1147033" y="427044"/>
                    <a:pt x="1131390" y="394405"/>
                    <a:pt x="1112745" y="363675"/>
                  </a:cubicBezTo>
                  <a:cubicBezTo>
                    <a:pt x="1094282" y="333308"/>
                    <a:pt x="1072999" y="304759"/>
                    <a:pt x="1047624" y="280302"/>
                  </a:cubicBezTo>
                  <a:cubicBezTo>
                    <a:pt x="1044623" y="277393"/>
                    <a:pt x="1041258" y="274756"/>
                    <a:pt x="1037711" y="272393"/>
                  </a:cubicBezTo>
                  <a:cubicBezTo>
                    <a:pt x="1022250" y="262028"/>
                    <a:pt x="1004605" y="254664"/>
                    <a:pt x="991327" y="244753"/>
                  </a:cubicBezTo>
                  <a:cubicBezTo>
                    <a:pt x="990599" y="244935"/>
                    <a:pt x="989871" y="245117"/>
                    <a:pt x="989235" y="245299"/>
                  </a:cubicBezTo>
                  <a:cubicBezTo>
                    <a:pt x="898831" y="272211"/>
                    <a:pt x="812338" y="318943"/>
                    <a:pt x="726663" y="370130"/>
                  </a:cubicBezTo>
                  <a:cubicBezTo>
                    <a:pt x="641625" y="420862"/>
                    <a:pt x="557315" y="475867"/>
                    <a:pt x="471731" y="521872"/>
                  </a:cubicBezTo>
                  <a:cubicBezTo>
                    <a:pt x="425802" y="546329"/>
                    <a:pt x="373688" y="569604"/>
                    <a:pt x="319754" y="585788"/>
                  </a:cubicBezTo>
                  <a:cubicBezTo>
                    <a:pt x="265094" y="602244"/>
                    <a:pt x="208614" y="611608"/>
                    <a:pt x="154954" y="608335"/>
                  </a:cubicBezTo>
                  <a:cubicBezTo>
                    <a:pt x="136218" y="607153"/>
                    <a:pt x="117846" y="605062"/>
                    <a:pt x="100020" y="601062"/>
                  </a:cubicBezTo>
                  <a:cubicBezTo>
                    <a:pt x="81648" y="596880"/>
                    <a:pt x="63913" y="590606"/>
                    <a:pt x="46724" y="581333"/>
                  </a:cubicBezTo>
                  <a:cubicBezTo>
                    <a:pt x="40175" y="577696"/>
                    <a:pt x="15710" y="556967"/>
                    <a:pt x="6979" y="548147"/>
                  </a:cubicBezTo>
                  <a:cubicBezTo>
                    <a:pt x="-10575" y="530600"/>
                    <a:pt x="9343" y="519326"/>
                    <a:pt x="19166" y="523963"/>
                  </a:cubicBezTo>
                  <a:cubicBezTo>
                    <a:pt x="21894" y="525236"/>
                    <a:pt x="23986" y="527418"/>
                    <a:pt x="25259" y="529964"/>
                  </a:cubicBezTo>
                  <a:cubicBezTo>
                    <a:pt x="32990" y="537419"/>
                    <a:pt x="53636" y="554875"/>
                    <a:pt x="59275" y="557876"/>
                  </a:cubicBezTo>
                  <a:cubicBezTo>
                    <a:pt x="74281" y="565695"/>
                    <a:pt x="89924" y="570786"/>
                    <a:pt x="105841" y="574150"/>
                  </a:cubicBezTo>
                  <a:cubicBezTo>
                    <a:pt x="122302" y="577605"/>
                    <a:pt x="139219" y="579150"/>
                    <a:pt x="156500" y="579878"/>
                  </a:cubicBezTo>
                  <a:cubicBezTo>
                    <a:pt x="206795" y="582151"/>
                    <a:pt x="259545" y="572332"/>
                    <a:pt x="310660" y="556148"/>
                  </a:cubicBezTo>
                  <a:cubicBezTo>
                    <a:pt x="339491" y="546965"/>
                    <a:pt x="367412" y="535601"/>
                    <a:pt x="394424" y="523236"/>
                  </a:cubicBezTo>
                  <a:cubicBezTo>
                    <a:pt x="394333" y="521690"/>
                    <a:pt x="393514" y="520326"/>
                    <a:pt x="394060" y="518781"/>
                  </a:cubicBezTo>
                  <a:cubicBezTo>
                    <a:pt x="399335" y="498051"/>
                    <a:pt x="405065" y="473504"/>
                    <a:pt x="413342" y="448774"/>
                  </a:cubicBezTo>
                  <a:cubicBezTo>
                    <a:pt x="415979" y="441046"/>
                    <a:pt x="418889" y="433409"/>
                    <a:pt x="422164" y="425863"/>
                  </a:cubicBezTo>
                  <a:cubicBezTo>
                    <a:pt x="425438" y="418225"/>
                    <a:pt x="429076" y="410679"/>
                    <a:pt x="432987" y="403497"/>
                  </a:cubicBezTo>
                  <a:cubicBezTo>
                    <a:pt x="447539" y="376585"/>
                    <a:pt x="465274" y="352946"/>
                    <a:pt x="485283" y="336763"/>
                  </a:cubicBezTo>
                  <a:cubicBezTo>
                    <a:pt x="490467" y="332035"/>
                    <a:pt x="498653" y="332399"/>
                    <a:pt x="503382" y="337672"/>
                  </a:cubicBezTo>
                  <a:cubicBezTo>
                    <a:pt x="508202" y="342945"/>
                    <a:pt x="507747" y="351037"/>
                    <a:pt x="502563" y="355764"/>
                  </a:cubicBezTo>
                  <a:cubicBezTo>
                    <a:pt x="490740" y="368038"/>
                    <a:pt x="481281" y="384131"/>
                    <a:pt x="472550" y="401860"/>
                  </a:cubicBezTo>
                  <a:cubicBezTo>
                    <a:pt x="467911" y="411134"/>
                    <a:pt x="463637" y="420953"/>
                    <a:pt x="459453" y="430954"/>
                  </a:cubicBezTo>
                  <a:cubicBezTo>
                    <a:pt x="456633" y="437500"/>
                    <a:pt x="453814" y="444137"/>
                    <a:pt x="450995" y="450683"/>
                  </a:cubicBezTo>
                  <a:cubicBezTo>
                    <a:pt x="446720" y="460866"/>
                    <a:pt x="442445" y="470958"/>
                    <a:pt x="438353" y="480777"/>
                  </a:cubicBezTo>
                  <a:cubicBezTo>
                    <a:pt x="434533" y="490051"/>
                    <a:pt x="431349" y="498051"/>
                    <a:pt x="427803" y="506598"/>
                  </a:cubicBezTo>
                  <a:cubicBezTo>
                    <a:pt x="437080" y="501870"/>
                    <a:pt x="447084" y="497506"/>
                    <a:pt x="455906" y="492687"/>
                  </a:cubicBezTo>
                  <a:cubicBezTo>
                    <a:pt x="540580" y="446137"/>
                    <a:pt x="623618" y="389950"/>
                    <a:pt x="708109" y="339127"/>
                  </a:cubicBezTo>
                  <a:cubicBezTo>
                    <a:pt x="715658" y="334581"/>
                    <a:pt x="723298" y="330398"/>
                    <a:pt x="730938" y="325943"/>
                  </a:cubicBezTo>
                  <a:cubicBezTo>
                    <a:pt x="730847" y="323943"/>
                    <a:pt x="730119" y="322034"/>
                    <a:pt x="730938" y="320034"/>
                  </a:cubicBezTo>
                  <a:cubicBezTo>
                    <a:pt x="737941" y="300395"/>
                    <a:pt x="745126" y="281484"/>
                    <a:pt x="753311" y="263028"/>
                  </a:cubicBezTo>
                  <a:cubicBezTo>
                    <a:pt x="758860" y="250481"/>
                    <a:pt x="764862" y="238116"/>
                    <a:pt x="771502" y="226115"/>
                  </a:cubicBezTo>
                  <a:cubicBezTo>
                    <a:pt x="776958" y="216114"/>
                    <a:pt x="782961" y="206386"/>
                    <a:pt x="789419" y="196749"/>
                  </a:cubicBezTo>
                  <a:cubicBezTo>
                    <a:pt x="795785" y="187384"/>
                    <a:pt x="802788" y="178292"/>
                    <a:pt x="809973" y="169110"/>
                  </a:cubicBezTo>
                  <a:cubicBezTo>
                    <a:pt x="816067" y="161654"/>
                    <a:pt x="822070" y="154108"/>
                    <a:pt x="828345" y="146744"/>
                  </a:cubicBezTo>
                  <a:cubicBezTo>
                    <a:pt x="834712" y="139379"/>
                    <a:pt x="841169" y="132106"/>
                    <a:pt x="847899" y="125014"/>
                  </a:cubicBezTo>
                  <a:lnTo>
                    <a:pt x="861451" y="111376"/>
                  </a:lnTo>
                  <a:cubicBezTo>
                    <a:pt x="862178" y="110649"/>
                    <a:pt x="864088" y="110104"/>
                    <a:pt x="865998" y="109558"/>
                  </a:cubicBezTo>
                  <a:lnTo>
                    <a:pt x="866271" y="109104"/>
                  </a:lnTo>
                  <a:lnTo>
                    <a:pt x="866726" y="108467"/>
                  </a:lnTo>
                  <a:lnTo>
                    <a:pt x="866271" y="109467"/>
                  </a:lnTo>
                  <a:cubicBezTo>
                    <a:pt x="868636" y="108740"/>
                    <a:pt x="870818" y="107831"/>
                    <a:pt x="870091" y="106285"/>
                  </a:cubicBezTo>
                  <a:cubicBezTo>
                    <a:pt x="870000" y="106012"/>
                    <a:pt x="869909" y="105831"/>
                    <a:pt x="869818" y="105740"/>
                  </a:cubicBezTo>
                  <a:cubicBezTo>
                    <a:pt x="873001" y="103739"/>
                    <a:pt x="876912" y="103103"/>
                    <a:pt x="880732" y="104285"/>
                  </a:cubicBezTo>
                  <a:cubicBezTo>
                    <a:pt x="886462" y="105831"/>
                    <a:pt x="888099" y="109740"/>
                    <a:pt x="889100" y="112013"/>
                  </a:cubicBezTo>
                  <a:cubicBezTo>
                    <a:pt x="890827" y="115559"/>
                    <a:pt x="890464" y="119377"/>
                    <a:pt x="888281" y="123560"/>
                  </a:cubicBezTo>
                  <a:cubicBezTo>
                    <a:pt x="887553" y="124923"/>
                    <a:pt x="886098" y="126560"/>
                    <a:pt x="883915" y="128196"/>
                  </a:cubicBezTo>
                  <a:cubicBezTo>
                    <a:pt x="883278" y="128651"/>
                    <a:pt x="881369" y="129742"/>
                    <a:pt x="880096" y="130378"/>
                  </a:cubicBezTo>
                  <a:lnTo>
                    <a:pt x="869636" y="143653"/>
                  </a:lnTo>
                  <a:lnTo>
                    <a:pt x="837258" y="189293"/>
                  </a:lnTo>
                  <a:cubicBezTo>
                    <a:pt x="827708" y="202840"/>
                    <a:pt x="819432" y="216660"/>
                    <a:pt x="811065" y="230207"/>
                  </a:cubicBezTo>
                  <a:cubicBezTo>
                    <a:pt x="805425" y="239480"/>
                    <a:pt x="799787" y="248754"/>
                    <a:pt x="794330" y="258028"/>
                  </a:cubicBezTo>
                  <a:cubicBezTo>
                    <a:pt x="785871" y="272574"/>
                    <a:pt x="778141" y="288031"/>
                    <a:pt x="770228" y="303123"/>
                  </a:cubicBezTo>
                  <a:cubicBezTo>
                    <a:pt x="838350" y="265119"/>
                    <a:pt x="907744" y="232298"/>
                    <a:pt x="979321" y="211568"/>
                  </a:cubicBezTo>
                  <a:cubicBezTo>
                    <a:pt x="1012518" y="202022"/>
                    <a:pt x="1046169" y="195203"/>
                    <a:pt x="1080366" y="191475"/>
                  </a:cubicBezTo>
                  <a:cubicBezTo>
                    <a:pt x="1080457" y="191294"/>
                    <a:pt x="1080366" y="191112"/>
                    <a:pt x="1080548" y="190930"/>
                  </a:cubicBezTo>
                  <a:cubicBezTo>
                    <a:pt x="1081731" y="189112"/>
                    <a:pt x="1087461" y="184566"/>
                    <a:pt x="1087461" y="184566"/>
                  </a:cubicBezTo>
                  <a:cubicBezTo>
                    <a:pt x="1087461" y="184566"/>
                    <a:pt x="1087006" y="184838"/>
                    <a:pt x="1086824" y="185020"/>
                  </a:cubicBezTo>
                  <a:lnTo>
                    <a:pt x="1098193" y="172292"/>
                  </a:lnTo>
                  <a:lnTo>
                    <a:pt x="1135027" y="134197"/>
                  </a:lnTo>
                  <a:cubicBezTo>
                    <a:pt x="1152762" y="117195"/>
                    <a:pt x="1170589" y="100739"/>
                    <a:pt x="1189233" y="85647"/>
                  </a:cubicBezTo>
                  <a:cubicBezTo>
                    <a:pt x="1201966" y="75373"/>
                    <a:pt x="1215154" y="65736"/>
                    <a:pt x="1228706" y="56826"/>
                  </a:cubicBezTo>
                  <a:cubicBezTo>
                    <a:pt x="1262448" y="34551"/>
                    <a:pt x="1298555" y="16276"/>
                    <a:pt x="1337391" y="1093"/>
                  </a:cubicBezTo>
                  <a:cubicBezTo>
                    <a:pt x="1344212" y="-1817"/>
                    <a:pt x="1352124" y="1275"/>
                    <a:pt x="1355035" y="8093"/>
                  </a:cubicBezTo>
                  <a:cubicBezTo>
                    <a:pt x="1358036" y="14912"/>
                    <a:pt x="1354852" y="22822"/>
                    <a:pt x="1348122" y="25732"/>
                  </a:cubicBezTo>
                  <a:cubicBezTo>
                    <a:pt x="1319564" y="39460"/>
                    <a:pt x="1293371" y="55553"/>
                    <a:pt x="1267905" y="72827"/>
                  </a:cubicBezTo>
                  <a:cubicBezTo>
                    <a:pt x="1252534" y="83283"/>
                    <a:pt x="1237619" y="94284"/>
                    <a:pt x="1222703" y="105558"/>
                  </a:cubicBezTo>
                  <a:cubicBezTo>
                    <a:pt x="1200511" y="122287"/>
                    <a:pt x="1178320" y="139379"/>
                    <a:pt x="1156765" y="158018"/>
                  </a:cubicBezTo>
                  <a:lnTo>
                    <a:pt x="1122203" y="188293"/>
                  </a:lnTo>
                  <a:cubicBezTo>
                    <a:pt x="1202512" y="185838"/>
                    <a:pt x="1286277" y="202113"/>
                    <a:pt x="1374770" y="245390"/>
                  </a:cubicBezTo>
                  <a:cubicBezTo>
                    <a:pt x="1391869" y="253754"/>
                    <a:pt x="1406785" y="264846"/>
                    <a:pt x="1421519" y="276029"/>
                  </a:cubicBezTo>
                  <a:cubicBezTo>
                    <a:pt x="1424247" y="273302"/>
                    <a:pt x="1427067" y="269120"/>
                    <a:pt x="1427612" y="268756"/>
                  </a:cubicBezTo>
                  <a:cubicBezTo>
                    <a:pt x="1435707" y="262392"/>
                    <a:pt x="1443892" y="256300"/>
                    <a:pt x="1452351" y="250572"/>
                  </a:cubicBezTo>
                  <a:cubicBezTo>
                    <a:pt x="1460809" y="244753"/>
                    <a:pt x="1469449" y="239298"/>
                    <a:pt x="1478180" y="234025"/>
                  </a:cubicBezTo>
                  <a:cubicBezTo>
                    <a:pt x="1498099" y="222297"/>
                    <a:pt x="1518289" y="211205"/>
                    <a:pt x="1538935" y="201567"/>
                  </a:cubicBezTo>
                  <a:cubicBezTo>
                    <a:pt x="1552850" y="195021"/>
                    <a:pt x="1566947" y="189021"/>
                    <a:pt x="1581227" y="183656"/>
                  </a:cubicBezTo>
                  <a:cubicBezTo>
                    <a:pt x="1617061" y="170110"/>
                    <a:pt x="1653622" y="159654"/>
                    <a:pt x="1690275" y="150017"/>
                  </a:cubicBezTo>
                  <a:cubicBezTo>
                    <a:pt x="1697369" y="147744"/>
                    <a:pt x="1704827" y="151744"/>
                    <a:pt x="1707010" y="15874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grpSp>
          <p:nvGrpSpPr>
            <p:cNvPr id="28" name="Google Shape;717;p12">
              <a:extLst>
                <a:ext uri="{FF2B5EF4-FFF2-40B4-BE49-F238E27FC236}">
                  <a16:creationId xmlns:a16="http://schemas.microsoft.com/office/drawing/2014/main" id="{6981E344-2D68-4BD3-B3E6-40969F12CCA9}"/>
                </a:ext>
              </a:extLst>
            </p:cNvPr>
            <p:cNvGrpSpPr/>
            <p:nvPr/>
          </p:nvGrpSpPr>
          <p:grpSpPr>
            <a:xfrm>
              <a:off x="7518171" y="2341687"/>
              <a:ext cx="1859384" cy="2356365"/>
              <a:chOff x="7518171" y="2341687"/>
              <a:chExt cx="1859384" cy="2356365"/>
            </a:xfrm>
          </p:grpSpPr>
          <p:sp>
            <p:nvSpPr>
              <p:cNvPr id="29" name="Google Shape;718;p12">
                <a:extLst>
                  <a:ext uri="{FF2B5EF4-FFF2-40B4-BE49-F238E27FC236}">
                    <a16:creationId xmlns:a16="http://schemas.microsoft.com/office/drawing/2014/main" id="{A66FD712-9CB1-4282-8A3C-081432CF509B}"/>
                  </a:ext>
                </a:extLst>
              </p:cNvPr>
              <p:cNvSpPr/>
              <p:nvPr/>
            </p:nvSpPr>
            <p:spPr>
              <a:xfrm rot="-5400000">
                <a:off x="8654911" y="3542735"/>
                <a:ext cx="682115" cy="327362"/>
              </a:xfrm>
              <a:custGeom>
                <a:avLst/>
                <a:gdLst/>
                <a:ahLst/>
                <a:cxnLst/>
                <a:rect l="l" t="t" r="r" b="b"/>
                <a:pathLst>
                  <a:path w="1364231" h="654724" extrusionOk="0">
                    <a:moveTo>
                      <a:pt x="1360794" y="325673"/>
                    </a:moveTo>
                    <a:cubicBezTo>
                      <a:pt x="1362431" y="325855"/>
                      <a:pt x="1365159" y="328946"/>
                      <a:pt x="1360248" y="328218"/>
                    </a:cubicBezTo>
                    <a:cubicBezTo>
                      <a:pt x="1293764" y="318399"/>
                      <a:pt x="1161159" y="296397"/>
                      <a:pt x="1098859" y="275940"/>
                    </a:cubicBezTo>
                    <a:cubicBezTo>
                      <a:pt x="1016822" y="249029"/>
                      <a:pt x="953066" y="200660"/>
                      <a:pt x="915959" y="137018"/>
                    </a:cubicBezTo>
                    <a:cubicBezTo>
                      <a:pt x="900225" y="110106"/>
                      <a:pt x="892585" y="80648"/>
                      <a:pt x="876941" y="53736"/>
                    </a:cubicBezTo>
                    <a:cubicBezTo>
                      <a:pt x="868665" y="39280"/>
                      <a:pt x="857206" y="25552"/>
                      <a:pt x="842381" y="14823"/>
                    </a:cubicBezTo>
                    <a:cubicBezTo>
                      <a:pt x="839652" y="12732"/>
                      <a:pt x="821826" y="5732"/>
                      <a:pt x="821189" y="3277"/>
                    </a:cubicBezTo>
                    <a:cubicBezTo>
                      <a:pt x="820644" y="1458"/>
                      <a:pt x="873576" y="-87"/>
                      <a:pt x="875304" y="4"/>
                    </a:cubicBezTo>
                    <a:cubicBezTo>
                      <a:pt x="935422" y="1277"/>
                      <a:pt x="993903" y="12914"/>
                      <a:pt x="1048927" y="30279"/>
                    </a:cubicBezTo>
                    <a:cubicBezTo>
                      <a:pt x="1200086" y="78102"/>
                      <a:pt x="1370253" y="163838"/>
                      <a:pt x="1364068" y="309398"/>
                    </a:cubicBezTo>
                    <a:lnTo>
                      <a:pt x="1360794" y="325673"/>
                    </a:lnTo>
                    <a:close/>
                    <a:moveTo>
                      <a:pt x="1190809" y="358221"/>
                    </a:moveTo>
                    <a:cubicBezTo>
                      <a:pt x="1122960" y="361676"/>
                      <a:pt x="987263" y="371132"/>
                      <a:pt x="921689" y="385770"/>
                    </a:cubicBezTo>
                    <a:cubicBezTo>
                      <a:pt x="835196" y="405135"/>
                      <a:pt x="762709" y="448140"/>
                      <a:pt x="713687" y="509327"/>
                    </a:cubicBezTo>
                    <a:cubicBezTo>
                      <a:pt x="692950" y="535148"/>
                      <a:pt x="679672" y="564333"/>
                      <a:pt x="659117" y="590245"/>
                    </a:cubicBezTo>
                    <a:cubicBezTo>
                      <a:pt x="648112" y="604064"/>
                      <a:pt x="634106" y="616974"/>
                      <a:pt x="617371" y="626430"/>
                    </a:cubicBezTo>
                    <a:cubicBezTo>
                      <a:pt x="614188" y="628248"/>
                      <a:pt x="595270" y="633703"/>
                      <a:pt x="594088" y="636067"/>
                    </a:cubicBezTo>
                    <a:cubicBezTo>
                      <a:pt x="593270" y="637886"/>
                      <a:pt x="645384" y="644614"/>
                      <a:pt x="647112" y="644795"/>
                    </a:cubicBezTo>
                    <a:cubicBezTo>
                      <a:pt x="706957" y="649250"/>
                      <a:pt x="767165" y="643159"/>
                      <a:pt x="825009" y="630885"/>
                    </a:cubicBezTo>
                    <a:cubicBezTo>
                      <a:pt x="983898" y="596972"/>
                      <a:pt x="1169072" y="526511"/>
                      <a:pt x="1190900" y="377769"/>
                    </a:cubicBezTo>
                    <a:lnTo>
                      <a:pt x="1190809" y="360858"/>
                    </a:lnTo>
                    <a:cubicBezTo>
                      <a:pt x="1192446" y="360767"/>
                      <a:pt x="1195720" y="357949"/>
                      <a:pt x="1190809" y="358221"/>
                    </a:cubicBezTo>
                    <a:close/>
                    <a:moveTo>
                      <a:pt x="497227" y="359494"/>
                    </a:moveTo>
                    <a:cubicBezTo>
                      <a:pt x="437291" y="369495"/>
                      <a:pt x="317783" y="391679"/>
                      <a:pt x="261212" y="410772"/>
                    </a:cubicBezTo>
                    <a:cubicBezTo>
                      <a:pt x="186633" y="435865"/>
                      <a:pt x="127334" y="479233"/>
                      <a:pt x="91045" y="535148"/>
                    </a:cubicBezTo>
                    <a:cubicBezTo>
                      <a:pt x="75766" y="558787"/>
                      <a:pt x="67489" y="584517"/>
                      <a:pt x="52301" y="608065"/>
                    </a:cubicBezTo>
                    <a:cubicBezTo>
                      <a:pt x="44206" y="620793"/>
                      <a:pt x="33292" y="632976"/>
                      <a:pt x="19559" y="642614"/>
                    </a:cubicBezTo>
                    <a:cubicBezTo>
                      <a:pt x="17012" y="644432"/>
                      <a:pt x="823" y="650887"/>
                      <a:pt x="5" y="653069"/>
                    </a:cubicBezTo>
                    <a:cubicBezTo>
                      <a:pt x="-541" y="654615"/>
                      <a:pt x="46662" y="654796"/>
                      <a:pt x="48208" y="654706"/>
                    </a:cubicBezTo>
                    <a:cubicBezTo>
                      <a:pt x="102050" y="652160"/>
                      <a:pt x="154801" y="640704"/>
                      <a:pt x="204823" y="624430"/>
                    </a:cubicBezTo>
                    <a:cubicBezTo>
                      <a:pt x="342066" y="579607"/>
                      <a:pt x="498227" y="501508"/>
                      <a:pt x="499682" y="375678"/>
                    </a:cubicBezTo>
                    <a:lnTo>
                      <a:pt x="497590" y="361676"/>
                    </a:lnTo>
                    <a:cubicBezTo>
                      <a:pt x="499046" y="361494"/>
                      <a:pt x="501683" y="358767"/>
                      <a:pt x="497227" y="359494"/>
                    </a:cubicBezTo>
                    <a:close/>
                    <a:moveTo>
                      <a:pt x="833922" y="339947"/>
                    </a:moveTo>
                    <a:lnTo>
                      <a:pt x="832740" y="322036"/>
                    </a:lnTo>
                    <a:cubicBezTo>
                      <a:pt x="799452" y="165566"/>
                      <a:pt x="609186" y="97013"/>
                      <a:pt x="447750" y="66465"/>
                    </a:cubicBezTo>
                    <a:cubicBezTo>
                      <a:pt x="389087" y="55282"/>
                      <a:pt x="328515" y="50827"/>
                      <a:pt x="269034" y="57555"/>
                    </a:cubicBezTo>
                    <a:cubicBezTo>
                      <a:pt x="267306" y="57737"/>
                      <a:pt x="215828" y="66556"/>
                      <a:pt x="216738" y="68374"/>
                    </a:cubicBezTo>
                    <a:cubicBezTo>
                      <a:pt x="218102" y="70920"/>
                      <a:pt x="237474" y="76102"/>
                      <a:pt x="240748" y="77830"/>
                    </a:cubicBezTo>
                    <a:cubicBezTo>
                      <a:pt x="258120" y="87285"/>
                      <a:pt x="273127" y="100559"/>
                      <a:pt x="285223" y="114833"/>
                    </a:cubicBezTo>
                    <a:cubicBezTo>
                      <a:pt x="307778" y="141472"/>
                      <a:pt x="323331" y="171930"/>
                      <a:pt x="345977" y="198569"/>
                    </a:cubicBezTo>
                    <a:cubicBezTo>
                      <a:pt x="399638" y="261666"/>
                      <a:pt x="475308" y="304670"/>
                      <a:pt x="563165" y="322309"/>
                    </a:cubicBezTo>
                    <a:cubicBezTo>
                      <a:pt x="629922" y="335673"/>
                      <a:pt x="766074" y="341310"/>
                      <a:pt x="834104" y="342765"/>
                    </a:cubicBezTo>
                    <a:cubicBezTo>
                      <a:pt x="839106" y="342765"/>
                      <a:pt x="835559" y="339947"/>
                      <a:pt x="833922" y="33994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719;p12">
                <a:extLst>
                  <a:ext uri="{FF2B5EF4-FFF2-40B4-BE49-F238E27FC236}">
                    <a16:creationId xmlns:a16="http://schemas.microsoft.com/office/drawing/2014/main" id="{4AF35991-922B-406F-8456-F5AAFA006BE8}"/>
                  </a:ext>
                </a:extLst>
              </p:cNvPr>
              <p:cNvSpPr/>
              <p:nvPr/>
            </p:nvSpPr>
            <p:spPr>
              <a:xfrm rot="-5400000">
                <a:off x="8263600" y="3450841"/>
                <a:ext cx="1469288" cy="221424"/>
              </a:xfrm>
              <a:custGeom>
                <a:avLst/>
                <a:gdLst/>
                <a:ahLst/>
                <a:cxnLst/>
                <a:rect l="l" t="t" r="r" b="b"/>
                <a:pathLst>
                  <a:path w="2938575" h="442848" extrusionOk="0">
                    <a:moveTo>
                      <a:pt x="2938539" y="213639"/>
                    </a:moveTo>
                    <a:cubicBezTo>
                      <a:pt x="2939085" y="221004"/>
                      <a:pt x="2933537" y="227459"/>
                      <a:pt x="2926079" y="227913"/>
                    </a:cubicBezTo>
                    <a:cubicBezTo>
                      <a:pt x="2742633" y="241187"/>
                      <a:pt x="2376561" y="251461"/>
                      <a:pt x="1986841" y="257644"/>
                    </a:cubicBezTo>
                    <a:cubicBezTo>
                      <a:pt x="1873882" y="259462"/>
                      <a:pt x="1759740" y="260826"/>
                      <a:pt x="1646690" y="262008"/>
                    </a:cubicBezTo>
                    <a:cubicBezTo>
                      <a:pt x="1645962" y="262644"/>
                      <a:pt x="1646235" y="262917"/>
                      <a:pt x="1645416" y="263553"/>
                    </a:cubicBezTo>
                    <a:cubicBezTo>
                      <a:pt x="1636231" y="270281"/>
                      <a:pt x="1605490" y="286556"/>
                      <a:pt x="1597941" y="291374"/>
                    </a:cubicBezTo>
                    <a:lnTo>
                      <a:pt x="1532548" y="331378"/>
                    </a:lnTo>
                    <a:cubicBezTo>
                      <a:pt x="1516723" y="340743"/>
                      <a:pt x="1500988" y="350198"/>
                      <a:pt x="1485072" y="359290"/>
                    </a:cubicBezTo>
                    <a:cubicBezTo>
                      <a:pt x="1474431" y="365381"/>
                      <a:pt x="1463699" y="371291"/>
                      <a:pt x="1452967" y="377110"/>
                    </a:cubicBezTo>
                    <a:cubicBezTo>
                      <a:pt x="1412585" y="399021"/>
                      <a:pt x="1371749" y="419842"/>
                      <a:pt x="1330912" y="441116"/>
                    </a:cubicBezTo>
                    <a:cubicBezTo>
                      <a:pt x="1324546" y="444753"/>
                      <a:pt x="1316361" y="442480"/>
                      <a:pt x="1312723" y="436025"/>
                    </a:cubicBezTo>
                    <a:cubicBezTo>
                      <a:pt x="1309085" y="429570"/>
                      <a:pt x="1311358" y="421387"/>
                      <a:pt x="1317816" y="417750"/>
                    </a:cubicBezTo>
                    <a:cubicBezTo>
                      <a:pt x="1357106" y="393930"/>
                      <a:pt x="1395941" y="369655"/>
                      <a:pt x="1435323" y="346198"/>
                    </a:cubicBezTo>
                    <a:cubicBezTo>
                      <a:pt x="1445873" y="339924"/>
                      <a:pt x="1456423" y="333742"/>
                      <a:pt x="1467064" y="327742"/>
                    </a:cubicBezTo>
                    <a:cubicBezTo>
                      <a:pt x="1483071" y="318650"/>
                      <a:pt x="1499260" y="310013"/>
                      <a:pt x="1515358" y="301193"/>
                    </a:cubicBezTo>
                    <a:lnTo>
                      <a:pt x="1582661" y="265372"/>
                    </a:lnTo>
                    <a:cubicBezTo>
                      <a:pt x="1583844" y="264735"/>
                      <a:pt x="1586299" y="263553"/>
                      <a:pt x="1588482" y="262462"/>
                    </a:cubicBezTo>
                    <a:cubicBezTo>
                      <a:pt x="1533094" y="262917"/>
                      <a:pt x="1476978" y="263553"/>
                      <a:pt x="1423408" y="263917"/>
                    </a:cubicBezTo>
                    <a:cubicBezTo>
                      <a:pt x="1267884" y="264917"/>
                      <a:pt x="1122092" y="265372"/>
                      <a:pt x="996309" y="265462"/>
                    </a:cubicBezTo>
                    <a:cubicBezTo>
                      <a:pt x="995308" y="266644"/>
                      <a:pt x="994944" y="268190"/>
                      <a:pt x="993489" y="268918"/>
                    </a:cubicBezTo>
                    <a:lnTo>
                      <a:pt x="882894" y="335288"/>
                    </a:lnTo>
                    <a:cubicBezTo>
                      <a:pt x="866069" y="344925"/>
                      <a:pt x="849334" y="354653"/>
                      <a:pt x="832054" y="363745"/>
                    </a:cubicBezTo>
                    <a:cubicBezTo>
                      <a:pt x="814955" y="372837"/>
                      <a:pt x="797493" y="381383"/>
                      <a:pt x="779848" y="389657"/>
                    </a:cubicBezTo>
                    <a:cubicBezTo>
                      <a:pt x="745015" y="405931"/>
                      <a:pt x="709181" y="420751"/>
                      <a:pt x="672528" y="435298"/>
                    </a:cubicBezTo>
                    <a:cubicBezTo>
                      <a:pt x="665707" y="438207"/>
                      <a:pt x="657794" y="435116"/>
                      <a:pt x="654884" y="428297"/>
                    </a:cubicBezTo>
                    <a:cubicBezTo>
                      <a:pt x="651882" y="421569"/>
                      <a:pt x="654975" y="413659"/>
                      <a:pt x="661796" y="410659"/>
                    </a:cubicBezTo>
                    <a:cubicBezTo>
                      <a:pt x="682714" y="400567"/>
                      <a:pt x="703178" y="390111"/>
                      <a:pt x="723551" y="379747"/>
                    </a:cubicBezTo>
                    <a:cubicBezTo>
                      <a:pt x="752473" y="365018"/>
                      <a:pt x="780758" y="349744"/>
                      <a:pt x="809043" y="334833"/>
                    </a:cubicBezTo>
                    <a:cubicBezTo>
                      <a:pt x="828143" y="324832"/>
                      <a:pt x="847333" y="315286"/>
                      <a:pt x="866251" y="305103"/>
                    </a:cubicBezTo>
                    <a:lnTo>
                      <a:pt x="943831" y="265462"/>
                    </a:lnTo>
                    <a:cubicBezTo>
                      <a:pt x="730281" y="265462"/>
                      <a:pt x="586489" y="264644"/>
                      <a:pt x="577667" y="264280"/>
                    </a:cubicBezTo>
                    <a:cubicBezTo>
                      <a:pt x="569300" y="264008"/>
                      <a:pt x="209958" y="255461"/>
                      <a:pt x="68622" y="248643"/>
                    </a:cubicBezTo>
                    <a:cubicBezTo>
                      <a:pt x="43793" y="247461"/>
                      <a:pt x="25512" y="246370"/>
                      <a:pt x="16872" y="245279"/>
                    </a:cubicBezTo>
                    <a:cubicBezTo>
                      <a:pt x="7231" y="244188"/>
                      <a:pt x="2865" y="239642"/>
                      <a:pt x="2229" y="238642"/>
                    </a:cubicBezTo>
                    <a:cubicBezTo>
                      <a:pt x="-1773" y="232732"/>
                      <a:pt x="-227" y="224731"/>
                      <a:pt x="5594" y="220822"/>
                    </a:cubicBezTo>
                    <a:cubicBezTo>
                      <a:pt x="9232" y="218367"/>
                      <a:pt x="13688" y="218003"/>
                      <a:pt x="17417" y="219458"/>
                    </a:cubicBezTo>
                    <a:cubicBezTo>
                      <a:pt x="18054" y="219549"/>
                      <a:pt x="18963" y="219640"/>
                      <a:pt x="19782" y="219731"/>
                    </a:cubicBezTo>
                    <a:cubicBezTo>
                      <a:pt x="28149" y="220640"/>
                      <a:pt x="45703" y="221549"/>
                      <a:pt x="69713" y="222458"/>
                    </a:cubicBezTo>
                    <a:cubicBezTo>
                      <a:pt x="211140" y="227913"/>
                      <a:pt x="570209" y="233187"/>
                      <a:pt x="578577" y="233368"/>
                    </a:cubicBezTo>
                    <a:cubicBezTo>
                      <a:pt x="590309" y="233732"/>
                      <a:pt x="836692" y="232459"/>
                      <a:pt x="1169659" y="229914"/>
                    </a:cubicBezTo>
                    <a:cubicBezTo>
                      <a:pt x="1202037" y="229641"/>
                      <a:pt x="1237052" y="229368"/>
                      <a:pt x="1270886" y="229095"/>
                    </a:cubicBezTo>
                    <a:cubicBezTo>
                      <a:pt x="1258062" y="224277"/>
                      <a:pt x="1244692" y="219458"/>
                      <a:pt x="1232687" y="214549"/>
                    </a:cubicBezTo>
                    <a:cubicBezTo>
                      <a:pt x="1206402" y="203820"/>
                      <a:pt x="1181937" y="193001"/>
                      <a:pt x="1158654" y="182091"/>
                    </a:cubicBezTo>
                    <a:cubicBezTo>
                      <a:pt x="1142101" y="174363"/>
                      <a:pt x="1126094" y="166544"/>
                      <a:pt x="1110542" y="158725"/>
                    </a:cubicBezTo>
                    <a:cubicBezTo>
                      <a:pt x="1086258" y="146632"/>
                      <a:pt x="1062884" y="134540"/>
                      <a:pt x="1039237" y="122994"/>
                    </a:cubicBezTo>
                    <a:cubicBezTo>
                      <a:pt x="1004585" y="106083"/>
                      <a:pt x="969479" y="89991"/>
                      <a:pt x="930552" y="75989"/>
                    </a:cubicBezTo>
                    <a:cubicBezTo>
                      <a:pt x="923549" y="73716"/>
                      <a:pt x="919729" y="66079"/>
                      <a:pt x="922003" y="59078"/>
                    </a:cubicBezTo>
                    <a:cubicBezTo>
                      <a:pt x="924277" y="52078"/>
                      <a:pt x="931916" y="48259"/>
                      <a:pt x="938919" y="50532"/>
                    </a:cubicBezTo>
                    <a:cubicBezTo>
                      <a:pt x="971116" y="60078"/>
                      <a:pt x="1001038" y="70898"/>
                      <a:pt x="1030142" y="82899"/>
                    </a:cubicBezTo>
                    <a:cubicBezTo>
                      <a:pt x="1058518" y="94536"/>
                      <a:pt x="1086167" y="107083"/>
                      <a:pt x="1114361" y="120539"/>
                    </a:cubicBezTo>
                    <a:cubicBezTo>
                      <a:pt x="1132278" y="129085"/>
                      <a:pt x="1150468" y="137904"/>
                      <a:pt x="1169113" y="147178"/>
                    </a:cubicBezTo>
                    <a:cubicBezTo>
                      <a:pt x="1200945" y="162725"/>
                      <a:pt x="1234415" y="179181"/>
                      <a:pt x="1271795" y="195546"/>
                    </a:cubicBezTo>
                    <a:cubicBezTo>
                      <a:pt x="1296533" y="206457"/>
                      <a:pt x="1323546" y="217458"/>
                      <a:pt x="1352104" y="228368"/>
                    </a:cubicBezTo>
                    <a:cubicBezTo>
                      <a:pt x="1420953" y="227823"/>
                      <a:pt x="1491712" y="227186"/>
                      <a:pt x="1563926" y="226641"/>
                    </a:cubicBezTo>
                    <a:cubicBezTo>
                      <a:pt x="1659514" y="225822"/>
                      <a:pt x="1757103" y="225004"/>
                      <a:pt x="1854419" y="224095"/>
                    </a:cubicBezTo>
                    <a:cubicBezTo>
                      <a:pt x="1826770" y="197456"/>
                      <a:pt x="1796302" y="171908"/>
                      <a:pt x="1761741" y="148360"/>
                    </a:cubicBezTo>
                    <a:cubicBezTo>
                      <a:pt x="1748553" y="139359"/>
                      <a:pt x="1735093" y="130449"/>
                      <a:pt x="1721268" y="121630"/>
                    </a:cubicBezTo>
                    <a:cubicBezTo>
                      <a:pt x="1707717" y="112993"/>
                      <a:pt x="1693984" y="104446"/>
                      <a:pt x="1680068" y="95991"/>
                    </a:cubicBezTo>
                    <a:cubicBezTo>
                      <a:pt x="1638686" y="70898"/>
                      <a:pt x="1595485" y="46986"/>
                      <a:pt x="1551466" y="25620"/>
                    </a:cubicBezTo>
                    <a:cubicBezTo>
                      <a:pt x="1544735" y="22529"/>
                      <a:pt x="1541734" y="14619"/>
                      <a:pt x="1544735" y="7891"/>
                    </a:cubicBezTo>
                    <a:cubicBezTo>
                      <a:pt x="1547737" y="1163"/>
                      <a:pt x="1555740" y="-1837"/>
                      <a:pt x="1562470" y="1163"/>
                    </a:cubicBezTo>
                    <a:cubicBezTo>
                      <a:pt x="1600942" y="17074"/>
                      <a:pt x="1639232" y="34167"/>
                      <a:pt x="1675794" y="53441"/>
                    </a:cubicBezTo>
                    <a:cubicBezTo>
                      <a:pt x="1700714" y="66534"/>
                      <a:pt x="1724997" y="80535"/>
                      <a:pt x="1747917" y="95627"/>
                    </a:cubicBezTo>
                    <a:cubicBezTo>
                      <a:pt x="1777930" y="115448"/>
                      <a:pt x="1805761" y="136995"/>
                      <a:pt x="1831227" y="159452"/>
                    </a:cubicBezTo>
                    <a:cubicBezTo>
                      <a:pt x="1854328" y="179909"/>
                      <a:pt x="1874610" y="201547"/>
                      <a:pt x="1892891" y="223822"/>
                    </a:cubicBezTo>
                    <a:cubicBezTo>
                      <a:pt x="2004395" y="222731"/>
                      <a:pt x="2114990" y="221549"/>
                      <a:pt x="2221037" y="220094"/>
                    </a:cubicBezTo>
                    <a:cubicBezTo>
                      <a:pt x="2517533" y="216003"/>
                      <a:pt x="2778559" y="210366"/>
                      <a:pt x="2924260" y="201183"/>
                    </a:cubicBezTo>
                    <a:cubicBezTo>
                      <a:pt x="2931718" y="200638"/>
                      <a:pt x="2938084" y="206275"/>
                      <a:pt x="2938539" y="21363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720;p12">
                <a:extLst>
                  <a:ext uri="{FF2B5EF4-FFF2-40B4-BE49-F238E27FC236}">
                    <a16:creationId xmlns:a16="http://schemas.microsoft.com/office/drawing/2014/main" id="{94DAEBE6-83BE-464C-884D-A008C1CA9CF7}"/>
                  </a:ext>
                </a:extLst>
              </p:cNvPr>
              <p:cNvSpPr/>
              <p:nvPr/>
            </p:nvSpPr>
            <p:spPr>
              <a:xfrm rot="-5400000">
                <a:off x="8695410" y="4334806"/>
                <a:ext cx="438648" cy="287844"/>
              </a:xfrm>
              <a:custGeom>
                <a:avLst/>
                <a:gdLst/>
                <a:ahLst/>
                <a:cxnLst/>
                <a:rect l="l" t="t" r="r" b="b"/>
                <a:pathLst>
                  <a:path w="877296" h="575688" extrusionOk="0">
                    <a:moveTo>
                      <a:pt x="843774" y="484446"/>
                    </a:moveTo>
                    <a:cubicBezTo>
                      <a:pt x="837953" y="487992"/>
                      <a:pt x="455600" y="634461"/>
                      <a:pt x="138277" y="548907"/>
                    </a:cubicBezTo>
                    <a:cubicBezTo>
                      <a:pt x="85526" y="534633"/>
                      <a:pt x="-3787" y="511904"/>
                      <a:pt x="124" y="463444"/>
                    </a:cubicBezTo>
                    <a:cubicBezTo>
                      <a:pt x="4126" y="414894"/>
                      <a:pt x="107081" y="416440"/>
                      <a:pt x="128454" y="375708"/>
                    </a:cubicBezTo>
                    <a:cubicBezTo>
                      <a:pt x="139186" y="355252"/>
                      <a:pt x="120451" y="326158"/>
                      <a:pt x="113175" y="306519"/>
                    </a:cubicBezTo>
                    <a:cubicBezTo>
                      <a:pt x="101351" y="274334"/>
                      <a:pt x="97804" y="240604"/>
                      <a:pt x="117722" y="209601"/>
                    </a:cubicBezTo>
                    <a:cubicBezTo>
                      <a:pt x="154557" y="152322"/>
                      <a:pt x="237503" y="181325"/>
                      <a:pt x="294437" y="149595"/>
                    </a:cubicBezTo>
                    <a:cubicBezTo>
                      <a:pt x="342732" y="122592"/>
                      <a:pt x="318448" y="65950"/>
                      <a:pt x="366379" y="34583"/>
                    </a:cubicBezTo>
                    <a:cubicBezTo>
                      <a:pt x="402304" y="11126"/>
                      <a:pt x="452508" y="6308"/>
                      <a:pt x="496619" y="20855"/>
                    </a:cubicBezTo>
                    <a:cubicBezTo>
                      <a:pt x="515263" y="27037"/>
                      <a:pt x="543367" y="45766"/>
                      <a:pt x="565467" y="43311"/>
                    </a:cubicBezTo>
                    <a:cubicBezTo>
                      <a:pt x="582475" y="41493"/>
                      <a:pt x="596936" y="24946"/>
                      <a:pt x="609851" y="17945"/>
                    </a:cubicBezTo>
                    <a:cubicBezTo>
                      <a:pt x="638136" y="2671"/>
                      <a:pt x="673334" y="-2421"/>
                      <a:pt x="708804" y="1034"/>
                    </a:cubicBezTo>
                    <a:cubicBezTo>
                      <a:pt x="745275" y="4671"/>
                      <a:pt x="767831" y="18673"/>
                      <a:pt x="792660" y="35947"/>
                    </a:cubicBezTo>
                    <a:cubicBezTo>
                      <a:pt x="813033" y="50130"/>
                      <a:pt x="834770" y="62313"/>
                      <a:pt x="846957" y="80861"/>
                    </a:cubicBezTo>
                    <a:cubicBezTo>
                      <a:pt x="888248" y="143594"/>
                      <a:pt x="851231" y="223238"/>
                      <a:pt x="858325" y="289518"/>
                    </a:cubicBezTo>
                    <a:cubicBezTo>
                      <a:pt x="865329" y="355252"/>
                      <a:pt x="904710" y="446988"/>
                      <a:pt x="843774" y="484446"/>
                    </a:cubicBezTo>
                    <a:lnTo>
                      <a:pt x="843774"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721;p12">
                <a:extLst>
                  <a:ext uri="{FF2B5EF4-FFF2-40B4-BE49-F238E27FC236}">
                    <a16:creationId xmlns:a16="http://schemas.microsoft.com/office/drawing/2014/main" id="{DFB998C3-50E2-4B12-AAA7-000A7FCDDECC}"/>
                  </a:ext>
                </a:extLst>
              </p:cNvPr>
              <p:cNvSpPr/>
              <p:nvPr/>
            </p:nvSpPr>
            <p:spPr>
              <a:xfrm rot="-5400000">
                <a:off x="8733247" y="4109244"/>
                <a:ext cx="430038" cy="490110"/>
              </a:xfrm>
              <a:custGeom>
                <a:avLst/>
                <a:gdLst/>
                <a:ahLst/>
                <a:cxnLst/>
                <a:rect l="l" t="t" r="r" b="b"/>
                <a:pathLst>
                  <a:path w="860076" h="980219" extrusionOk="0">
                    <a:moveTo>
                      <a:pt x="856153" y="98867"/>
                    </a:moveTo>
                    <a:cubicBezTo>
                      <a:pt x="822411" y="183603"/>
                      <a:pt x="579394" y="126961"/>
                      <a:pt x="618775" y="40497"/>
                    </a:cubicBezTo>
                    <a:lnTo>
                      <a:pt x="627142" y="23587"/>
                    </a:lnTo>
                    <a:cubicBezTo>
                      <a:pt x="627233" y="23769"/>
                      <a:pt x="639602" y="13040"/>
                      <a:pt x="640694" y="12495"/>
                    </a:cubicBezTo>
                    <a:cubicBezTo>
                      <a:pt x="654336" y="5858"/>
                      <a:pt x="671253" y="2494"/>
                      <a:pt x="686441" y="766"/>
                    </a:cubicBezTo>
                    <a:cubicBezTo>
                      <a:pt x="739374" y="-5325"/>
                      <a:pt x="885803" y="24678"/>
                      <a:pt x="856153" y="98867"/>
                    </a:cubicBezTo>
                    <a:close/>
                    <a:moveTo>
                      <a:pt x="94086" y="858034"/>
                    </a:moveTo>
                    <a:cubicBezTo>
                      <a:pt x="77260" y="860398"/>
                      <a:pt x="59980" y="863852"/>
                      <a:pt x="44428" y="870217"/>
                    </a:cubicBezTo>
                    <a:cubicBezTo>
                      <a:pt x="36970" y="873217"/>
                      <a:pt x="21872" y="891037"/>
                      <a:pt x="26601" y="885037"/>
                    </a:cubicBezTo>
                    <a:cubicBezTo>
                      <a:pt x="-31424" y="936860"/>
                      <a:pt x="18780" y="966499"/>
                      <a:pt x="51613" y="975318"/>
                    </a:cubicBezTo>
                    <a:cubicBezTo>
                      <a:pt x="105182" y="989774"/>
                      <a:pt x="198405" y="973227"/>
                      <a:pt x="207864" y="912675"/>
                    </a:cubicBezTo>
                    <a:cubicBezTo>
                      <a:pt x="217323" y="852579"/>
                      <a:pt x="139743" y="851487"/>
                      <a:pt x="94086" y="858034"/>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3" name="Google Shape;722;p12">
                <a:extLst>
                  <a:ext uri="{FF2B5EF4-FFF2-40B4-BE49-F238E27FC236}">
                    <a16:creationId xmlns:a16="http://schemas.microsoft.com/office/drawing/2014/main" id="{810170CF-D044-450E-A8AD-B11F794B1E9B}"/>
                  </a:ext>
                </a:extLst>
              </p:cNvPr>
              <p:cNvSpPr/>
              <p:nvPr/>
            </p:nvSpPr>
            <p:spPr>
              <a:xfrm rot="-5400000">
                <a:off x="8560654" y="4009809"/>
                <a:ext cx="804142" cy="424955"/>
              </a:xfrm>
              <a:custGeom>
                <a:avLst/>
                <a:gdLst/>
                <a:ahLst/>
                <a:cxnLst/>
                <a:rect l="l" t="t" r="r" b="b"/>
                <a:pathLst>
                  <a:path w="1608284" h="849911" extrusionOk="0">
                    <a:moveTo>
                      <a:pt x="46005" y="455842"/>
                    </a:moveTo>
                    <a:lnTo>
                      <a:pt x="46096" y="455932"/>
                    </a:lnTo>
                    <a:cubicBezTo>
                      <a:pt x="45186" y="456842"/>
                      <a:pt x="44004" y="458023"/>
                      <a:pt x="43822" y="457296"/>
                    </a:cubicBezTo>
                    <a:cubicBezTo>
                      <a:pt x="44549" y="456933"/>
                      <a:pt x="45368" y="456387"/>
                      <a:pt x="46005" y="455842"/>
                    </a:cubicBezTo>
                    <a:close/>
                    <a:moveTo>
                      <a:pt x="43731" y="457024"/>
                    </a:moveTo>
                    <a:cubicBezTo>
                      <a:pt x="43731" y="455842"/>
                      <a:pt x="44640" y="455569"/>
                      <a:pt x="46005" y="455842"/>
                    </a:cubicBezTo>
                    <a:cubicBezTo>
                      <a:pt x="46368" y="455569"/>
                      <a:pt x="46732" y="455296"/>
                      <a:pt x="47005" y="455023"/>
                    </a:cubicBezTo>
                    <a:cubicBezTo>
                      <a:pt x="46823" y="455205"/>
                      <a:pt x="46459" y="455569"/>
                      <a:pt x="46096" y="455932"/>
                    </a:cubicBezTo>
                    <a:cubicBezTo>
                      <a:pt x="49279" y="456569"/>
                      <a:pt x="54736" y="459569"/>
                      <a:pt x="58556" y="461024"/>
                    </a:cubicBezTo>
                    <a:cubicBezTo>
                      <a:pt x="70106" y="465297"/>
                      <a:pt x="82203" y="471116"/>
                      <a:pt x="86750" y="472752"/>
                    </a:cubicBezTo>
                    <a:cubicBezTo>
                      <a:pt x="104667" y="479026"/>
                      <a:pt x="120856" y="480571"/>
                      <a:pt x="135681" y="478480"/>
                    </a:cubicBezTo>
                    <a:cubicBezTo>
                      <a:pt x="152143" y="476116"/>
                      <a:pt x="167059" y="468934"/>
                      <a:pt x="181247" y="457569"/>
                    </a:cubicBezTo>
                    <a:cubicBezTo>
                      <a:pt x="191706" y="449204"/>
                      <a:pt x="197345" y="439931"/>
                      <a:pt x="200892" y="430294"/>
                    </a:cubicBezTo>
                    <a:cubicBezTo>
                      <a:pt x="204075" y="421656"/>
                      <a:pt x="205167" y="412565"/>
                      <a:pt x="206258" y="403473"/>
                    </a:cubicBezTo>
                    <a:cubicBezTo>
                      <a:pt x="207349" y="394835"/>
                      <a:pt x="208077" y="385925"/>
                      <a:pt x="213989" y="378016"/>
                    </a:cubicBezTo>
                    <a:cubicBezTo>
                      <a:pt x="217172" y="373743"/>
                      <a:pt x="221719" y="370651"/>
                      <a:pt x="226813" y="367924"/>
                    </a:cubicBezTo>
                    <a:cubicBezTo>
                      <a:pt x="241546" y="360014"/>
                      <a:pt x="260646" y="356013"/>
                      <a:pt x="278017" y="350013"/>
                    </a:cubicBezTo>
                    <a:cubicBezTo>
                      <a:pt x="293115" y="344830"/>
                      <a:pt x="307030" y="338284"/>
                      <a:pt x="317580" y="328738"/>
                    </a:cubicBezTo>
                    <a:cubicBezTo>
                      <a:pt x="324038" y="323010"/>
                      <a:pt x="328494" y="316828"/>
                      <a:pt x="331859" y="310282"/>
                    </a:cubicBezTo>
                    <a:cubicBezTo>
                      <a:pt x="336862" y="300553"/>
                      <a:pt x="338954" y="290189"/>
                      <a:pt x="340954" y="279824"/>
                    </a:cubicBezTo>
                    <a:cubicBezTo>
                      <a:pt x="342773" y="271096"/>
                      <a:pt x="343865" y="262095"/>
                      <a:pt x="352414" y="255458"/>
                    </a:cubicBezTo>
                    <a:cubicBezTo>
                      <a:pt x="363328" y="246821"/>
                      <a:pt x="378517" y="244366"/>
                      <a:pt x="394160" y="242457"/>
                    </a:cubicBezTo>
                    <a:cubicBezTo>
                      <a:pt x="412987" y="240093"/>
                      <a:pt x="432723" y="238820"/>
                      <a:pt x="449730" y="234001"/>
                    </a:cubicBezTo>
                    <a:cubicBezTo>
                      <a:pt x="460917" y="230910"/>
                      <a:pt x="471012" y="226364"/>
                      <a:pt x="479562" y="219636"/>
                    </a:cubicBezTo>
                    <a:cubicBezTo>
                      <a:pt x="488111" y="212908"/>
                      <a:pt x="492568" y="205544"/>
                      <a:pt x="494750" y="197634"/>
                    </a:cubicBezTo>
                    <a:cubicBezTo>
                      <a:pt x="496660" y="190997"/>
                      <a:pt x="496842" y="183996"/>
                      <a:pt x="496660" y="176995"/>
                    </a:cubicBezTo>
                    <a:cubicBezTo>
                      <a:pt x="496478" y="171359"/>
                      <a:pt x="495296" y="165631"/>
                      <a:pt x="497843" y="160448"/>
                    </a:cubicBezTo>
                    <a:cubicBezTo>
                      <a:pt x="500844" y="154357"/>
                      <a:pt x="507301" y="149720"/>
                      <a:pt x="514668" y="145356"/>
                    </a:cubicBezTo>
                    <a:cubicBezTo>
                      <a:pt x="527492" y="137810"/>
                      <a:pt x="543227" y="131718"/>
                      <a:pt x="555869" y="125900"/>
                    </a:cubicBezTo>
                    <a:cubicBezTo>
                      <a:pt x="562690" y="122990"/>
                      <a:pt x="565873" y="115080"/>
                      <a:pt x="562963" y="108352"/>
                    </a:cubicBezTo>
                    <a:cubicBezTo>
                      <a:pt x="559961" y="101533"/>
                      <a:pt x="552140" y="98351"/>
                      <a:pt x="545318" y="101352"/>
                    </a:cubicBezTo>
                    <a:cubicBezTo>
                      <a:pt x="528947" y="107989"/>
                      <a:pt x="508120" y="115080"/>
                      <a:pt x="492840" y="124808"/>
                    </a:cubicBezTo>
                    <a:cubicBezTo>
                      <a:pt x="483109" y="130991"/>
                      <a:pt x="475651" y="138355"/>
                      <a:pt x="471194" y="146720"/>
                    </a:cubicBezTo>
                    <a:cubicBezTo>
                      <a:pt x="464646" y="158721"/>
                      <a:pt x="467011" y="172632"/>
                      <a:pt x="465192" y="185542"/>
                    </a:cubicBezTo>
                    <a:cubicBezTo>
                      <a:pt x="464737" y="188724"/>
                      <a:pt x="463464" y="191633"/>
                      <a:pt x="460099" y="194088"/>
                    </a:cubicBezTo>
                    <a:cubicBezTo>
                      <a:pt x="448730" y="202453"/>
                      <a:pt x="433177" y="204180"/>
                      <a:pt x="417170" y="205726"/>
                    </a:cubicBezTo>
                    <a:cubicBezTo>
                      <a:pt x="398162" y="207544"/>
                      <a:pt x="378335" y="208362"/>
                      <a:pt x="361054" y="212908"/>
                    </a:cubicBezTo>
                    <a:cubicBezTo>
                      <a:pt x="349777" y="215818"/>
                      <a:pt x="339408" y="220454"/>
                      <a:pt x="330586" y="227091"/>
                    </a:cubicBezTo>
                    <a:cubicBezTo>
                      <a:pt x="323401" y="232456"/>
                      <a:pt x="318490" y="238547"/>
                      <a:pt x="314761" y="245002"/>
                    </a:cubicBezTo>
                    <a:cubicBezTo>
                      <a:pt x="309304" y="254640"/>
                      <a:pt x="307030" y="265186"/>
                      <a:pt x="304756" y="275915"/>
                    </a:cubicBezTo>
                    <a:cubicBezTo>
                      <a:pt x="302937" y="284915"/>
                      <a:pt x="301664" y="294371"/>
                      <a:pt x="293297" y="301917"/>
                    </a:cubicBezTo>
                    <a:cubicBezTo>
                      <a:pt x="284202" y="310373"/>
                      <a:pt x="270923" y="314918"/>
                      <a:pt x="257554" y="319373"/>
                    </a:cubicBezTo>
                    <a:cubicBezTo>
                      <a:pt x="240910" y="324919"/>
                      <a:pt x="223811" y="330011"/>
                      <a:pt x="210078" y="337830"/>
                    </a:cubicBezTo>
                    <a:cubicBezTo>
                      <a:pt x="200619" y="343285"/>
                      <a:pt x="192525" y="349831"/>
                      <a:pt x="186613" y="358195"/>
                    </a:cubicBezTo>
                    <a:cubicBezTo>
                      <a:pt x="178700" y="369560"/>
                      <a:pt x="175699" y="381470"/>
                      <a:pt x="174335" y="393654"/>
                    </a:cubicBezTo>
                    <a:cubicBezTo>
                      <a:pt x="173334" y="402473"/>
                      <a:pt x="173334" y="411383"/>
                      <a:pt x="170606" y="419747"/>
                    </a:cubicBezTo>
                    <a:cubicBezTo>
                      <a:pt x="168969" y="424657"/>
                      <a:pt x="166422" y="429294"/>
                      <a:pt x="161420" y="433567"/>
                    </a:cubicBezTo>
                    <a:cubicBezTo>
                      <a:pt x="151961" y="441749"/>
                      <a:pt x="142047" y="447204"/>
                      <a:pt x="130861" y="449295"/>
                    </a:cubicBezTo>
                    <a:cubicBezTo>
                      <a:pt x="120311" y="451205"/>
                      <a:pt x="108669" y="450205"/>
                      <a:pt x="95572" y="446204"/>
                    </a:cubicBezTo>
                    <a:cubicBezTo>
                      <a:pt x="88660" y="444022"/>
                      <a:pt x="65559" y="433748"/>
                      <a:pt x="50916" y="431657"/>
                    </a:cubicBezTo>
                    <a:cubicBezTo>
                      <a:pt x="40730" y="430203"/>
                      <a:pt x="32908" y="432657"/>
                      <a:pt x="28997" y="436658"/>
                    </a:cubicBezTo>
                    <a:cubicBezTo>
                      <a:pt x="23904" y="441658"/>
                      <a:pt x="23904" y="449841"/>
                      <a:pt x="28815" y="454841"/>
                    </a:cubicBezTo>
                    <a:cubicBezTo>
                      <a:pt x="32908" y="458933"/>
                      <a:pt x="38911" y="459751"/>
                      <a:pt x="43822" y="457296"/>
                    </a:cubicBezTo>
                    <a:cubicBezTo>
                      <a:pt x="43731" y="457205"/>
                      <a:pt x="43731" y="457114"/>
                      <a:pt x="43731" y="457024"/>
                    </a:cubicBezTo>
                    <a:close/>
                    <a:moveTo>
                      <a:pt x="317944" y="420383"/>
                    </a:moveTo>
                    <a:cubicBezTo>
                      <a:pt x="335225" y="413292"/>
                      <a:pt x="354688" y="413383"/>
                      <a:pt x="374333" y="413656"/>
                    </a:cubicBezTo>
                    <a:cubicBezTo>
                      <a:pt x="397707" y="414019"/>
                      <a:pt x="421263" y="414837"/>
                      <a:pt x="442727" y="409837"/>
                    </a:cubicBezTo>
                    <a:cubicBezTo>
                      <a:pt x="455369" y="406837"/>
                      <a:pt x="467284" y="401927"/>
                      <a:pt x="478197" y="394108"/>
                    </a:cubicBezTo>
                    <a:cubicBezTo>
                      <a:pt x="493568" y="383198"/>
                      <a:pt x="499844" y="370742"/>
                      <a:pt x="501753" y="357741"/>
                    </a:cubicBezTo>
                    <a:cubicBezTo>
                      <a:pt x="503391" y="346740"/>
                      <a:pt x="501663" y="335193"/>
                      <a:pt x="499298" y="323556"/>
                    </a:cubicBezTo>
                    <a:cubicBezTo>
                      <a:pt x="497206" y="313009"/>
                      <a:pt x="493568" y="302463"/>
                      <a:pt x="498752" y="292825"/>
                    </a:cubicBezTo>
                    <a:cubicBezTo>
                      <a:pt x="501753" y="287188"/>
                      <a:pt x="507756" y="283552"/>
                      <a:pt x="514577" y="280097"/>
                    </a:cubicBezTo>
                    <a:cubicBezTo>
                      <a:pt x="536314" y="269278"/>
                      <a:pt x="565236" y="262368"/>
                      <a:pt x="582153" y="248094"/>
                    </a:cubicBezTo>
                    <a:cubicBezTo>
                      <a:pt x="591248" y="240456"/>
                      <a:pt x="596614" y="232638"/>
                      <a:pt x="599888" y="224819"/>
                    </a:cubicBezTo>
                    <a:cubicBezTo>
                      <a:pt x="603344" y="216454"/>
                      <a:pt x="604436" y="208090"/>
                      <a:pt x="604890" y="199543"/>
                    </a:cubicBezTo>
                    <a:cubicBezTo>
                      <a:pt x="605436" y="190906"/>
                      <a:pt x="604890" y="181996"/>
                      <a:pt x="608710" y="172813"/>
                    </a:cubicBezTo>
                    <a:cubicBezTo>
                      <a:pt x="611712" y="166085"/>
                      <a:pt x="608528" y="158176"/>
                      <a:pt x="601798" y="155175"/>
                    </a:cubicBezTo>
                    <a:cubicBezTo>
                      <a:pt x="594977" y="152266"/>
                      <a:pt x="587064" y="155357"/>
                      <a:pt x="584154" y="162085"/>
                    </a:cubicBezTo>
                    <a:cubicBezTo>
                      <a:pt x="576696" y="178177"/>
                      <a:pt x="579061" y="193634"/>
                      <a:pt x="575150" y="208544"/>
                    </a:cubicBezTo>
                    <a:cubicBezTo>
                      <a:pt x="573604" y="214272"/>
                      <a:pt x="570330" y="219727"/>
                      <a:pt x="563417" y="225182"/>
                    </a:cubicBezTo>
                    <a:cubicBezTo>
                      <a:pt x="554959" y="231819"/>
                      <a:pt x="542954" y="235729"/>
                      <a:pt x="530948" y="239911"/>
                    </a:cubicBezTo>
                    <a:cubicBezTo>
                      <a:pt x="516305" y="244911"/>
                      <a:pt x="501481" y="249912"/>
                      <a:pt x="490021" y="256913"/>
                    </a:cubicBezTo>
                    <a:cubicBezTo>
                      <a:pt x="481381" y="262277"/>
                      <a:pt x="474469" y="268823"/>
                      <a:pt x="469921" y="276824"/>
                    </a:cubicBezTo>
                    <a:cubicBezTo>
                      <a:pt x="463100" y="288643"/>
                      <a:pt x="462099" y="301372"/>
                      <a:pt x="463464" y="314464"/>
                    </a:cubicBezTo>
                    <a:cubicBezTo>
                      <a:pt x="464737" y="327192"/>
                      <a:pt x="469375" y="340194"/>
                      <a:pt x="467374" y="352195"/>
                    </a:cubicBezTo>
                    <a:cubicBezTo>
                      <a:pt x="466556" y="356923"/>
                      <a:pt x="463646" y="361196"/>
                      <a:pt x="457916" y="365105"/>
                    </a:cubicBezTo>
                    <a:cubicBezTo>
                      <a:pt x="446820" y="372742"/>
                      <a:pt x="434178" y="375561"/>
                      <a:pt x="420990" y="376834"/>
                    </a:cubicBezTo>
                    <a:cubicBezTo>
                      <a:pt x="403346" y="378561"/>
                      <a:pt x="384701" y="377288"/>
                      <a:pt x="366420" y="377379"/>
                    </a:cubicBezTo>
                    <a:cubicBezTo>
                      <a:pt x="344683" y="377470"/>
                      <a:pt x="323401" y="379470"/>
                      <a:pt x="304302" y="387471"/>
                    </a:cubicBezTo>
                    <a:cubicBezTo>
                      <a:pt x="281928" y="397017"/>
                      <a:pt x="269286" y="410564"/>
                      <a:pt x="261010" y="425929"/>
                    </a:cubicBezTo>
                    <a:cubicBezTo>
                      <a:pt x="254734" y="437476"/>
                      <a:pt x="251096" y="450205"/>
                      <a:pt x="247549" y="462751"/>
                    </a:cubicBezTo>
                    <a:cubicBezTo>
                      <a:pt x="244730" y="472752"/>
                      <a:pt x="242092" y="482753"/>
                      <a:pt x="236635" y="491572"/>
                    </a:cubicBezTo>
                    <a:cubicBezTo>
                      <a:pt x="226722" y="507756"/>
                      <a:pt x="208532" y="517484"/>
                      <a:pt x="187340" y="522576"/>
                    </a:cubicBezTo>
                    <a:cubicBezTo>
                      <a:pt x="166877" y="527576"/>
                      <a:pt x="143594" y="528212"/>
                      <a:pt x="120856" y="525212"/>
                    </a:cubicBezTo>
                    <a:cubicBezTo>
                      <a:pt x="113853" y="524303"/>
                      <a:pt x="106941" y="523212"/>
                      <a:pt x="100120" y="521848"/>
                    </a:cubicBezTo>
                    <a:cubicBezTo>
                      <a:pt x="93117" y="520393"/>
                      <a:pt x="86113" y="518848"/>
                      <a:pt x="79201" y="517211"/>
                    </a:cubicBezTo>
                    <a:lnTo>
                      <a:pt x="64286" y="513120"/>
                    </a:lnTo>
                    <a:cubicBezTo>
                      <a:pt x="63831" y="512938"/>
                      <a:pt x="62921" y="512938"/>
                      <a:pt x="61921" y="512938"/>
                    </a:cubicBezTo>
                    <a:lnTo>
                      <a:pt x="61921" y="513029"/>
                    </a:lnTo>
                    <a:lnTo>
                      <a:pt x="61830" y="512938"/>
                    </a:lnTo>
                    <a:cubicBezTo>
                      <a:pt x="60102" y="512847"/>
                      <a:pt x="58192" y="512665"/>
                      <a:pt x="58556" y="511574"/>
                    </a:cubicBezTo>
                    <a:cubicBezTo>
                      <a:pt x="58647" y="511302"/>
                      <a:pt x="58738" y="511120"/>
                      <a:pt x="58829" y="510938"/>
                    </a:cubicBezTo>
                    <a:cubicBezTo>
                      <a:pt x="56282" y="509665"/>
                      <a:pt x="53190" y="509302"/>
                      <a:pt x="50188" y="510120"/>
                    </a:cubicBezTo>
                    <a:cubicBezTo>
                      <a:pt x="44368" y="511483"/>
                      <a:pt x="42367" y="515120"/>
                      <a:pt x="41366" y="516939"/>
                    </a:cubicBezTo>
                    <a:cubicBezTo>
                      <a:pt x="39002" y="521485"/>
                      <a:pt x="38911" y="526576"/>
                      <a:pt x="43458" y="531758"/>
                    </a:cubicBezTo>
                    <a:cubicBezTo>
                      <a:pt x="44368" y="532758"/>
                      <a:pt x="45914" y="534031"/>
                      <a:pt x="48369" y="535213"/>
                    </a:cubicBezTo>
                    <a:cubicBezTo>
                      <a:pt x="50006" y="535941"/>
                      <a:pt x="53917" y="536940"/>
                      <a:pt x="55554" y="537668"/>
                    </a:cubicBezTo>
                    <a:lnTo>
                      <a:pt x="72562" y="542941"/>
                    </a:lnTo>
                    <a:cubicBezTo>
                      <a:pt x="79656" y="544941"/>
                      <a:pt x="86932" y="546851"/>
                      <a:pt x="94299" y="548578"/>
                    </a:cubicBezTo>
                    <a:cubicBezTo>
                      <a:pt x="101666" y="550305"/>
                      <a:pt x="109124" y="551851"/>
                      <a:pt x="116673" y="553124"/>
                    </a:cubicBezTo>
                    <a:cubicBezTo>
                      <a:pt x="148869" y="558488"/>
                      <a:pt x="182156" y="557215"/>
                      <a:pt x="209623" y="548396"/>
                    </a:cubicBezTo>
                    <a:cubicBezTo>
                      <a:pt x="233088" y="540941"/>
                      <a:pt x="252279" y="527758"/>
                      <a:pt x="264466" y="509120"/>
                    </a:cubicBezTo>
                    <a:cubicBezTo>
                      <a:pt x="277381" y="489118"/>
                      <a:pt x="279291" y="463751"/>
                      <a:pt x="291296" y="442749"/>
                    </a:cubicBezTo>
                    <a:cubicBezTo>
                      <a:pt x="296480" y="433657"/>
                      <a:pt x="304393" y="425839"/>
                      <a:pt x="317944" y="420383"/>
                    </a:cubicBezTo>
                    <a:close/>
                    <a:moveTo>
                      <a:pt x="61921" y="512938"/>
                    </a:moveTo>
                    <a:cubicBezTo>
                      <a:pt x="60829" y="511302"/>
                      <a:pt x="59556" y="509938"/>
                      <a:pt x="58829" y="510938"/>
                    </a:cubicBezTo>
                    <a:cubicBezTo>
                      <a:pt x="59920" y="511483"/>
                      <a:pt x="60920" y="512120"/>
                      <a:pt x="61830" y="512938"/>
                    </a:cubicBezTo>
                    <a:lnTo>
                      <a:pt x="61921" y="512938"/>
                    </a:lnTo>
                    <a:close/>
                    <a:moveTo>
                      <a:pt x="585245" y="326283"/>
                    </a:moveTo>
                    <a:cubicBezTo>
                      <a:pt x="581880" y="329647"/>
                      <a:pt x="579425" y="333284"/>
                      <a:pt x="577424" y="337011"/>
                    </a:cubicBezTo>
                    <a:cubicBezTo>
                      <a:pt x="574513" y="342285"/>
                      <a:pt x="572694" y="347740"/>
                      <a:pt x="570875" y="353286"/>
                    </a:cubicBezTo>
                    <a:cubicBezTo>
                      <a:pt x="569511" y="357468"/>
                      <a:pt x="568238" y="361832"/>
                      <a:pt x="564691" y="365469"/>
                    </a:cubicBezTo>
                    <a:cubicBezTo>
                      <a:pt x="559779" y="370742"/>
                      <a:pt x="553140" y="374833"/>
                      <a:pt x="546501" y="379016"/>
                    </a:cubicBezTo>
                    <a:cubicBezTo>
                      <a:pt x="538133" y="384289"/>
                      <a:pt x="529675" y="389471"/>
                      <a:pt x="522217" y="395290"/>
                    </a:cubicBezTo>
                    <a:cubicBezTo>
                      <a:pt x="517579" y="399018"/>
                      <a:pt x="513304" y="402927"/>
                      <a:pt x="509757" y="407291"/>
                    </a:cubicBezTo>
                    <a:cubicBezTo>
                      <a:pt x="503482" y="415019"/>
                      <a:pt x="499662" y="424475"/>
                      <a:pt x="494114" y="432930"/>
                    </a:cubicBezTo>
                    <a:cubicBezTo>
                      <a:pt x="492113" y="435931"/>
                      <a:pt x="489930" y="438931"/>
                      <a:pt x="486383" y="441113"/>
                    </a:cubicBezTo>
                    <a:cubicBezTo>
                      <a:pt x="480380" y="444840"/>
                      <a:pt x="472559" y="446568"/>
                      <a:pt x="464282" y="447568"/>
                    </a:cubicBezTo>
                    <a:cubicBezTo>
                      <a:pt x="449548" y="449386"/>
                      <a:pt x="433541" y="449023"/>
                      <a:pt x="420444" y="449568"/>
                    </a:cubicBezTo>
                    <a:cubicBezTo>
                      <a:pt x="413623" y="449841"/>
                      <a:pt x="403983" y="449568"/>
                      <a:pt x="396070" y="451114"/>
                    </a:cubicBezTo>
                    <a:cubicBezTo>
                      <a:pt x="390340" y="452296"/>
                      <a:pt x="385247" y="454023"/>
                      <a:pt x="381609" y="456933"/>
                    </a:cubicBezTo>
                    <a:cubicBezTo>
                      <a:pt x="375879" y="461024"/>
                      <a:pt x="374515" y="469025"/>
                      <a:pt x="378608" y="474843"/>
                    </a:cubicBezTo>
                    <a:cubicBezTo>
                      <a:pt x="382791" y="480571"/>
                      <a:pt x="390795" y="481935"/>
                      <a:pt x="396525" y="477753"/>
                    </a:cubicBezTo>
                    <a:cubicBezTo>
                      <a:pt x="398526" y="476480"/>
                      <a:pt x="401800" y="477117"/>
                      <a:pt x="404983" y="477117"/>
                    </a:cubicBezTo>
                    <a:cubicBezTo>
                      <a:pt x="410531" y="477117"/>
                      <a:pt x="416170" y="477662"/>
                      <a:pt x="420535" y="477844"/>
                    </a:cubicBezTo>
                    <a:cubicBezTo>
                      <a:pt x="436997" y="478389"/>
                      <a:pt x="457643" y="480480"/>
                      <a:pt x="475651" y="478389"/>
                    </a:cubicBezTo>
                    <a:cubicBezTo>
                      <a:pt x="485746" y="477117"/>
                      <a:pt x="495114" y="474389"/>
                      <a:pt x="502936" y="470207"/>
                    </a:cubicBezTo>
                    <a:cubicBezTo>
                      <a:pt x="509393" y="466752"/>
                      <a:pt x="514395" y="462388"/>
                      <a:pt x="518579" y="457478"/>
                    </a:cubicBezTo>
                    <a:cubicBezTo>
                      <a:pt x="525946" y="449114"/>
                      <a:pt x="529766" y="438567"/>
                      <a:pt x="536951" y="430475"/>
                    </a:cubicBezTo>
                    <a:cubicBezTo>
                      <a:pt x="541589" y="425202"/>
                      <a:pt x="547956" y="421111"/>
                      <a:pt x="554504" y="416929"/>
                    </a:cubicBezTo>
                    <a:cubicBezTo>
                      <a:pt x="562599" y="411655"/>
                      <a:pt x="571057" y="406564"/>
                      <a:pt x="578333" y="400836"/>
                    </a:cubicBezTo>
                    <a:cubicBezTo>
                      <a:pt x="582972" y="397290"/>
                      <a:pt x="587246" y="393472"/>
                      <a:pt x="590884" y="389289"/>
                    </a:cubicBezTo>
                    <a:cubicBezTo>
                      <a:pt x="594067" y="385653"/>
                      <a:pt x="596523" y="381925"/>
                      <a:pt x="598433" y="378016"/>
                    </a:cubicBezTo>
                    <a:cubicBezTo>
                      <a:pt x="601071" y="372651"/>
                      <a:pt x="602708" y="367105"/>
                      <a:pt x="604254" y="361469"/>
                    </a:cubicBezTo>
                    <a:cubicBezTo>
                      <a:pt x="605436" y="357104"/>
                      <a:pt x="606164" y="352468"/>
                      <a:pt x="609529" y="348467"/>
                    </a:cubicBezTo>
                    <a:cubicBezTo>
                      <a:pt x="611893" y="345740"/>
                      <a:pt x="614895" y="343285"/>
                      <a:pt x="618260" y="341012"/>
                    </a:cubicBezTo>
                    <a:cubicBezTo>
                      <a:pt x="635450" y="329283"/>
                      <a:pt x="659551" y="320828"/>
                      <a:pt x="674376" y="307463"/>
                    </a:cubicBezTo>
                    <a:cubicBezTo>
                      <a:pt x="680015" y="302735"/>
                      <a:pt x="680833" y="294280"/>
                      <a:pt x="676013" y="288643"/>
                    </a:cubicBezTo>
                    <a:cubicBezTo>
                      <a:pt x="671284" y="282915"/>
                      <a:pt x="662825" y="282188"/>
                      <a:pt x="657186" y="286916"/>
                    </a:cubicBezTo>
                    <a:cubicBezTo>
                      <a:pt x="642180" y="298462"/>
                      <a:pt x="618442" y="304099"/>
                      <a:pt x="601343" y="313918"/>
                    </a:cubicBezTo>
                    <a:cubicBezTo>
                      <a:pt x="595159" y="317464"/>
                      <a:pt x="589702" y="321646"/>
                      <a:pt x="585245" y="326283"/>
                    </a:cubicBezTo>
                    <a:close/>
                    <a:moveTo>
                      <a:pt x="97937" y="345194"/>
                    </a:moveTo>
                    <a:cubicBezTo>
                      <a:pt x="94390" y="342739"/>
                      <a:pt x="91661" y="339557"/>
                      <a:pt x="89297" y="336284"/>
                    </a:cubicBezTo>
                    <a:cubicBezTo>
                      <a:pt x="88296" y="335011"/>
                      <a:pt x="87387" y="333557"/>
                      <a:pt x="86659" y="332193"/>
                    </a:cubicBezTo>
                    <a:cubicBezTo>
                      <a:pt x="75199" y="347194"/>
                      <a:pt x="100302" y="377925"/>
                      <a:pt x="109942" y="350286"/>
                    </a:cubicBezTo>
                    <a:cubicBezTo>
                      <a:pt x="108396" y="349649"/>
                      <a:pt x="106941" y="348831"/>
                      <a:pt x="105850" y="347740"/>
                    </a:cubicBezTo>
                    <a:cubicBezTo>
                      <a:pt x="102848" y="346831"/>
                      <a:pt x="99210" y="346012"/>
                      <a:pt x="97937" y="345194"/>
                    </a:cubicBezTo>
                    <a:close/>
                    <a:moveTo>
                      <a:pt x="83931" y="326465"/>
                    </a:moveTo>
                    <a:cubicBezTo>
                      <a:pt x="84749" y="328374"/>
                      <a:pt x="85659" y="330284"/>
                      <a:pt x="86659" y="332193"/>
                    </a:cubicBezTo>
                    <a:cubicBezTo>
                      <a:pt x="90752" y="326829"/>
                      <a:pt x="99483" y="323465"/>
                      <a:pt x="115217" y="325465"/>
                    </a:cubicBezTo>
                    <a:cubicBezTo>
                      <a:pt x="109033" y="325101"/>
                      <a:pt x="103303" y="329374"/>
                      <a:pt x="101939" y="335648"/>
                    </a:cubicBezTo>
                    <a:cubicBezTo>
                      <a:pt x="101029" y="340194"/>
                      <a:pt x="102575" y="344740"/>
                      <a:pt x="105850" y="347740"/>
                    </a:cubicBezTo>
                    <a:cubicBezTo>
                      <a:pt x="108305" y="348467"/>
                      <a:pt x="110306" y="349195"/>
                      <a:pt x="109942" y="350195"/>
                    </a:cubicBezTo>
                    <a:lnTo>
                      <a:pt x="109942" y="350286"/>
                    </a:lnTo>
                    <a:cubicBezTo>
                      <a:pt x="110488" y="350558"/>
                      <a:pt x="111216" y="350740"/>
                      <a:pt x="111852" y="350831"/>
                    </a:cubicBezTo>
                    <a:cubicBezTo>
                      <a:pt x="113853" y="351377"/>
                      <a:pt x="115035" y="351286"/>
                      <a:pt x="115490" y="351286"/>
                    </a:cubicBezTo>
                    <a:cubicBezTo>
                      <a:pt x="119219" y="351377"/>
                      <a:pt x="121311" y="349740"/>
                      <a:pt x="122493" y="349013"/>
                    </a:cubicBezTo>
                    <a:cubicBezTo>
                      <a:pt x="127223" y="346194"/>
                      <a:pt x="128132" y="341830"/>
                      <a:pt x="128041" y="337284"/>
                    </a:cubicBezTo>
                    <a:cubicBezTo>
                      <a:pt x="128041" y="336375"/>
                      <a:pt x="127405" y="329920"/>
                      <a:pt x="119765" y="326283"/>
                    </a:cubicBezTo>
                    <a:lnTo>
                      <a:pt x="114308" y="323647"/>
                    </a:lnTo>
                    <a:lnTo>
                      <a:pt x="111125" y="316919"/>
                    </a:lnTo>
                    <a:cubicBezTo>
                      <a:pt x="110124" y="313645"/>
                      <a:pt x="111307" y="310463"/>
                      <a:pt x="112762" y="307463"/>
                    </a:cubicBezTo>
                    <a:cubicBezTo>
                      <a:pt x="114672" y="303463"/>
                      <a:pt x="118128" y="300099"/>
                      <a:pt x="121948" y="296917"/>
                    </a:cubicBezTo>
                    <a:cubicBezTo>
                      <a:pt x="132225" y="288189"/>
                      <a:pt x="145231" y="280460"/>
                      <a:pt x="159237" y="272823"/>
                    </a:cubicBezTo>
                    <a:cubicBezTo>
                      <a:pt x="167150" y="268550"/>
                      <a:pt x="175426" y="264277"/>
                      <a:pt x="183793" y="260186"/>
                    </a:cubicBezTo>
                    <a:cubicBezTo>
                      <a:pt x="196526" y="253912"/>
                      <a:pt x="209350" y="247821"/>
                      <a:pt x="221992" y="242820"/>
                    </a:cubicBezTo>
                    <a:cubicBezTo>
                      <a:pt x="228086" y="240275"/>
                      <a:pt x="234816" y="237365"/>
                      <a:pt x="241001" y="236092"/>
                    </a:cubicBezTo>
                    <a:cubicBezTo>
                      <a:pt x="242547" y="235820"/>
                      <a:pt x="243911" y="235456"/>
                      <a:pt x="245275" y="235456"/>
                    </a:cubicBezTo>
                    <a:cubicBezTo>
                      <a:pt x="245730" y="235456"/>
                      <a:pt x="246367" y="235183"/>
                      <a:pt x="246731" y="235092"/>
                    </a:cubicBezTo>
                    <a:cubicBezTo>
                      <a:pt x="246549" y="234729"/>
                      <a:pt x="246276" y="234092"/>
                      <a:pt x="246640" y="234001"/>
                    </a:cubicBezTo>
                    <a:cubicBezTo>
                      <a:pt x="246912" y="233819"/>
                      <a:pt x="247094" y="234638"/>
                      <a:pt x="247185" y="235092"/>
                    </a:cubicBezTo>
                    <a:cubicBezTo>
                      <a:pt x="248277" y="242457"/>
                      <a:pt x="255007" y="247548"/>
                      <a:pt x="262374" y="246548"/>
                    </a:cubicBezTo>
                    <a:cubicBezTo>
                      <a:pt x="269650" y="245548"/>
                      <a:pt x="274834" y="238729"/>
                      <a:pt x="273743" y="231365"/>
                    </a:cubicBezTo>
                    <a:cubicBezTo>
                      <a:pt x="272742" y="218091"/>
                      <a:pt x="265284" y="211635"/>
                      <a:pt x="256098" y="207999"/>
                    </a:cubicBezTo>
                    <a:cubicBezTo>
                      <a:pt x="244821" y="203635"/>
                      <a:pt x="226449" y="207544"/>
                      <a:pt x="210987" y="212090"/>
                    </a:cubicBezTo>
                    <a:cubicBezTo>
                      <a:pt x="191797" y="218272"/>
                      <a:pt x="171242" y="225637"/>
                      <a:pt x="152598" y="235274"/>
                    </a:cubicBezTo>
                    <a:cubicBezTo>
                      <a:pt x="131952" y="245912"/>
                      <a:pt x="113671" y="259095"/>
                      <a:pt x="99665" y="272641"/>
                    </a:cubicBezTo>
                    <a:cubicBezTo>
                      <a:pt x="91116" y="281279"/>
                      <a:pt x="84749" y="291007"/>
                      <a:pt x="82475" y="301190"/>
                    </a:cubicBezTo>
                    <a:cubicBezTo>
                      <a:pt x="80475" y="309554"/>
                      <a:pt x="80566" y="318192"/>
                      <a:pt x="83931" y="326465"/>
                    </a:cubicBezTo>
                    <a:close/>
                    <a:moveTo>
                      <a:pt x="44186" y="320555"/>
                    </a:moveTo>
                    <a:cubicBezTo>
                      <a:pt x="45823" y="318737"/>
                      <a:pt x="48187" y="312191"/>
                      <a:pt x="43276" y="304190"/>
                    </a:cubicBezTo>
                    <a:cubicBezTo>
                      <a:pt x="41912" y="302008"/>
                      <a:pt x="36546" y="295644"/>
                      <a:pt x="36546" y="295644"/>
                    </a:cubicBezTo>
                    <a:cubicBezTo>
                      <a:pt x="36546" y="295644"/>
                      <a:pt x="37183" y="296189"/>
                      <a:pt x="37273" y="296371"/>
                    </a:cubicBezTo>
                    <a:cubicBezTo>
                      <a:pt x="35909" y="294007"/>
                      <a:pt x="35000" y="291462"/>
                      <a:pt x="34090" y="288916"/>
                    </a:cubicBezTo>
                    <a:cubicBezTo>
                      <a:pt x="33363" y="286825"/>
                      <a:pt x="33454" y="284643"/>
                      <a:pt x="33999" y="282733"/>
                    </a:cubicBezTo>
                    <a:cubicBezTo>
                      <a:pt x="34363" y="281279"/>
                      <a:pt x="36091" y="281006"/>
                      <a:pt x="37364" y="280097"/>
                    </a:cubicBezTo>
                    <a:cubicBezTo>
                      <a:pt x="39274" y="278733"/>
                      <a:pt x="41457" y="277551"/>
                      <a:pt x="43822" y="276369"/>
                    </a:cubicBezTo>
                    <a:cubicBezTo>
                      <a:pt x="51825" y="272369"/>
                      <a:pt x="60920" y="268641"/>
                      <a:pt x="69197" y="264368"/>
                    </a:cubicBezTo>
                    <a:cubicBezTo>
                      <a:pt x="74654" y="261459"/>
                      <a:pt x="79747" y="258549"/>
                      <a:pt x="83931" y="254821"/>
                    </a:cubicBezTo>
                    <a:cubicBezTo>
                      <a:pt x="90024" y="250639"/>
                      <a:pt x="91570" y="242366"/>
                      <a:pt x="87478" y="236183"/>
                    </a:cubicBezTo>
                    <a:cubicBezTo>
                      <a:pt x="83294" y="230092"/>
                      <a:pt x="74927" y="228455"/>
                      <a:pt x="68833" y="232638"/>
                    </a:cubicBezTo>
                    <a:cubicBezTo>
                      <a:pt x="62921" y="235638"/>
                      <a:pt x="55554" y="236456"/>
                      <a:pt x="48187" y="238274"/>
                    </a:cubicBezTo>
                    <a:cubicBezTo>
                      <a:pt x="38456" y="240547"/>
                      <a:pt x="28815" y="243184"/>
                      <a:pt x="21175" y="247457"/>
                    </a:cubicBezTo>
                    <a:cubicBezTo>
                      <a:pt x="9807" y="253821"/>
                      <a:pt x="2258" y="263368"/>
                      <a:pt x="348" y="275915"/>
                    </a:cubicBezTo>
                    <a:cubicBezTo>
                      <a:pt x="-380" y="282279"/>
                      <a:pt x="-107" y="288825"/>
                      <a:pt x="2531" y="295098"/>
                    </a:cubicBezTo>
                    <a:cubicBezTo>
                      <a:pt x="5350" y="301826"/>
                      <a:pt x="9443" y="308463"/>
                      <a:pt x="14627" y="313737"/>
                    </a:cubicBezTo>
                    <a:cubicBezTo>
                      <a:pt x="14991" y="314191"/>
                      <a:pt x="18629" y="315737"/>
                      <a:pt x="21084" y="317373"/>
                    </a:cubicBezTo>
                    <a:lnTo>
                      <a:pt x="20903" y="315282"/>
                    </a:lnTo>
                    <a:cubicBezTo>
                      <a:pt x="21084" y="316100"/>
                      <a:pt x="21266" y="316919"/>
                      <a:pt x="21630" y="317737"/>
                    </a:cubicBezTo>
                    <a:lnTo>
                      <a:pt x="21084" y="317373"/>
                    </a:lnTo>
                    <a:cubicBezTo>
                      <a:pt x="21266" y="319555"/>
                      <a:pt x="21630" y="321737"/>
                      <a:pt x="22994" y="320374"/>
                    </a:cubicBezTo>
                    <a:cubicBezTo>
                      <a:pt x="23813" y="321737"/>
                      <a:pt x="24995" y="322919"/>
                      <a:pt x="26359" y="323828"/>
                    </a:cubicBezTo>
                    <a:cubicBezTo>
                      <a:pt x="32180" y="327829"/>
                      <a:pt x="40184" y="326374"/>
                      <a:pt x="44186" y="320555"/>
                    </a:cubicBezTo>
                    <a:close/>
                    <a:moveTo>
                      <a:pt x="57373" y="347831"/>
                    </a:moveTo>
                    <a:cubicBezTo>
                      <a:pt x="50643" y="344830"/>
                      <a:pt x="42730" y="347831"/>
                      <a:pt x="39729" y="354650"/>
                    </a:cubicBezTo>
                    <a:cubicBezTo>
                      <a:pt x="34545" y="362650"/>
                      <a:pt x="32999" y="376015"/>
                      <a:pt x="35818" y="390017"/>
                    </a:cubicBezTo>
                    <a:cubicBezTo>
                      <a:pt x="37364" y="397199"/>
                      <a:pt x="40639" y="404382"/>
                      <a:pt x="45186" y="410564"/>
                    </a:cubicBezTo>
                    <a:cubicBezTo>
                      <a:pt x="47551" y="413837"/>
                      <a:pt x="50279" y="416838"/>
                      <a:pt x="53553" y="419202"/>
                    </a:cubicBezTo>
                    <a:cubicBezTo>
                      <a:pt x="65468" y="428021"/>
                      <a:pt x="80656" y="433476"/>
                      <a:pt x="99028" y="427384"/>
                    </a:cubicBezTo>
                    <a:cubicBezTo>
                      <a:pt x="106031" y="426111"/>
                      <a:pt x="110670" y="419383"/>
                      <a:pt x="109397" y="412383"/>
                    </a:cubicBezTo>
                    <a:cubicBezTo>
                      <a:pt x="108123" y="405473"/>
                      <a:pt x="101393" y="400836"/>
                      <a:pt x="94481" y="402109"/>
                    </a:cubicBezTo>
                    <a:cubicBezTo>
                      <a:pt x="86295" y="402382"/>
                      <a:pt x="81475" y="397745"/>
                      <a:pt x="77291" y="393199"/>
                    </a:cubicBezTo>
                    <a:cubicBezTo>
                      <a:pt x="75199" y="390926"/>
                      <a:pt x="73653" y="388289"/>
                      <a:pt x="72107" y="385653"/>
                    </a:cubicBezTo>
                    <a:cubicBezTo>
                      <a:pt x="70288" y="382562"/>
                      <a:pt x="68378" y="379743"/>
                      <a:pt x="67287" y="376561"/>
                    </a:cubicBezTo>
                    <a:cubicBezTo>
                      <a:pt x="66195" y="373470"/>
                      <a:pt x="64740" y="370651"/>
                      <a:pt x="64649" y="367924"/>
                    </a:cubicBezTo>
                    <a:cubicBezTo>
                      <a:pt x="64649" y="367014"/>
                      <a:pt x="64013" y="366287"/>
                      <a:pt x="64195" y="365560"/>
                    </a:cubicBezTo>
                    <a:cubicBezTo>
                      <a:pt x="67196" y="358741"/>
                      <a:pt x="64195" y="350831"/>
                      <a:pt x="57373" y="347831"/>
                    </a:cubicBezTo>
                    <a:close/>
                    <a:moveTo>
                      <a:pt x="295571" y="171268"/>
                    </a:moveTo>
                    <a:cubicBezTo>
                      <a:pt x="302937" y="169177"/>
                      <a:pt x="311123" y="168086"/>
                      <a:pt x="319581" y="167358"/>
                    </a:cubicBezTo>
                    <a:cubicBezTo>
                      <a:pt x="322946" y="167085"/>
                      <a:pt x="326403" y="167267"/>
                      <a:pt x="329859" y="167358"/>
                    </a:cubicBezTo>
                    <a:cubicBezTo>
                      <a:pt x="332769" y="167449"/>
                      <a:pt x="335770" y="167358"/>
                      <a:pt x="338772" y="168086"/>
                    </a:cubicBezTo>
                    <a:cubicBezTo>
                      <a:pt x="340409" y="168449"/>
                      <a:pt x="344229" y="169631"/>
                      <a:pt x="347776" y="171540"/>
                    </a:cubicBezTo>
                    <a:cubicBezTo>
                      <a:pt x="348685" y="171995"/>
                      <a:pt x="350322" y="172359"/>
                      <a:pt x="351596" y="172813"/>
                    </a:cubicBezTo>
                    <a:cubicBezTo>
                      <a:pt x="351323" y="175450"/>
                      <a:pt x="351868" y="178268"/>
                      <a:pt x="353324" y="180723"/>
                    </a:cubicBezTo>
                    <a:cubicBezTo>
                      <a:pt x="356871" y="186815"/>
                      <a:pt x="364783" y="188906"/>
                      <a:pt x="370877" y="185269"/>
                    </a:cubicBezTo>
                    <a:cubicBezTo>
                      <a:pt x="374515" y="183905"/>
                      <a:pt x="376243" y="181087"/>
                      <a:pt x="377971" y="178905"/>
                    </a:cubicBezTo>
                    <a:cubicBezTo>
                      <a:pt x="381518" y="174450"/>
                      <a:pt x="380972" y="168904"/>
                      <a:pt x="379244" y="162540"/>
                    </a:cubicBezTo>
                    <a:cubicBezTo>
                      <a:pt x="377516" y="156357"/>
                      <a:pt x="370149" y="148902"/>
                      <a:pt x="362782" y="142810"/>
                    </a:cubicBezTo>
                    <a:cubicBezTo>
                      <a:pt x="357416" y="138355"/>
                      <a:pt x="351686" y="135719"/>
                      <a:pt x="348958" y="134537"/>
                    </a:cubicBezTo>
                    <a:cubicBezTo>
                      <a:pt x="343228" y="132446"/>
                      <a:pt x="337316" y="131264"/>
                      <a:pt x="331314" y="131082"/>
                    </a:cubicBezTo>
                    <a:cubicBezTo>
                      <a:pt x="327494" y="130991"/>
                      <a:pt x="323674" y="131264"/>
                      <a:pt x="319945" y="131991"/>
                    </a:cubicBezTo>
                    <a:cubicBezTo>
                      <a:pt x="314670" y="132991"/>
                      <a:pt x="309486" y="134355"/>
                      <a:pt x="304484" y="136355"/>
                    </a:cubicBezTo>
                    <a:cubicBezTo>
                      <a:pt x="297299" y="139355"/>
                      <a:pt x="290659" y="142992"/>
                      <a:pt x="284657" y="146811"/>
                    </a:cubicBezTo>
                    <a:cubicBezTo>
                      <a:pt x="277926" y="149811"/>
                      <a:pt x="274925" y="157721"/>
                      <a:pt x="277926" y="164449"/>
                    </a:cubicBezTo>
                    <a:cubicBezTo>
                      <a:pt x="280928" y="171268"/>
                      <a:pt x="288840" y="174268"/>
                      <a:pt x="295571" y="171268"/>
                    </a:cubicBezTo>
                    <a:close/>
                    <a:moveTo>
                      <a:pt x="1595878" y="509120"/>
                    </a:moveTo>
                    <a:cubicBezTo>
                      <a:pt x="1581144" y="507847"/>
                      <a:pt x="1566228" y="503392"/>
                      <a:pt x="1551495" y="497755"/>
                    </a:cubicBezTo>
                    <a:cubicBezTo>
                      <a:pt x="1528121" y="488754"/>
                      <a:pt x="1505383" y="476389"/>
                      <a:pt x="1485465" y="466388"/>
                    </a:cubicBezTo>
                    <a:cubicBezTo>
                      <a:pt x="1433351" y="440294"/>
                      <a:pt x="1384420" y="405564"/>
                      <a:pt x="1339764" y="366742"/>
                    </a:cubicBezTo>
                    <a:cubicBezTo>
                      <a:pt x="1294016" y="327011"/>
                      <a:pt x="1252634" y="282915"/>
                      <a:pt x="1218164" y="237820"/>
                    </a:cubicBezTo>
                    <a:cubicBezTo>
                      <a:pt x="1197791" y="211726"/>
                      <a:pt x="1182057" y="182814"/>
                      <a:pt x="1162685" y="156175"/>
                    </a:cubicBezTo>
                    <a:cubicBezTo>
                      <a:pt x="1153954" y="144083"/>
                      <a:pt x="1144404" y="132446"/>
                      <a:pt x="1133581" y="121626"/>
                    </a:cubicBezTo>
                    <a:cubicBezTo>
                      <a:pt x="1104386" y="92623"/>
                      <a:pt x="1067279" y="67348"/>
                      <a:pt x="1027079" y="46710"/>
                    </a:cubicBezTo>
                    <a:cubicBezTo>
                      <a:pt x="988334" y="26890"/>
                      <a:pt x="946861" y="11343"/>
                      <a:pt x="907207" y="523"/>
                    </a:cubicBezTo>
                    <a:cubicBezTo>
                      <a:pt x="900386" y="-1477"/>
                      <a:pt x="893201" y="2433"/>
                      <a:pt x="891291" y="9251"/>
                    </a:cubicBezTo>
                    <a:cubicBezTo>
                      <a:pt x="889290" y="16070"/>
                      <a:pt x="893201" y="23162"/>
                      <a:pt x="900022" y="25162"/>
                    </a:cubicBezTo>
                    <a:cubicBezTo>
                      <a:pt x="937584" y="36709"/>
                      <a:pt x="976784" y="52892"/>
                      <a:pt x="1013164" y="72894"/>
                    </a:cubicBezTo>
                    <a:cubicBezTo>
                      <a:pt x="1049816" y="93078"/>
                      <a:pt x="1083650" y="117171"/>
                      <a:pt x="1110025" y="144720"/>
                    </a:cubicBezTo>
                    <a:cubicBezTo>
                      <a:pt x="1119393" y="154539"/>
                      <a:pt x="1127487" y="164994"/>
                      <a:pt x="1135036" y="175814"/>
                    </a:cubicBezTo>
                    <a:cubicBezTo>
                      <a:pt x="1154045" y="203271"/>
                      <a:pt x="1169597" y="232819"/>
                      <a:pt x="1189788" y="259640"/>
                    </a:cubicBezTo>
                    <a:cubicBezTo>
                      <a:pt x="1225804" y="306463"/>
                      <a:pt x="1268550" y="352740"/>
                      <a:pt x="1316845" y="393472"/>
                    </a:cubicBezTo>
                    <a:cubicBezTo>
                      <a:pt x="1364229" y="433476"/>
                      <a:pt x="1416707" y="468115"/>
                      <a:pt x="1472096" y="494118"/>
                    </a:cubicBezTo>
                    <a:cubicBezTo>
                      <a:pt x="1493014" y="503846"/>
                      <a:pt x="1517025" y="515938"/>
                      <a:pt x="1541763" y="524485"/>
                    </a:cubicBezTo>
                    <a:cubicBezTo>
                      <a:pt x="1559043" y="530576"/>
                      <a:pt x="1576779" y="534940"/>
                      <a:pt x="1593968" y="535850"/>
                    </a:cubicBezTo>
                    <a:cubicBezTo>
                      <a:pt x="1601335" y="536395"/>
                      <a:pt x="1607702" y="530849"/>
                      <a:pt x="1608247" y="523394"/>
                    </a:cubicBezTo>
                    <a:cubicBezTo>
                      <a:pt x="1608793" y="516029"/>
                      <a:pt x="1603245" y="509665"/>
                      <a:pt x="1595878" y="509120"/>
                    </a:cubicBezTo>
                    <a:close/>
                    <a:moveTo>
                      <a:pt x="1193881" y="514847"/>
                    </a:moveTo>
                    <a:cubicBezTo>
                      <a:pt x="1191334" y="515029"/>
                      <a:pt x="1188605" y="515757"/>
                      <a:pt x="1185968" y="516120"/>
                    </a:cubicBezTo>
                    <a:cubicBezTo>
                      <a:pt x="1185604" y="512575"/>
                      <a:pt x="1183876" y="508574"/>
                      <a:pt x="1178237" y="505847"/>
                    </a:cubicBezTo>
                    <a:cubicBezTo>
                      <a:pt x="1177419" y="505483"/>
                      <a:pt x="1175782" y="504846"/>
                      <a:pt x="1173417" y="504028"/>
                    </a:cubicBezTo>
                    <a:cubicBezTo>
                      <a:pt x="1163685" y="500573"/>
                      <a:pt x="1138856" y="492663"/>
                      <a:pt x="1137310" y="492209"/>
                    </a:cubicBezTo>
                    <a:cubicBezTo>
                      <a:pt x="1124668" y="488027"/>
                      <a:pt x="1112026" y="483753"/>
                      <a:pt x="1099475" y="479208"/>
                    </a:cubicBezTo>
                    <a:cubicBezTo>
                      <a:pt x="1086924" y="474753"/>
                      <a:pt x="1074555" y="470025"/>
                      <a:pt x="1062185" y="465115"/>
                    </a:cubicBezTo>
                    <a:cubicBezTo>
                      <a:pt x="1019166" y="448114"/>
                      <a:pt x="969508" y="425293"/>
                      <a:pt x="933946" y="393108"/>
                    </a:cubicBezTo>
                    <a:cubicBezTo>
                      <a:pt x="911027" y="372379"/>
                      <a:pt x="894019" y="347649"/>
                      <a:pt x="890745" y="317100"/>
                    </a:cubicBezTo>
                    <a:cubicBezTo>
                      <a:pt x="889927" y="310191"/>
                      <a:pt x="890018" y="303008"/>
                      <a:pt x="890927" y="295916"/>
                    </a:cubicBezTo>
                    <a:cubicBezTo>
                      <a:pt x="891837" y="288916"/>
                      <a:pt x="893565" y="281915"/>
                      <a:pt x="896111" y="275369"/>
                    </a:cubicBezTo>
                    <a:cubicBezTo>
                      <a:pt x="912755" y="232365"/>
                      <a:pt x="961595" y="231274"/>
                      <a:pt x="998521" y="245366"/>
                    </a:cubicBezTo>
                    <a:cubicBezTo>
                      <a:pt x="1013618" y="251185"/>
                      <a:pt x="1027079" y="259458"/>
                      <a:pt x="1036083" y="269550"/>
                    </a:cubicBezTo>
                    <a:cubicBezTo>
                      <a:pt x="1041904" y="276278"/>
                      <a:pt x="1045996" y="283552"/>
                      <a:pt x="1045996" y="291280"/>
                    </a:cubicBezTo>
                    <a:cubicBezTo>
                      <a:pt x="1045996" y="302826"/>
                      <a:pt x="1037811" y="314191"/>
                      <a:pt x="1020348" y="325283"/>
                    </a:cubicBezTo>
                    <a:cubicBezTo>
                      <a:pt x="1014073" y="329102"/>
                      <a:pt x="1012072" y="337375"/>
                      <a:pt x="1015892" y="343648"/>
                    </a:cubicBezTo>
                    <a:cubicBezTo>
                      <a:pt x="1019712" y="350013"/>
                      <a:pt x="1027988" y="352013"/>
                      <a:pt x="1034355" y="348194"/>
                    </a:cubicBezTo>
                    <a:cubicBezTo>
                      <a:pt x="1063550" y="331193"/>
                      <a:pt x="1074464" y="310736"/>
                      <a:pt x="1075191" y="291825"/>
                    </a:cubicBezTo>
                    <a:cubicBezTo>
                      <a:pt x="1076283" y="261731"/>
                      <a:pt x="1048634" y="231274"/>
                      <a:pt x="1010526" y="215363"/>
                    </a:cubicBezTo>
                    <a:cubicBezTo>
                      <a:pt x="957502" y="193179"/>
                      <a:pt x="888380" y="200089"/>
                      <a:pt x="862642" y="262004"/>
                    </a:cubicBezTo>
                    <a:cubicBezTo>
                      <a:pt x="858913" y="271278"/>
                      <a:pt x="856366" y="281188"/>
                      <a:pt x="855002" y="291189"/>
                    </a:cubicBezTo>
                    <a:cubicBezTo>
                      <a:pt x="853638" y="301190"/>
                      <a:pt x="853547" y="311373"/>
                      <a:pt x="854638" y="321283"/>
                    </a:cubicBezTo>
                    <a:cubicBezTo>
                      <a:pt x="859459" y="360741"/>
                      <a:pt x="880650" y="393108"/>
                      <a:pt x="910845" y="419202"/>
                    </a:cubicBezTo>
                    <a:cubicBezTo>
                      <a:pt x="950044" y="453205"/>
                      <a:pt x="1004432" y="476480"/>
                      <a:pt x="1051453" y="493482"/>
                    </a:cubicBezTo>
                    <a:cubicBezTo>
                      <a:pt x="1064277" y="498028"/>
                      <a:pt x="1077192" y="502483"/>
                      <a:pt x="1090198" y="506574"/>
                    </a:cubicBezTo>
                    <a:cubicBezTo>
                      <a:pt x="1103204" y="510756"/>
                      <a:pt x="1116300" y="514666"/>
                      <a:pt x="1129397" y="518302"/>
                    </a:cubicBezTo>
                    <a:cubicBezTo>
                      <a:pt x="1130216" y="518575"/>
                      <a:pt x="1138310" y="520757"/>
                      <a:pt x="1146950" y="523212"/>
                    </a:cubicBezTo>
                    <a:lnTo>
                      <a:pt x="1146950" y="523212"/>
                    </a:lnTo>
                    <a:cubicBezTo>
                      <a:pt x="1113026" y="528758"/>
                      <a:pt x="1079557" y="536122"/>
                      <a:pt x="1046633" y="544851"/>
                    </a:cubicBezTo>
                    <a:cubicBezTo>
                      <a:pt x="1013618" y="553670"/>
                      <a:pt x="981058" y="563943"/>
                      <a:pt x="948862" y="575126"/>
                    </a:cubicBezTo>
                    <a:cubicBezTo>
                      <a:pt x="914756" y="587127"/>
                      <a:pt x="880559" y="600129"/>
                      <a:pt x="848181" y="616040"/>
                    </a:cubicBezTo>
                    <a:cubicBezTo>
                      <a:pt x="825898" y="626950"/>
                      <a:pt x="804525" y="639314"/>
                      <a:pt x="784516" y="653407"/>
                    </a:cubicBezTo>
                    <a:cubicBezTo>
                      <a:pt x="755321" y="674227"/>
                      <a:pt x="730765" y="698957"/>
                      <a:pt x="702388" y="719959"/>
                    </a:cubicBezTo>
                    <a:cubicBezTo>
                      <a:pt x="691293" y="728141"/>
                      <a:pt x="679742" y="735779"/>
                      <a:pt x="666827" y="742234"/>
                    </a:cubicBezTo>
                    <a:cubicBezTo>
                      <a:pt x="622808" y="764327"/>
                      <a:pt x="577151" y="778692"/>
                      <a:pt x="530585" y="789329"/>
                    </a:cubicBezTo>
                    <a:cubicBezTo>
                      <a:pt x="459098" y="805513"/>
                      <a:pt x="385338" y="812786"/>
                      <a:pt x="311487" y="823242"/>
                    </a:cubicBezTo>
                    <a:cubicBezTo>
                      <a:pt x="304120" y="824151"/>
                      <a:pt x="298936" y="830879"/>
                      <a:pt x="299845" y="838244"/>
                    </a:cubicBezTo>
                    <a:cubicBezTo>
                      <a:pt x="300755" y="845517"/>
                      <a:pt x="307485" y="850790"/>
                      <a:pt x="314852" y="849790"/>
                    </a:cubicBezTo>
                    <a:cubicBezTo>
                      <a:pt x="389885" y="841334"/>
                      <a:pt x="464737" y="836334"/>
                      <a:pt x="537497" y="821514"/>
                    </a:cubicBezTo>
                    <a:cubicBezTo>
                      <a:pt x="587064" y="811513"/>
                      <a:pt x="635631" y="796876"/>
                      <a:pt x="682561" y="774237"/>
                    </a:cubicBezTo>
                    <a:cubicBezTo>
                      <a:pt x="697568" y="767055"/>
                      <a:pt x="711120" y="758417"/>
                      <a:pt x="723853" y="749053"/>
                    </a:cubicBezTo>
                    <a:cubicBezTo>
                      <a:pt x="752138" y="728232"/>
                      <a:pt x="776421" y="703503"/>
                      <a:pt x="805525" y="682682"/>
                    </a:cubicBezTo>
                    <a:cubicBezTo>
                      <a:pt x="828354" y="666044"/>
                      <a:pt x="853365" y="652043"/>
                      <a:pt x="879376" y="639678"/>
                    </a:cubicBezTo>
                    <a:cubicBezTo>
                      <a:pt x="905661" y="627131"/>
                      <a:pt x="932855" y="616221"/>
                      <a:pt x="960049" y="606038"/>
                    </a:cubicBezTo>
                    <a:cubicBezTo>
                      <a:pt x="991245" y="594401"/>
                      <a:pt x="1022804" y="583582"/>
                      <a:pt x="1054819" y="574126"/>
                    </a:cubicBezTo>
                    <a:cubicBezTo>
                      <a:pt x="1086651" y="564761"/>
                      <a:pt x="1118938" y="556761"/>
                      <a:pt x="1151680" y="550487"/>
                    </a:cubicBezTo>
                    <a:cubicBezTo>
                      <a:pt x="1159865" y="548942"/>
                      <a:pt x="1175782" y="544214"/>
                      <a:pt x="1190515" y="541850"/>
                    </a:cubicBezTo>
                    <a:cubicBezTo>
                      <a:pt x="1198246" y="540577"/>
                      <a:pt x="1205522" y="539214"/>
                      <a:pt x="1209979" y="541032"/>
                    </a:cubicBezTo>
                    <a:cubicBezTo>
                      <a:pt x="1216436" y="543850"/>
                      <a:pt x="1223985" y="540850"/>
                      <a:pt x="1226804" y="534395"/>
                    </a:cubicBezTo>
                    <a:cubicBezTo>
                      <a:pt x="1229624" y="527849"/>
                      <a:pt x="1226622" y="520303"/>
                      <a:pt x="1220074" y="517484"/>
                    </a:cubicBezTo>
                    <a:cubicBezTo>
                      <a:pt x="1213889" y="514666"/>
                      <a:pt x="1204522" y="513938"/>
                      <a:pt x="1193881" y="51484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4" name="Google Shape;723;p12">
                <a:extLst>
                  <a:ext uri="{FF2B5EF4-FFF2-40B4-BE49-F238E27FC236}">
                    <a16:creationId xmlns:a16="http://schemas.microsoft.com/office/drawing/2014/main" id="{454D8932-3B42-49AA-9223-FFF0512A03B8}"/>
                  </a:ext>
                </a:extLst>
              </p:cNvPr>
              <p:cNvSpPr/>
              <p:nvPr/>
            </p:nvSpPr>
            <p:spPr>
              <a:xfrm rot="-5400000">
                <a:off x="8585310" y="3629262"/>
                <a:ext cx="169426" cy="223085"/>
              </a:xfrm>
              <a:custGeom>
                <a:avLst/>
                <a:gdLst/>
                <a:ahLst/>
                <a:cxnLst/>
                <a:rect l="l" t="t" r="r" b="b"/>
                <a:pathLst>
                  <a:path w="338852" h="446169" extrusionOk="0">
                    <a:moveTo>
                      <a:pt x="337986" y="268954"/>
                    </a:moveTo>
                    <a:lnTo>
                      <a:pt x="337258" y="269318"/>
                    </a:lnTo>
                    <a:cubicBezTo>
                      <a:pt x="338168" y="273864"/>
                      <a:pt x="95787" y="481612"/>
                      <a:pt x="60407" y="440880"/>
                    </a:cubicBezTo>
                    <a:cubicBezTo>
                      <a:pt x="42309" y="419969"/>
                      <a:pt x="95787" y="381602"/>
                      <a:pt x="161089" y="345234"/>
                    </a:cubicBezTo>
                    <a:cubicBezTo>
                      <a:pt x="89148" y="371510"/>
                      <a:pt x="21754" y="387966"/>
                      <a:pt x="12295" y="361782"/>
                    </a:cubicBezTo>
                    <a:cubicBezTo>
                      <a:pt x="3837" y="338325"/>
                      <a:pt x="61044" y="317323"/>
                      <a:pt x="130530" y="300957"/>
                    </a:cubicBezTo>
                    <a:cubicBezTo>
                      <a:pt x="60771" y="309140"/>
                      <a:pt x="1290" y="308685"/>
                      <a:pt x="17" y="283228"/>
                    </a:cubicBezTo>
                    <a:cubicBezTo>
                      <a:pt x="-1256" y="256680"/>
                      <a:pt x="69502" y="249134"/>
                      <a:pt x="147992" y="248861"/>
                    </a:cubicBezTo>
                    <a:cubicBezTo>
                      <a:pt x="71594" y="236587"/>
                      <a:pt x="5201" y="218131"/>
                      <a:pt x="15024" y="191492"/>
                    </a:cubicBezTo>
                    <a:cubicBezTo>
                      <a:pt x="24755" y="165216"/>
                      <a:pt x="96878" y="179672"/>
                      <a:pt x="172003" y="202948"/>
                    </a:cubicBezTo>
                    <a:cubicBezTo>
                      <a:pt x="100789" y="172945"/>
                      <a:pt x="40126" y="138668"/>
                      <a:pt x="58498" y="114484"/>
                    </a:cubicBezTo>
                    <a:cubicBezTo>
                      <a:pt x="73413" y="94846"/>
                      <a:pt x="121708" y="113757"/>
                      <a:pt x="175095" y="144214"/>
                    </a:cubicBezTo>
                    <a:cubicBezTo>
                      <a:pt x="131166" y="103938"/>
                      <a:pt x="101790" y="66116"/>
                      <a:pt x="124163" y="50387"/>
                    </a:cubicBezTo>
                    <a:cubicBezTo>
                      <a:pt x="147446" y="34022"/>
                      <a:pt x="191648" y="72571"/>
                      <a:pt x="234576" y="122212"/>
                    </a:cubicBezTo>
                    <a:cubicBezTo>
                      <a:pt x="202107" y="65025"/>
                      <a:pt x="181825" y="11383"/>
                      <a:pt x="211748" y="1200"/>
                    </a:cubicBezTo>
                    <a:cubicBezTo>
                      <a:pt x="244581" y="-9983"/>
                      <a:pt x="276322" y="58842"/>
                      <a:pt x="299878" y="130395"/>
                    </a:cubicBezTo>
                    <a:cubicBezTo>
                      <a:pt x="314885" y="176218"/>
                      <a:pt x="344261" y="273136"/>
                      <a:pt x="337986" y="268954"/>
                    </a:cubicBezTo>
                    <a:lnTo>
                      <a:pt x="33798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5" name="Google Shape;724;p12">
                <a:extLst>
                  <a:ext uri="{FF2B5EF4-FFF2-40B4-BE49-F238E27FC236}">
                    <a16:creationId xmlns:a16="http://schemas.microsoft.com/office/drawing/2014/main" id="{4219F9F5-0840-4E41-B9AE-66911764D31D}"/>
                  </a:ext>
                </a:extLst>
              </p:cNvPr>
              <p:cNvSpPr/>
              <p:nvPr/>
            </p:nvSpPr>
            <p:spPr>
              <a:xfrm rot="-5400000">
                <a:off x="8655058" y="3522901"/>
                <a:ext cx="140729" cy="46559"/>
              </a:xfrm>
              <a:custGeom>
                <a:avLst/>
                <a:gdLst/>
                <a:ahLst/>
                <a:cxnLst/>
                <a:rect l="l" t="t" r="r" b="b"/>
                <a:pathLst>
                  <a:path w="281459" h="93118" extrusionOk="0">
                    <a:moveTo>
                      <a:pt x="4624" y="12540"/>
                    </a:moveTo>
                    <a:cubicBezTo>
                      <a:pt x="1259" y="11540"/>
                      <a:pt x="-742" y="7994"/>
                      <a:pt x="258" y="4539"/>
                    </a:cubicBezTo>
                    <a:cubicBezTo>
                      <a:pt x="1350" y="1175"/>
                      <a:pt x="4897" y="-734"/>
                      <a:pt x="8262" y="266"/>
                    </a:cubicBezTo>
                    <a:cubicBezTo>
                      <a:pt x="8262" y="266"/>
                      <a:pt x="37093" y="7903"/>
                      <a:pt x="75837" y="18631"/>
                    </a:cubicBezTo>
                    <a:cubicBezTo>
                      <a:pt x="96392" y="24359"/>
                      <a:pt x="119857" y="30905"/>
                      <a:pt x="143231" y="37724"/>
                    </a:cubicBezTo>
                    <a:cubicBezTo>
                      <a:pt x="161512" y="43179"/>
                      <a:pt x="179793" y="48816"/>
                      <a:pt x="196710" y="54180"/>
                    </a:cubicBezTo>
                    <a:cubicBezTo>
                      <a:pt x="241639" y="68272"/>
                      <a:pt x="276654" y="80001"/>
                      <a:pt x="276654" y="80001"/>
                    </a:cubicBezTo>
                    <a:cubicBezTo>
                      <a:pt x="280201" y="81001"/>
                      <a:pt x="282202" y="84820"/>
                      <a:pt x="281202" y="88365"/>
                    </a:cubicBezTo>
                    <a:cubicBezTo>
                      <a:pt x="280110" y="91911"/>
                      <a:pt x="276381" y="93911"/>
                      <a:pt x="272834" y="92820"/>
                    </a:cubicBezTo>
                    <a:cubicBezTo>
                      <a:pt x="272834" y="92820"/>
                      <a:pt x="237091" y="83456"/>
                      <a:pt x="191798" y="70636"/>
                    </a:cubicBezTo>
                    <a:cubicBezTo>
                      <a:pt x="174791" y="65818"/>
                      <a:pt x="156328" y="60635"/>
                      <a:pt x="138047" y="55089"/>
                    </a:cubicBezTo>
                    <a:cubicBezTo>
                      <a:pt x="114764" y="48089"/>
                      <a:pt x="91572" y="40633"/>
                      <a:pt x="71199" y="34178"/>
                    </a:cubicBezTo>
                    <a:cubicBezTo>
                      <a:pt x="32909" y="21995"/>
                      <a:pt x="4624" y="12540"/>
                      <a:pt x="4624" y="12540"/>
                    </a:cubicBezTo>
                    <a:lnTo>
                      <a:pt x="4624" y="12540"/>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6" name="Google Shape;725;p12">
                <a:extLst>
                  <a:ext uri="{FF2B5EF4-FFF2-40B4-BE49-F238E27FC236}">
                    <a16:creationId xmlns:a16="http://schemas.microsoft.com/office/drawing/2014/main" id="{5F3175E8-1F51-4C1C-80FD-1511B9BB4BC3}"/>
                  </a:ext>
                </a:extLst>
              </p:cNvPr>
              <p:cNvSpPr/>
              <p:nvPr/>
            </p:nvSpPr>
            <p:spPr>
              <a:xfrm rot="-5400000">
                <a:off x="8639101" y="3610647"/>
                <a:ext cx="102337" cy="57009"/>
              </a:xfrm>
              <a:custGeom>
                <a:avLst/>
                <a:gdLst/>
                <a:ahLst/>
                <a:cxnLst/>
                <a:rect l="l" t="t" r="r" b="b"/>
                <a:pathLst>
                  <a:path w="204674" h="114018" extrusionOk="0">
                    <a:moveTo>
                      <a:pt x="204287" y="94024"/>
                    </a:moveTo>
                    <a:cubicBezTo>
                      <a:pt x="197011" y="111298"/>
                      <a:pt x="98149" y="116026"/>
                      <a:pt x="46398" y="113298"/>
                    </a:cubicBezTo>
                    <a:cubicBezTo>
                      <a:pt x="29755" y="112480"/>
                      <a:pt x="-4806" y="107025"/>
                      <a:pt x="560" y="87114"/>
                    </a:cubicBezTo>
                    <a:cubicBezTo>
                      <a:pt x="4289" y="73022"/>
                      <a:pt x="22206" y="65112"/>
                      <a:pt x="36758" y="60111"/>
                    </a:cubicBezTo>
                    <a:cubicBezTo>
                      <a:pt x="39213" y="59202"/>
                      <a:pt x="50855" y="58020"/>
                      <a:pt x="52219" y="56202"/>
                    </a:cubicBezTo>
                    <a:cubicBezTo>
                      <a:pt x="52492" y="55838"/>
                      <a:pt x="40760" y="44746"/>
                      <a:pt x="39850" y="43382"/>
                    </a:cubicBezTo>
                    <a:cubicBezTo>
                      <a:pt x="33847" y="35109"/>
                      <a:pt x="29027" y="7833"/>
                      <a:pt x="43124" y="2196"/>
                    </a:cubicBezTo>
                    <a:cubicBezTo>
                      <a:pt x="57949" y="-3622"/>
                      <a:pt x="77139" y="3288"/>
                      <a:pt x="89691" y="9379"/>
                    </a:cubicBezTo>
                    <a:cubicBezTo>
                      <a:pt x="116612" y="22471"/>
                      <a:pt x="211472" y="76658"/>
                      <a:pt x="204287" y="94024"/>
                    </a:cubicBezTo>
                    <a:lnTo>
                      <a:pt x="204287" y="94024"/>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7" name="Google Shape;726;p12">
                <a:extLst>
                  <a:ext uri="{FF2B5EF4-FFF2-40B4-BE49-F238E27FC236}">
                    <a16:creationId xmlns:a16="http://schemas.microsoft.com/office/drawing/2014/main" id="{0977D190-9D40-4F73-A780-A44B9A2D9FD4}"/>
                  </a:ext>
                </a:extLst>
              </p:cNvPr>
              <p:cNvSpPr/>
              <p:nvPr/>
            </p:nvSpPr>
            <p:spPr>
              <a:xfrm rot="-5400000">
                <a:off x="8636944" y="3659610"/>
                <a:ext cx="79747" cy="108677"/>
              </a:xfrm>
              <a:custGeom>
                <a:avLst/>
                <a:gdLst/>
                <a:ahLst/>
                <a:cxnLst/>
                <a:rect l="l" t="t" r="r" b="b"/>
                <a:pathLst>
                  <a:path w="159494" h="217354" extrusionOk="0">
                    <a:moveTo>
                      <a:pt x="112739" y="185052"/>
                    </a:moveTo>
                    <a:lnTo>
                      <a:pt x="112739" y="185052"/>
                    </a:lnTo>
                    <a:cubicBezTo>
                      <a:pt x="112739" y="185052"/>
                      <a:pt x="112830" y="185052"/>
                      <a:pt x="112921" y="185052"/>
                    </a:cubicBezTo>
                    <a:lnTo>
                      <a:pt x="112739" y="185052"/>
                    </a:lnTo>
                    <a:close/>
                    <a:moveTo>
                      <a:pt x="111193" y="171869"/>
                    </a:moveTo>
                    <a:cubicBezTo>
                      <a:pt x="109192" y="172051"/>
                      <a:pt x="102280" y="174142"/>
                      <a:pt x="99370" y="174869"/>
                    </a:cubicBezTo>
                    <a:lnTo>
                      <a:pt x="79815" y="180233"/>
                    </a:lnTo>
                    <a:cubicBezTo>
                      <a:pt x="73540" y="182143"/>
                      <a:pt x="67173" y="183870"/>
                      <a:pt x="60898" y="186052"/>
                    </a:cubicBezTo>
                    <a:cubicBezTo>
                      <a:pt x="56714" y="187507"/>
                      <a:pt x="52621" y="189053"/>
                      <a:pt x="48529" y="190780"/>
                    </a:cubicBezTo>
                    <a:cubicBezTo>
                      <a:pt x="38160" y="194962"/>
                      <a:pt x="28156" y="199599"/>
                      <a:pt x="18061" y="204418"/>
                    </a:cubicBezTo>
                    <a:cubicBezTo>
                      <a:pt x="14695" y="205872"/>
                      <a:pt x="13058" y="209782"/>
                      <a:pt x="14423" y="213237"/>
                    </a:cubicBezTo>
                    <a:cubicBezTo>
                      <a:pt x="15878" y="216601"/>
                      <a:pt x="19789" y="218237"/>
                      <a:pt x="23154" y="216874"/>
                    </a:cubicBezTo>
                    <a:cubicBezTo>
                      <a:pt x="30612" y="214419"/>
                      <a:pt x="38160" y="212237"/>
                      <a:pt x="45618" y="209964"/>
                    </a:cubicBezTo>
                    <a:cubicBezTo>
                      <a:pt x="50620" y="208418"/>
                      <a:pt x="55623" y="206873"/>
                      <a:pt x="60625" y="205327"/>
                    </a:cubicBezTo>
                    <a:cubicBezTo>
                      <a:pt x="64809" y="203963"/>
                      <a:pt x="68901" y="202509"/>
                      <a:pt x="73085" y="200963"/>
                    </a:cubicBezTo>
                    <a:cubicBezTo>
                      <a:pt x="77178" y="199508"/>
                      <a:pt x="81271" y="197872"/>
                      <a:pt x="85363" y="196235"/>
                    </a:cubicBezTo>
                    <a:lnTo>
                      <a:pt x="103917" y="188780"/>
                    </a:lnTo>
                    <a:cubicBezTo>
                      <a:pt x="105372" y="188234"/>
                      <a:pt x="108646" y="186052"/>
                      <a:pt x="111011" y="184961"/>
                    </a:cubicBezTo>
                    <a:cubicBezTo>
                      <a:pt x="111557" y="185052"/>
                      <a:pt x="112103" y="185052"/>
                      <a:pt x="112739" y="185052"/>
                    </a:cubicBezTo>
                    <a:lnTo>
                      <a:pt x="111739" y="184598"/>
                    </a:lnTo>
                    <a:cubicBezTo>
                      <a:pt x="112830" y="184143"/>
                      <a:pt x="113649" y="184052"/>
                      <a:pt x="113830" y="184598"/>
                    </a:cubicBezTo>
                    <a:cubicBezTo>
                      <a:pt x="113830" y="184780"/>
                      <a:pt x="113830" y="184870"/>
                      <a:pt x="113830" y="184961"/>
                    </a:cubicBezTo>
                    <a:cubicBezTo>
                      <a:pt x="114558" y="184780"/>
                      <a:pt x="115195" y="184507"/>
                      <a:pt x="115831" y="184143"/>
                    </a:cubicBezTo>
                    <a:cubicBezTo>
                      <a:pt x="121379" y="181143"/>
                      <a:pt x="119106" y="176142"/>
                      <a:pt x="118742" y="175324"/>
                    </a:cubicBezTo>
                    <a:cubicBezTo>
                      <a:pt x="118378" y="174324"/>
                      <a:pt x="116195" y="171142"/>
                      <a:pt x="111193" y="171869"/>
                    </a:cubicBezTo>
                    <a:close/>
                    <a:moveTo>
                      <a:pt x="116741" y="146685"/>
                    </a:moveTo>
                    <a:cubicBezTo>
                      <a:pt x="116013" y="146685"/>
                      <a:pt x="115286" y="146776"/>
                      <a:pt x="114558" y="146958"/>
                    </a:cubicBezTo>
                    <a:cubicBezTo>
                      <a:pt x="114649" y="147048"/>
                      <a:pt x="114649" y="147230"/>
                      <a:pt x="114740" y="147321"/>
                    </a:cubicBezTo>
                    <a:cubicBezTo>
                      <a:pt x="114922" y="147958"/>
                      <a:pt x="113922" y="148230"/>
                      <a:pt x="112375" y="148412"/>
                    </a:cubicBezTo>
                    <a:lnTo>
                      <a:pt x="112739" y="147776"/>
                    </a:lnTo>
                    <a:cubicBezTo>
                      <a:pt x="112466" y="147958"/>
                      <a:pt x="112193" y="148230"/>
                      <a:pt x="112012" y="148412"/>
                    </a:cubicBezTo>
                    <a:cubicBezTo>
                      <a:pt x="109192" y="148594"/>
                      <a:pt x="105190" y="148412"/>
                      <a:pt x="103462" y="148594"/>
                    </a:cubicBezTo>
                    <a:lnTo>
                      <a:pt x="79179" y="151867"/>
                    </a:lnTo>
                    <a:cubicBezTo>
                      <a:pt x="71721" y="152958"/>
                      <a:pt x="64263" y="153958"/>
                      <a:pt x="56805" y="155322"/>
                    </a:cubicBezTo>
                    <a:cubicBezTo>
                      <a:pt x="49984" y="156595"/>
                      <a:pt x="43163" y="158140"/>
                      <a:pt x="36341" y="159686"/>
                    </a:cubicBezTo>
                    <a:cubicBezTo>
                      <a:pt x="26155" y="161959"/>
                      <a:pt x="16060" y="164323"/>
                      <a:pt x="5873" y="166232"/>
                    </a:cubicBezTo>
                    <a:cubicBezTo>
                      <a:pt x="2144" y="166596"/>
                      <a:pt x="-402" y="169960"/>
                      <a:pt x="52" y="173687"/>
                    </a:cubicBezTo>
                    <a:cubicBezTo>
                      <a:pt x="416" y="177324"/>
                      <a:pt x="3781" y="179961"/>
                      <a:pt x="7510" y="179506"/>
                    </a:cubicBezTo>
                    <a:cubicBezTo>
                      <a:pt x="20152" y="178688"/>
                      <a:pt x="32703" y="177415"/>
                      <a:pt x="45254" y="175597"/>
                    </a:cubicBezTo>
                    <a:cubicBezTo>
                      <a:pt x="50257" y="174869"/>
                      <a:pt x="55168" y="174142"/>
                      <a:pt x="60170" y="173233"/>
                    </a:cubicBezTo>
                    <a:cubicBezTo>
                      <a:pt x="67446" y="171778"/>
                      <a:pt x="74722" y="170051"/>
                      <a:pt x="82089" y="168596"/>
                    </a:cubicBezTo>
                    <a:lnTo>
                      <a:pt x="106282" y="162868"/>
                    </a:lnTo>
                    <a:cubicBezTo>
                      <a:pt x="109283" y="162050"/>
                      <a:pt x="116832" y="160504"/>
                      <a:pt x="118742" y="159686"/>
                    </a:cubicBezTo>
                    <a:cubicBezTo>
                      <a:pt x="122107" y="158413"/>
                      <a:pt x="123198" y="156049"/>
                      <a:pt x="123380" y="155140"/>
                    </a:cubicBezTo>
                    <a:cubicBezTo>
                      <a:pt x="123926" y="152867"/>
                      <a:pt x="123835" y="150594"/>
                      <a:pt x="121743" y="148776"/>
                    </a:cubicBezTo>
                    <a:cubicBezTo>
                      <a:pt x="121288" y="148321"/>
                      <a:pt x="120015" y="146685"/>
                      <a:pt x="116741" y="146685"/>
                    </a:cubicBezTo>
                    <a:close/>
                    <a:moveTo>
                      <a:pt x="114649" y="125228"/>
                    </a:moveTo>
                    <a:lnTo>
                      <a:pt x="90275" y="119591"/>
                    </a:lnTo>
                    <a:cubicBezTo>
                      <a:pt x="84636" y="118409"/>
                      <a:pt x="78906" y="117227"/>
                      <a:pt x="73085" y="116409"/>
                    </a:cubicBezTo>
                    <a:cubicBezTo>
                      <a:pt x="69265" y="115863"/>
                      <a:pt x="65445" y="115318"/>
                      <a:pt x="61535" y="115045"/>
                    </a:cubicBezTo>
                    <a:cubicBezTo>
                      <a:pt x="47255" y="113772"/>
                      <a:pt x="32885" y="113409"/>
                      <a:pt x="18515" y="112500"/>
                    </a:cubicBezTo>
                    <a:cubicBezTo>
                      <a:pt x="14877" y="112045"/>
                      <a:pt x="11512" y="114772"/>
                      <a:pt x="11057" y="118409"/>
                    </a:cubicBezTo>
                    <a:cubicBezTo>
                      <a:pt x="10694" y="122046"/>
                      <a:pt x="13331" y="125410"/>
                      <a:pt x="16969" y="125864"/>
                    </a:cubicBezTo>
                    <a:cubicBezTo>
                      <a:pt x="28793" y="127865"/>
                      <a:pt x="40525" y="129865"/>
                      <a:pt x="52349" y="131683"/>
                    </a:cubicBezTo>
                    <a:cubicBezTo>
                      <a:pt x="58169" y="132592"/>
                      <a:pt x="64081" y="133502"/>
                      <a:pt x="69902" y="134229"/>
                    </a:cubicBezTo>
                    <a:cubicBezTo>
                      <a:pt x="75723" y="135047"/>
                      <a:pt x="81543" y="135593"/>
                      <a:pt x="87273" y="136502"/>
                    </a:cubicBezTo>
                    <a:lnTo>
                      <a:pt x="112012" y="139684"/>
                    </a:lnTo>
                    <a:cubicBezTo>
                      <a:pt x="114376" y="139957"/>
                      <a:pt x="118924" y="139775"/>
                      <a:pt x="122198" y="139775"/>
                    </a:cubicBezTo>
                    <a:cubicBezTo>
                      <a:pt x="124108" y="141321"/>
                      <a:pt x="126836" y="141593"/>
                      <a:pt x="129110" y="140320"/>
                    </a:cubicBezTo>
                    <a:cubicBezTo>
                      <a:pt x="133658" y="138229"/>
                      <a:pt x="133294" y="134684"/>
                      <a:pt x="133203" y="133047"/>
                    </a:cubicBezTo>
                    <a:cubicBezTo>
                      <a:pt x="133021" y="131320"/>
                      <a:pt x="131930" y="129410"/>
                      <a:pt x="129383" y="127865"/>
                    </a:cubicBezTo>
                    <a:cubicBezTo>
                      <a:pt x="127564" y="126774"/>
                      <a:pt x="118378" y="126137"/>
                      <a:pt x="114649" y="125228"/>
                    </a:cubicBezTo>
                    <a:close/>
                    <a:moveTo>
                      <a:pt x="116377" y="95407"/>
                    </a:moveTo>
                    <a:cubicBezTo>
                      <a:pt x="108192" y="92679"/>
                      <a:pt x="100006" y="89861"/>
                      <a:pt x="91730" y="87406"/>
                    </a:cubicBezTo>
                    <a:cubicBezTo>
                      <a:pt x="85090" y="85406"/>
                      <a:pt x="78360" y="83678"/>
                      <a:pt x="71721" y="81951"/>
                    </a:cubicBezTo>
                    <a:cubicBezTo>
                      <a:pt x="61625" y="79405"/>
                      <a:pt x="51530" y="77223"/>
                      <a:pt x="41525" y="74587"/>
                    </a:cubicBezTo>
                    <a:cubicBezTo>
                      <a:pt x="37978" y="73496"/>
                      <a:pt x="34250" y="75405"/>
                      <a:pt x="33067" y="78951"/>
                    </a:cubicBezTo>
                    <a:cubicBezTo>
                      <a:pt x="31976" y="82497"/>
                      <a:pt x="33886" y="86224"/>
                      <a:pt x="37433" y="87406"/>
                    </a:cubicBezTo>
                    <a:cubicBezTo>
                      <a:pt x="47164" y="91225"/>
                      <a:pt x="56896" y="95043"/>
                      <a:pt x="66809" y="98498"/>
                    </a:cubicBezTo>
                    <a:cubicBezTo>
                      <a:pt x="73358" y="100771"/>
                      <a:pt x="79997" y="102862"/>
                      <a:pt x="86637" y="104771"/>
                    </a:cubicBezTo>
                    <a:cubicBezTo>
                      <a:pt x="95004" y="107135"/>
                      <a:pt x="103462" y="109045"/>
                      <a:pt x="112012" y="110954"/>
                    </a:cubicBezTo>
                    <a:cubicBezTo>
                      <a:pt x="120470" y="112863"/>
                      <a:pt x="128928" y="114591"/>
                      <a:pt x="137387" y="116409"/>
                    </a:cubicBezTo>
                    <a:cubicBezTo>
                      <a:pt x="140843" y="117409"/>
                      <a:pt x="144390" y="115409"/>
                      <a:pt x="145390" y="112045"/>
                    </a:cubicBezTo>
                    <a:cubicBezTo>
                      <a:pt x="146300" y="108590"/>
                      <a:pt x="144299" y="105044"/>
                      <a:pt x="140934" y="104044"/>
                    </a:cubicBezTo>
                    <a:cubicBezTo>
                      <a:pt x="132748" y="101226"/>
                      <a:pt x="124654" y="98225"/>
                      <a:pt x="116377" y="95407"/>
                    </a:cubicBezTo>
                    <a:close/>
                    <a:moveTo>
                      <a:pt x="146663" y="81951"/>
                    </a:moveTo>
                    <a:cubicBezTo>
                      <a:pt x="139024" y="76223"/>
                      <a:pt x="119560" y="62767"/>
                      <a:pt x="118014" y="61676"/>
                    </a:cubicBezTo>
                    <a:cubicBezTo>
                      <a:pt x="112466" y="58130"/>
                      <a:pt x="107100" y="54130"/>
                      <a:pt x="101734" y="50312"/>
                    </a:cubicBezTo>
                    <a:cubicBezTo>
                      <a:pt x="96186" y="46493"/>
                      <a:pt x="90638" y="42674"/>
                      <a:pt x="84999" y="38856"/>
                    </a:cubicBezTo>
                    <a:cubicBezTo>
                      <a:pt x="77360" y="33764"/>
                      <a:pt x="69629" y="28855"/>
                      <a:pt x="61716" y="24036"/>
                    </a:cubicBezTo>
                    <a:cubicBezTo>
                      <a:pt x="58624" y="21945"/>
                      <a:pt x="54440" y="22763"/>
                      <a:pt x="52349" y="25764"/>
                    </a:cubicBezTo>
                    <a:cubicBezTo>
                      <a:pt x="50257" y="28855"/>
                      <a:pt x="51075" y="33037"/>
                      <a:pt x="54077" y="35128"/>
                    </a:cubicBezTo>
                    <a:cubicBezTo>
                      <a:pt x="64991" y="43493"/>
                      <a:pt x="74995" y="52584"/>
                      <a:pt x="85727" y="60949"/>
                    </a:cubicBezTo>
                    <a:cubicBezTo>
                      <a:pt x="88638" y="63222"/>
                      <a:pt x="91639" y="65404"/>
                      <a:pt x="94640" y="67495"/>
                    </a:cubicBezTo>
                    <a:cubicBezTo>
                      <a:pt x="99279" y="70677"/>
                      <a:pt x="104099" y="73586"/>
                      <a:pt x="109010" y="76405"/>
                    </a:cubicBezTo>
                    <a:cubicBezTo>
                      <a:pt x="110647" y="77314"/>
                      <a:pt x="131202" y="88406"/>
                      <a:pt x="139296" y="93134"/>
                    </a:cubicBezTo>
                    <a:cubicBezTo>
                      <a:pt x="139842" y="93407"/>
                      <a:pt x="140388" y="93589"/>
                      <a:pt x="140843" y="93861"/>
                    </a:cubicBezTo>
                    <a:cubicBezTo>
                      <a:pt x="140752" y="93498"/>
                      <a:pt x="140661" y="93225"/>
                      <a:pt x="140570" y="93043"/>
                    </a:cubicBezTo>
                    <a:cubicBezTo>
                      <a:pt x="140752" y="93407"/>
                      <a:pt x="140934" y="93679"/>
                      <a:pt x="141206" y="93952"/>
                    </a:cubicBezTo>
                    <a:lnTo>
                      <a:pt x="140843" y="93861"/>
                    </a:lnTo>
                    <a:cubicBezTo>
                      <a:pt x="141115" y="94407"/>
                      <a:pt x="141388" y="95043"/>
                      <a:pt x="141752" y="94498"/>
                    </a:cubicBezTo>
                    <a:cubicBezTo>
                      <a:pt x="144117" y="96680"/>
                      <a:pt x="147755" y="96771"/>
                      <a:pt x="150301" y="94679"/>
                    </a:cubicBezTo>
                    <a:cubicBezTo>
                      <a:pt x="151029" y="94043"/>
                      <a:pt x="154849" y="89043"/>
                      <a:pt x="149847" y="84497"/>
                    </a:cubicBezTo>
                    <a:cubicBezTo>
                      <a:pt x="149392" y="84042"/>
                      <a:pt x="148209" y="83133"/>
                      <a:pt x="146663" y="81951"/>
                    </a:cubicBezTo>
                    <a:close/>
                    <a:moveTo>
                      <a:pt x="157668" y="73405"/>
                    </a:moveTo>
                    <a:lnTo>
                      <a:pt x="157486" y="73586"/>
                    </a:lnTo>
                    <a:cubicBezTo>
                      <a:pt x="157032" y="73950"/>
                      <a:pt x="156304" y="73041"/>
                      <a:pt x="155667" y="71768"/>
                    </a:cubicBezTo>
                    <a:lnTo>
                      <a:pt x="155758" y="71768"/>
                    </a:lnTo>
                    <a:lnTo>
                      <a:pt x="155667" y="71677"/>
                    </a:lnTo>
                    <a:cubicBezTo>
                      <a:pt x="154576" y="69586"/>
                      <a:pt x="153394" y="66404"/>
                      <a:pt x="152484" y="65131"/>
                    </a:cubicBezTo>
                    <a:lnTo>
                      <a:pt x="140661" y="49220"/>
                    </a:lnTo>
                    <a:cubicBezTo>
                      <a:pt x="138114" y="46038"/>
                      <a:pt x="135567" y="42765"/>
                      <a:pt x="132930" y="39583"/>
                    </a:cubicBezTo>
                    <a:cubicBezTo>
                      <a:pt x="130292" y="36401"/>
                      <a:pt x="127564" y="33401"/>
                      <a:pt x="124835" y="30400"/>
                    </a:cubicBezTo>
                    <a:cubicBezTo>
                      <a:pt x="119469" y="24400"/>
                      <a:pt x="113922" y="18672"/>
                      <a:pt x="109010" y="12580"/>
                    </a:cubicBezTo>
                    <a:cubicBezTo>
                      <a:pt x="106464" y="9580"/>
                      <a:pt x="104008" y="6489"/>
                      <a:pt x="101825" y="3307"/>
                    </a:cubicBezTo>
                    <a:cubicBezTo>
                      <a:pt x="99915" y="125"/>
                      <a:pt x="95822" y="-966"/>
                      <a:pt x="92639" y="943"/>
                    </a:cubicBezTo>
                    <a:cubicBezTo>
                      <a:pt x="89456" y="2852"/>
                      <a:pt x="88365" y="6943"/>
                      <a:pt x="90275" y="10126"/>
                    </a:cubicBezTo>
                    <a:cubicBezTo>
                      <a:pt x="94913" y="19490"/>
                      <a:pt x="100734" y="28491"/>
                      <a:pt x="107373" y="37219"/>
                    </a:cubicBezTo>
                    <a:cubicBezTo>
                      <a:pt x="109829" y="40492"/>
                      <a:pt x="112466" y="43765"/>
                      <a:pt x="115195" y="46857"/>
                    </a:cubicBezTo>
                    <a:cubicBezTo>
                      <a:pt x="119288" y="51493"/>
                      <a:pt x="123653" y="55767"/>
                      <a:pt x="127746" y="60312"/>
                    </a:cubicBezTo>
                    <a:lnTo>
                      <a:pt x="141206" y="74314"/>
                    </a:lnTo>
                    <a:cubicBezTo>
                      <a:pt x="142843" y="76041"/>
                      <a:pt x="146300" y="80587"/>
                      <a:pt x="147482" y="81769"/>
                    </a:cubicBezTo>
                    <a:cubicBezTo>
                      <a:pt x="150210" y="84679"/>
                      <a:pt x="153030" y="84497"/>
                      <a:pt x="153757" y="84315"/>
                    </a:cubicBezTo>
                    <a:cubicBezTo>
                      <a:pt x="154667" y="84133"/>
                      <a:pt x="162034" y="81587"/>
                      <a:pt x="158578" y="74859"/>
                    </a:cubicBezTo>
                    <a:cubicBezTo>
                      <a:pt x="158305" y="74314"/>
                      <a:pt x="158032" y="73859"/>
                      <a:pt x="157668" y="7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8" name="Google Shape;727;p12">
                <a:extLst>
                  <a:ext uri="{FF2B5EF4-FFF2-40B4-BE49-F238E27FC236}">
                    <a16:creationId xmlns:a16="http://schemas.microsoft.com/office/drawing/2014/main" id="{12EAE34C-CF82-4AF3-A461-C7BF69FCC16C}"/>
                  </a:ext>
                </a:extLst>
              </p:cNvPr>
              <p:cNvSpPr/>
              <p:nvPr/>
            </p:nvSpPr>
            <p:spPr>
              <a:xfrm rot="-5400000">
                <a:off x="8343758" y="2547604"/>
                <a:ext cx="576394" cy="747152"/>
              </a:xfrm>
              <a:custGeom>
                <a:avLst/>
                <a:gdLst/>
                <a:ahLst/>
                <a:cxnLst/>
                <a:rect l="l" t="t" r="r" b="b"/>
                <a:pathLst>
                  <a:path w="1152788" h="1494305" extrusionOk="0">
                    <a:moveTo>
                      <a:pt x="1152710" y="1378389"/>
                    </a:moveTo>
                    <a:cubicBezTo>
                      <a:pt x="1125062" y="1412029"/>
                      <a:pt x="964081" y="1444214"/>
                      <a:pt x="923517" y="1458306"/>
                    </a:cubicBezTo>
                    <a:cubicBezTo>
                      <a:pt x="726157" y="1527131"/>
                      <a:pt x="493962" y="1489036"/>
                      <a:pt x="306424" y="1413301"/>
                    </a:cubicBezTo>
                    <a:cubicBezTo>
                      <a:pt x="285960" y="1405119"/>
                      <a:pt x="265951" y="1396209"/>
                      <a:pt x="246397" y="1386481"/>
                    </a:cubicBezTo>
                    <a:cubicBezTo>
                      <a:pt x="194010" y="1360478"/>
                      <a:pt x="35485" y="1272742"/>
                      <a:pt x="104697" y="1201644"/>
                    </a:cubicBezTo>
                    <a:cubicBezTo>
                      <a:pt x="151900" y="1153185"/>
                      <a:pt x="248216" y="1150093"/>
                      <a:pt x="313336" y="1151548"/>
                    </a:cubicBezTo>
                    <a:cubicBezTo>
                      <a:pt x="317156" y="1151639"/>
                      <a:pt x="320976" y="1151821"/>
                      <a:pt x="324796" y="1151912"/>
                    </a:cubicBezTo>
                    <a:cubicBezTo>
                      <a:pt x="283595" y="1132637"/>
                      <a:pt x="243123" y="1112544"/>
                      <a:pt x="203560" y="1091906"/>
                    </a:cubicBezTo>
                    <a:cubicBezTo>
                      <a:pt x="132164" y="1054720"/>
                      <a:pt x="50491" y="1010443"/>
                      <a:pt x="13111" y="940982"/>
                    </a:cubicBezTo>
                    <a:cubicBezTo>
                      <a:pt x="-15356" y="887976"/>
                      <a:pt x="2106" y="837971"/>
                      <a:pt x="69682" y="826697"/>
                    </a:cubicBezTo>
                    <a:cubicBezTo>
                      <a:pt x="156357" y="812150"/>
                      <a:pt x="253764" y="840244"/>
                      <a:pt x="334891" y="865429"/>
                    </a:cubicBezTo>
                    <a:cubicBezTo>
                      <a:pt x="341166" y="867429"/>
                      <a:pt x="347442" y="869429"/>
                      <a:pt x="353718" y="871429"/>
                    </a:cubicBezTo>
                    <a:cubicBezTo>
                      <a:pt x="324068" y="845063"/>
                      <a:pt x="294964" y="817606"/>
                      <a:pt x="266770" y="788875"/>
                    </a:cubicBezTo>
                    <a:cubicBezTo>
                      <a:pt x="209926" y="731143"/>
                      <a:pt x="148990" y="667045"/>
                      <a:pt x="119522" y="593311"/>
                    </a:cubicBezTo>
                    <a:cubicBezTo>
                      <a:pt x="107608" y="563217"/>
                      <a:pt x="100695" y="523213"/>
                      <a:pt x="126434" y="496937"/>
                    </a:cubicBezTo>
                    <a:cubicBezTo>
                      <a:pt x="188735" y="433476"/>
                      <a:pt x="324977" y="512211"/>
                      <a:pt x="380457" y="544942"/>
                    </a:cubicBezTo>
                    <a:cubicBezTo>
                      <a:pt x="414654" y="565126"/>
                      <a:pt x="447760" y="587128"/>
                      <a:pt x="479956" y="610585"/>
                    </a:cubicBezTo>
                    <a:cubicBezTo>
                      <a:pt x="448487" y="558307"/>
                      <a:pt x="421839" y="504484"/>
                      <a:pt x="402285" y="449478"/>
                    </a:cubicBezTo>
                    <a:cubicBezTo>
                      <a:pt x="393463" y="424475"/>
                      <a:pt x="386369" y="398927"/>
                      <a:pt x="383094" y="372834"/>
                    </a:cubicBezTo>
                    <a:cubicBezTo>
                      <a:pt x="360721" y="191816"/>
                      <a:pt x="520247" y="288553"/>
                      <a:pt x="614925" y="368743"/>
                    </a:cubicBezTo>
                    <a:cubicBezTo>
                      <a:pt x="614561" y="368106"/>
                      <a:pt x="614197" y="367561"/>
                      <a:pt x="613834" y="367015"/>
                    </a:cubicBezTo>
                    <a:cubicBezTo>
                      <a:pt x="512061" y="204635"/>
                      <a:pt x="516335" y="-89667"/>
                      <a:pt x="718790" y="26436"/>
                    </a:cubicBezTo>
                    <a:cubicBezTo>
                      <a:pt x="1169263" y="284734"/>
                      <a:pt x="1152710" y="1378389"/>
                      <a:pt x="1152710" y="1378389"/>
                    </a:cubicBezTo>
                    <a:lnTo>
                      <a:pt x="115271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39" name="Google Shape;728;p12">
                <a:extLst>
                  <a:ext uri="{FF2B5EF4-FFF2-40B4-BE49-F238E27FC236}">
                    <a16:creationId xmlns:a16="http://schemas.microsoft.com/office/drawing/2014/main" id="{42186345-0B87-4B3C-9FC9-DB641DAEA9C1}"/>
                  </a:ext>
                </a:extLst>
              </p:cNvPr>
              <p:cNvSpPr/>
              <p:nvPr/>
            </p:nvSpPr>
            <p:spPr>
              <a:xfrm rot="-5400000">
                <a:off x="8465896" y="2582657"/>
                <a:ext cx="456140" cy="551178"/>
              </a:xfrm>
              <a:custGeom>
                <a:avLst/>
                <a:gdLst/>
                <a:ahLst/>
                <a:cxnLst/>
                <a:rect l="l" t="t" r="r" b="b"/>
                <a:pathLst>
                  <a:path w="912279" h="1102356" extrusionOk="0">
                    <a:moveTo>
                      <a:pt x="906768" y="1069030"/>
                    </a:moveTo>
                    <a:cubicBezTo>
                      <a:pt x="906859" y="1066939"/>
                      <a:pt x="908042" y="1064939"/>
                      <a:pt x="907405" y="1062848"/>
                    </a:cubicBezTo>
                    <a:cubicBezTo>
                      <a:pt x="866841" y="923107"/>
                      <a:pt x="817365" y="778456"/>
                      <a:pt x="756156" y="638078"/>
                    </a:cubicBezTo>
                    <a:cubicBezTo>
                      <a:pt x="732145" y="582800"/>
                      <a:pt x="706134" y="528249"/>
                      <a:pt x="678303" y="474971"/>
                    </a:cubicBezTo>
                    <a:cubicBezTo>
                      <a:pt x="636011" y="393781"/>
                      <a:pt x="589263" y="315592"/>
                      <a:pt x="539605" y="241584"/>
                    </a:cubicBezTo>
                    <a:cubicBezTo>
                      <a:pt x="518413" y="210399"/>
                      <a:pt x="496858" y="179578"/>
                      <a:pt x="474576" y="149029"/>
                    </a:cubicBezTo>
                    <a:cubicBezTo>
                      <a:pt x="452384" y="118572"/>
                      <a:pt x="429646" y="88569"/>
                      <a:pt x="406272" y="58839"/>
                    </a:cubicBezTo>
                    <a:cubicBezTo>
                      <a:pt x="400633" y="51747"/>
                      <a:pt x="389629" y="32291"/>
                      <a:pt x="378169" y="19198"/>
                    </a:cubicBezTo>
                    <a:cubicBezTo>
                      <a:pt x="369620" y="9379"/>
                      <a:pt x="360252" y="2651"/>
                      <a:pt x="352248" y="651"/>
                    </a:cubicBezTo>
                    <a:cubicBezTo>
                      <a:pt x="341971" y="-2077"/>
                      <a:pt x="331421" y="4015"/>
                      <a:pt x="328692" y="14289"/>
                    </a:cubicBezTo>
                    <a:cubicBezTo>
                      <a:pt x="325964" y="24290"/>
                      <a:pt x="331694" y="34564"/>
                      <a:pt x="341516" y="37655"/>
                    </a:cubicBezTo>
                    <a:cubicBezTo>
                      <a:pt x="342062" y="36564"/>
                      <a:pt x="343608" y="39473"/>
                      <a:pt x="344699" y="40655"/>
                    </a:cubicBezTo>
                    <a:cubicBezTo>
                      <a:pt x="348246" y="44292"/>
                      <a:pt x="351702" y="49110"/>
                      <a:pt x="354977" y="54020"/>
                    </a:cubicBezTo>
                    <a:cubicBezTo>
                      <a:pt x="362798" y="65748"/>
                      <a:pt x="369620" y="78204"/>
                      <a:pt x="373621" y="83659"/>
                    </a:cubicBezTo>
                    <a:cubicBezTo>
                      <a:pt x="395722" y="113662"/>
                      <a:pt x="417095" y="144120"/>
                      <a:pt x="437923" y="174759"/>
                    </a:cubicBezTo>
                    <a:cubicBezTo>
                      <a:pt x="458841" y="205580"/>
                      <a:pt x="479214" y="236675"/>
                      <a:pt x="499132" y="268041"/>
                    </a:cubicBezTo>
                    <a:cubicBezTo>
                      <a:pt x="546244" y="341685"/>
                      <a:pt x="589445" y="419784"/>
                      <a:pt x="630190" y="499701"/>
                    </a:cubicBezTo>
                    <a:cubicBezTo>
                      <a:pt x="657112" y="552342"/>
                      <a:pt x="682759" y="605893"/>
                      <a:pt x="707316" y="659899"/>
                    </a:cubicBezTo>
                    <a:cubicBezTo>
                      <a:pt x="762431" y="780729"/>
                      <a:pt x="810089" y="903650"/>
                      <a:pt x="851107" y="1024480"/>
                    </a:cubicBezTo>
                    <a:cubicBezTo>
                      <a:pt x="832008" y="1009934"/>
                      <a:pt x="812818" y="994387"/>
                      <a:pt x="794173" y="978021"/>
                    </a:cubicBezTo>
                    <a:cubicBezTo>
                      <a:pt x="759521" y="947382"/>
                      <a:pt x="727052" y="914924"/>
                      <a:pt x="701677" y="885557"/>
                    </a:cubicBezTo>
                    <a:cubicBezTo>
                      <a:pt x="657021" y="834552"/>
                      <a:pt x="614365" y="782456"/>
                      <a:pt x="572256" y="729997"/>
                    </a:cubicBezTo>
                    <a:cubicBezTo>
                      <a:pt x="546789" y="698357"/>
                      <a:pt x="521596" y="666627"/>
                      <a:pt x="496585" y="634805"/>
                    </a:cubicBezTo>
                    <a:cubicBezTo>
                      <a:pt x="458841" y="586982"/>
                      <a:pt x="421370" y="538978"/>
                      <a:pt x="384353" y="490609"/>
                    </a:cubicBezTo>
                    <a:cubicBezTo>
                      <a:pt x="355159" y="452787"/>
                      <a:pt x="326146" y="414965"/>
                      <a:pt x="296405" y="377507"/>
                    </a:cubicBezTo>
                    <a:cubicBezTo>
                      <a:pt x="276578" y="352504"/>
                      <a:pt x="256478" y="327684"/>
                      <a:pt x="235924" y="303136"/>
                    </a:cubicBezTo>
                    <a:lnTo>
                      <a:pt x="190813" y="250494"/>
                    </a:lnTo>
                    <a:cubicBezTo>
                      <a:pt x="185446" y="244494"/>
                      <a:pt x="176170" y="231310"/>
                      <a:pt x="169258" y="223855"/>
                    </a:cubicBezTo>
                    <a:cubicBezTo>
                      <a:pt x="163255" y="217400"/>
                      <a:pt x="157252" y="213945"/>
                      <a:pt x="153523" y="212945"/>
                    </a:cubicBezTo>
                    <a:cubicBezTo>
                      <a:pt x="147157" y="211308"/>
                      <a:pt x="141700" y="212217"/>
                      <a:pt x="137243" y="214945"/>
                    </a:cubicBezTo>
                    <a:cubicBezTo>
                      <a:pt x="132969" y="217491"/>
                      <a:pt x="127057" y="222309"/>
                      <a:pt x="126511" y="233311"/>
                    </a:cubicBezTo>
                    <a:cubicBezTo>
                      <a:pt x="125784" y="243948"/>
                      <a:pt x="133878" y="253131"/>
                      <a:pt x="144428" y="253858"/>
                    </a:cubicBezTo>
                    <a:cubicBezTo>
                      <a:pt x="145520" y="253949"/>
                      <a:pt x="146520" y="253949"/>
                      <a:pt x="147520" y="253858"/>
                    </a:cubicBezTo>
                    <a:cubicBezTo>
                      <a:pt x="152159" y="261131"/>
                      <a:pt x="156979" y="272769"/>
                      <a:pt x="160253" y="276769"/>
                    </a:cubicBezTo>
                    <a:lnTo>
                      <a:pt x="202636" y="330138"/>
                    </a:lnTo>
                    <a:cubicBezTo>
                      <a:pt x="222008" y="355050"/>
                      <a:pt x="241017" y="380234"/>
                      <a:pt x="259843" y="405600"/>
                    </a:cubicBezTo>
                    <a:cubicBezTo>
                      <a:pt x="288220" y="443786"/>
                      <a:pt x="316141" y="482335"/>
                      <a:pt x="344063" y="520703"/>
                    </a:cubicBezTo>
                    <a:cubicBezTo>
                      <a:pt x="394540" y="589346"/>
                      <a:pt x="444835" y="657808"/>
                      <a:pt x="497950" y="724360"/>
                    </a:cubicBezTo>
                    <a:cubicBezTo>
                      <a:pt x="550973" y="790821"/>
                      <a:pt x="606725" y="855373"/>
                      <a:pt x="664569" y="918743"/>
                    </a:cubicBezTo>
                    <a:cubicBezTo>
                      <a:pt x="675392" y="930380"/>
                      <a:pt x="688125" y="942745"/>
                      <a:pt x="700858" y="955110"/>
                    </a:cubicBezTo>
                    <a:lnTo>
                      <a:pt x="625916" y="906741"/>
                    </a:lnTo>
                    <a:cubicBezTo>
                      <a:pt x="573165" y="873102"/>
                      <a:pt x="519141" y="837735"/>
                      <a:pt x="464753" y="802004"/>
                    </a:cubicBezTo>
                    <a:cubicBezTo>
                      <a:pt x="411638" y="767091"/>
                      <a:pt x="358342" y="731451"/>
                      <a:pt x="307046" y="694084"/>
                    </a:cubicBezTo>
                    <a:cubicBezTo>
                      <a:pt x="237288" y="643170"/>
                      <a:pt x="170804" y="589801"/>
                      <a:pt x="113505" y="531249"/>
                    </a:cubicBezTo>
                    <a:cubicBezTo>
                      <a:pt x="105956" y="523158"/>
                      <a:pt x="93223" y="522703"/>
                      <a:pt x="85129" y="530340"/>
                    </a:cubicBezTo>
                    <a:cubicBezTo>
                      <a:pt x="77035" y="537886"/>
                      <a:pt x="76580" y="550615"/>
                      <a:pt x="84129" y="558707"/>
                    </a:cubicBezTo>
                    <a:cubicBezTo>
                      <a:pt x="140608" y="621531"/>
                      <a:pt x="205910" y="680446"/>
                      <a:pt x="276305" y="734997"/>
                    </a:cubicBezTo>
                    <a:cubicBezTo>
                      <a:pt x="327328" y="774546"/>
                      <a:pt x="380715" y="812096"/>
                      <a:pt x="435012" y="847463"/>
                    </a:cubicBezTo>
                    <a:cubicBezTo>
                      <a:pt x="489946" y="883194"/>
                      <a:pt x="545880" y="916288"/>
                      <a:pt x="599813" y="948837"/>
                    </a:cubicBezTo>
                    <a:lnTo>
                      <a:pt x="704041" y="1010115"/>
                    </a:lnTo>
                    <a:cubicBezTo>
                      <a:pt x="700040" y="1009024"/>
                      <a:pt x="695947" y="1008115"/>
                      <a:pt x="691945" y="1007024"/>
                    </a:cubicBezTo>
                    <a:cubicBezTo>
                      <a:pt x="658476" y="998023"/>
                      <a:pt x="625188" y="988750"/>
                      <a:pt x="592083" y="979021"/>
                    </a:cubicBezTo>
                    <a:cubicBezTo>
                      <a:pt x="553793" y="967838"/>
                      <a:pt x="516049" y="955655"/>
                      <a:pt x="478577" y="943382"/>
                    </a:cubicBezTo>
                    <a:cubicBezTo>
                      <a:pt x="440651" y="930926"/>
                      <a:pt x="403089" y="917924"/>
                      <a:pt x="365709" y="905014"/>
                    </a:cubicBezTo>
                    <a:cubicBezTo>
                      <a:pt x="252385" y="865646"/>
                      <a:pt x="140608" y="824188"/>
                      <a:pt x="27376" y="782820"/>
                    </a:cubicBezTo>
                    <a:cubicBezTo>
                      <a:pt x="17008" y="778820"/>
                      <a:pt x="5366" y="784002"/>
                      <a:pt x="1364" y="794367"/>
                    </a:cubicBezTo>
                    <a:cubicBezTo>
                      <a:pt x="-2638" y="804640"/>
                      <a:pt x="2456" y="816369"/>
                      <a:pt x="12824" y="820369"/>
                    </a:cubicBezTo>
                    <a:cubicBezTo>
                      <a:pt x="124874" y="866101"/>
                      <a:pt x="234650" y="913833"/>
                      <a:pt x="347519" y="955564"/>
                    </a:cubicBezTo>
                    <a:cubicBezTo>
                      <a:pt x="385263" y="969475"/>
                      <a:pt x="423371" y="982567"/>
                      <a:pt x="461934" y="994841"/>
                    </a:cubicBezTo>
                    <a:cubicBezTo>
                      <a:pt x="500223" y="1007024"/>
                      <a:pt x="539059" y="1018025"/>
                      <a:pt x="578349" y="1028481"/>
                    </a:cubicBezTo>
                    <a:cubicBezTo>
                      <a:pt x="612182" y="1037300"/>
                      <a:pt x="646198" y="1045755"/>
                      <a:pt x="680486" y="1053574"/>
                    </a:cubicBezTo>
                    <a:cubicBezTo>
                      <a:pt x="714592" y="1061302"/>
                      <a:pt x="748971" y="1068485"/>
                      <a:pt x="783350" y="1075122"/>
                    </a:cubicBezTo>
                    <a:lnTo>
                      <a:pt x="851562" y="1088578"/>
                    </a:lnTo>
                    <a:cubicBezTo>
                      <a:pt x="860930" y="1090578"/>
                      <a:pt x="881757" y="1100761"/>
                      <a:pt x="887669" y="1101852"/>
                    </a:cubicBezTo>
                    <a:cubicBezTo>
                      <a:pt x="904131" y="1104852"/>
                      <a:pt x="910406" y="1093760"/>
                      <a:pt x="911861" y="1087396"/>
                    </a:cubicBezTo>
                    <a:cubicBezTo>
                      <a:pt x="912407" y="1084577"/>
                      <a:pt x="913499" y="1077122"/>
                      <a:pt x="906768" y="1069030"/>
                    </a:cubicBezTo>
                    <a:close/>
                    <a:moveTo>
                      <a:pt x="138698" y="248403"/>
                    </a:moveTo>
                    <a:cubicBezTo>
                      <a:pt x="140699" y="246312"/>
                      <a:pt x="143064" y="247857"/>
                      <a:pt x="145611" y="251131"/>
                    </a:cubicBezTo>
                    <a:cubicBezTo>
                      <a:pt x="141063" y="251494"/>
                      <a:pt x="135879" y="251312"/>
                      <a:pt x="138698" y="2484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0" name="Google Shape;729;p12">
                <a:extLst>
                  <a:ext uri="{FF2B5EF4-FFF2-40B4-BE49-F238E27FC236}">
                    <a16:creationId xmlns:a16="http://schemas.microsoft.com/office/drawing/2014/main" id="{0B0E9D93-E696-4701-8313-A4A271F27A7B}"/>
                  </a:ext>
                </a:extLst>
              </p:cNvPr>
              <p:cNvSpPr/>
              <p:nvPr/>
            </p:nvSpPr>
            <p:spPr>
              <a:xfrm rot="-5400000">
                <a:off x="8836901" y="3044879"/>
                <a:ext cx="802489" cy="278820"/>
              </a:xfrm>
              <a:custGeom>
                <a:avLst/>
                <a:gdLst/>
                <a:ahLst/>
                <a:cxnLst/>
                <a:rect l="l" t="t" r="r" b="b"/>
                <a:pathLst>
                  <a:path w="1604978" h="557640" extrusionOk="0">
                    <a:moveTo>
                      <a:pt x="1604979" y="173815"/>
                    </a:moveTo>
                    <a:cubicBezTo>
                      <a:pt x="1601796" y="287645"/>
                      <a:pt x="1565780" y="410748"/>
                      <a:pt x="1471647" y="491393"/>
                    </a:cubicBezTo>
                    <a:cubicBezTo>
                      <a:pt x="1441087" y="517668"/>
                      <a:pt x="1369146" y="567764"/>
                      <a:pt x="1323672" y="541125"/>
                    </a:cubicBezTo>
                    <a:cubicBezTo>
                      <a:pt x="1292112" y="522669"/>
                      <a:pt x="1305936" y="474573"/>
                      <a:pt x="1316486" y="449570"/>
                    </a:cubicBezTo>
                    <a:cubicBezTo>
                      <a:pt x="1348592" y="373290"/>
                      <a:pt x="1424899" y="316921"/>
                      <a:pt x="1489200" y="262915"/>
                    </a:cubicBezTo>
                    <a:cubicBezTo>
                      <a:pt x="1511301" y="244368"/>
                      <a:pt x="1533583" y="226003"/>
                      <a:pt x="1555502" y="207273"/>
                    </a:cubicBezTo>
                    <a:cubicBezTo>
                      <a:pt x="1564051" y="199909"/>
                      <a:pt x="1572328" y="192363"/>
                      <a:pt x="1580786" y="184908"/>
                    </a:cubicBezTo>
                    <a:cubicBezTo>
                      <a:pt x="1580968" y="184725"/>
                      <a:pt x="1582151" y="183726"/>
                      <a:pt x="1582696" y="183271"/>
                    </a:cubicBezTo>
                    <a:cubicBezTo>
                      <a:pt x="1472010" y="170088"/>
                      <a:pt x="1361415" y="162996"/>
                      <a:pt x="1258188" y="119628"/>
                    </a:cubicBezTo>
                    <a:cubicBezTo>
                      <a:pt x="1224900" y="105627"/>
                      <a:pt x="1152140" y="71805"/>
                      <a:pt x="1169148" y="28073"/>
                    </a:cubicBezTo>
                    <a:cubicBezTo>
                      <a:pt x="1180608" y="-1293"/>
                      <a:pt x="1231267" y="3071"/>
                      <a:pt x="1257096" y="5617"/>
                    </a:cubicBezTo>
                    <a:cubicBezTo>
                      <a:pt x="1349774" y="14436"/>
                      <a:pt x="1445089" y="42166"/>
                      <a:pt x="1521760" y="90443"/>
                    </a:cubicBezTo>
                    <a:cubicBezTo>
                      <a:pt x="1544952" y="105081"/>
                      <a:pt x="1565598" y="124538"/>
                      <a:pt x="1582060" y="145267"/>
                    </a:cubicBezTo>
                    <a:cubicBezTo>
                      <a:pt x="1587335" y="151904"/>
                      <a:pt x="1594793" y="159905"/>
                      <a:pt x="1597248" y="167906"/>
                    </a:cubicBezTo>
                    <a:cubicBezTo>
                      <a:pt x="1597703" y="169451"/>
                      <a:pt x="1597430" y="172452"/>
                      <a:pt x="1597066" y="174906"/>
                    </a:cubicBezTo>
                    <a:lnTo>
                      <a:pt x="1604979" y="173815"/>
                    </a:lnTo>
                    <a:close/>
                    <a:moveTo>
                      <a:pt x="1190339" y="207092"/>
                    </a:moveTo>
                    <a:cubicBezTo>
                      <a:pt x="1178334" y="206637"/>
                      <a:pt x="1166237" y="208001"/>
                      <a:pt x="1154414" y="209728"/>
                    </a:cubicBezTo>
                    <a:cubicBezTo>
                      <a:pt x="1118944" y="215001"/>
                      <a:pt x="1084747" y="225275"/>
                      <a:pt x="1051550" y="237458"/>
                    </a:cubicBezTo>
                    <a:cubicBezTo>
                      <a:pt x="963420" y="270007"/>
                      <a:pt x="866831" y="319376"/>
                      <a:pt x="819629" y="397292"/>
                    </a:cubicBezTo>
                    <a:cubicBezTo>
                      <a:pt x="804531" y="422022"/>
                      <a:pt x="784067" y="463481"/>
                      <a:pt x="805804" y="490029"/>
                    </a:cubicBezTo>
                    <a:cubicBezTo>
                      <a:pt x="838455" y="529851"/>
                      <a:pt x="922129" y="498302"/>
                      <a:pt x="958327" y="481301"/>
                    </a:cubicBezTo>
                    <a:cubicBezTo>
                      <a:pt x="1076379" y="425477"/>
                      <a:pt x="1171240" y="313284"/>
                      <a:pt x="1230812" y="207455"/>
                    </a:cubicBezTo>
                    <a:lnTo>
                      <a:pt x="1206528" y="209910"/>
                    </a:lnTo>
                    <a:cubicBezTo>
                      <a:pt x="1208256" y="214638"/>
                      <a:pt x="1195887" y="207364"/>
                      <a:pt x="1190339" y="207092"/>
                    </a:cubicBezTo>
                    <a:close/>
                    <a:moveTo>
                      <a:pt x="1063646" y="197090"/>
                    </a:moveTo>
                    <a:lnTo>
                      <a:pt x="1080108" y="191726"/>
                    </a:lnTo>
                    <a:cubicBezTo>
                      <a:pt x="1079472" y="189726"/>
                      <a:pt x="1078107" y="183089"/>
                      <a:pt x="1076925" y="180543"/>
                    </a:cubicBezTo>
                    <a:cubicBezTo>
                      <a:pt x="1073651" y="173815"/>
                      <a:pt x="1069467" y="167451"/>
                      <a:pt x="1064829" y="161450"/>
                    </a:cubicBezTo>
                    <a:cubicBezTo>
                      <a:pt x="1050550" y="142994"/>
                      <a:pt x="1032633" y="126720"/>
                      <a:pt x="1014443" y="111355"/>
                    </a:cubicBezTo>
                    <a:cubicBezTo>
                      <a:pt x="961601" y="66805"/>
                      <a:pt x="896754" y="23619"/>
                      <a:pt x="826086" y="5617"/>
                    </a:cubicBezTo>
                    <a:cubicBezTo>
                      <a:pt x="804349" y="71"/>
                      <a:pt x="764240" y="-7021"/>
                      <a:pt x="750143" y="15436"/>
                    </a:cubicBezTo>
                    <a:cubicBezTo>
                      <a:pt x="730952" y="46075"/>
                      <a:pt x="778064" y="84170"/>
                      <a:pt x="800893" y="100081"/>
                    </a:cubicBezTo>
                    <a:cubicBezTo>
                      <a:pt x="878109" y="154086"/>
                      <a:pt x="974970" y="166087"/>
                      <a:pt x="1063646" y="197090"/>
                    </a:cubicBezTo>
                    <a:close/>
                    <a:moveTo>
                      <a:pt x="374793" y="219638"/>
                    </a:moveTo>
                    <a:cubicBezTo>
                      <a:pt x="448736" y="248550"/>
                      <a:pt x="541777" y="243550"/>
                      <a:pt x="621267" y="242822"/>
                    </a:cubicBezTo>
                    <a:lnTo>
                      <a:pt x="622177" y="222638"/>
                    </a:lnTo>
                    <a:cubicBezTo>
                      <a:pt x="627179" y="218729"/>
                      <a:pt x="612991" y="208819"/>
                      <a:pt x="610990" y="207364"/>
                    </a:cubicBezTo>
                    <a:cubicBezTo>
                      <a:pt x="595801" y="195818"/>
                      <a:pt x="578521" y="186726"/>
                      <a:pt x="560967" y="178543"/>
                    </a:cubicBezTo>
                    <a:cubicBezTo>
                      <a:pt x="501668" y="150631"/>
                      <a:pt x="430364" y="130447"/>
                      <a:pt x="362879" y="138630"/>
                    </a:cubicBezTo>
                    <a:cubicBezTo>
                      <a:pt x="287027" y="147904"/>
                      <a:pt x="327045" y="201000"/>
                      <a:pt x="374793" y="219638"/>
                    </a:cubicBezTo>
                    <a:close/>
                    <a:moveTo>
                      <a:pt x="709397" y="243186"/>
                    </a:moveTo>
                    <a:cubicBezTo>
                      <a:pt x="682294" y="251914"/>
                      <a:pt x="657101" y="266279"/>
                      <a:pt x="634000" y="281371"/>
                    </a:cubicBezTo>
                    <a:cubicBezTo>
                      <a:pt x="576429" y="319284"/>
                      <a:pt x="520040" y="369653"/>
                      <a:pt x="489026" y="428295"/>
                    </a:cubicBezTo>
                    <a:cubicBezTo>
                      <a:pt x="479840" y="445570"/>
                      <a:pt x="464015" y="478937"/>
                      <a:pt x="482842" y="495666"/>
                    </a:cubicBezTo>
                    <a:cubicBezTo>
                      <a:pt x="507034" y="517395"/>
                      <a:pt x="553328" y="496302"/>
                      <a:pt x="575701" y="483392"/>
                    </a:cubicBezTo>
                    <a:cubicBezTo>
                      <a:pt x="642731" y="444842"/>
                      <a:pt x="688934" y="381018"/>
                      <a:pt x="720948" y="316739"/>
                    </a:cubicBezTo>
                    <a:cubicBezTo>
                      <a:pt x="729406" y="299737"/>
                      <a:pt x="737046" y="282372"/>
                      <a:pt x="744595" y="265006"/>
                    </a:cubicBezTo>
                    <a:cubicBezTo>
                      <a:pt x="745323" y="263461"/>
                      <a:pt x="749233" y="249005"/>
                      <a:pt x="751325" y="248368"/>
                    </a:cubicBezTo>
                    <a:lnTo>
                      <a:pt x="739047" y="240095"/>
                    </a:lnTo>
                    <a:cubicBezTo>
                      <a:pt x="738501" y="234640"/>
                      <a:pt x="710762" y="242731"/>
                      <a:pt x="709397" y="243186"/>
                    </a:cubicBezTo>
                    <a:close/>
                    <a:moveTo>
                      <a:pt x="333320" y="315830"/>
                    </a:moveTo>
                    <a:cubicBezTo>
                      <a:pt x="311493" y="317739"/>
                      <a:pt x="290210" y="321830"/>
                      <a:pt x="268928" y="326649"/>
                    </a:cubicBezTo>
                    <a:cubicBezTo>
                      <a:pt x="203626" y="341377"/>
                      <a:pt x="139143" y="363016"/>
                      <a:pt x="85664" y="400929"/>
                    </a:cubicBezTo>
                    <a:cubicBezTo>
                      <a:pt x="50012" y="426204"/>
                      <a:pt x="17634" y="459662"/>
                      <a:pt x="3901" y="499303"/>
                    </a:cubicBezTo>
                    <a:cubicBezTo>
                      <a:pt x="-9196" y="536761"/>
                      <a:pt x="11450" y="558945"/>
                      <a:pt x="54378" y="557581"/>
                    </a:cubicBezTo>
                    <a:cubicBezTo>
                      <a:pt x="65474" y="557308"/>
                      <a:pt x="76569" y="555672"/>
                      <a:pt x="87302" y="553217"/>
                    </a:cubicBezTo>
                    <a:cubicBezTo>
                      <a:pt x="104127" y="549398"/>
                      <a:pt x="120316" y="543852"/>
                      <a:pt x="135778" y="536943"/>
                    </a:cubicBezTo>
                    <a:cubicBezTo>
                      <a:pt x="204627" y="506212"/>
                      <a:pt x="253830" y="453571"/>
                      <a:pt x="299305" y="399292"/>
                    </a:cubicBezTo>
                    <a:cubicBezTo>
                      <a:pt x="321042" y="373290"/>
                      <a:pt x="343962" y="326740"/>
                      <a:pt x="378341" y="311465"/>
                    </a:cubicBezTo>
                    <a:lnTo>
                      <a:pt x="360151" y="316375"/>
                    </a:lnTo>
                    <a:cubicBezTo>
                      <a:pt x="357695" y="324194"/>
                      <a:pt x="342233" y="315102"/>
                      <a:pt x="333320" y="315830"/>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1" name="Google Shape;730;p12">
                <a:extLst>
                  <a:ext uri="{FF2B5EF4-FFF2-40B4-BE49-F238E27FC236}">
                    <a16:creationId xmlns:a16="http://schemas.microsoft.com/office/drawing/2014/main" id="{C0761D09-9B0D-4813-894F-31D960DB3725}"/>
                  </a:ext>
                </a:extLst>
              </p:cNvPr>
              <p:cNvSpPr/>
              <p:nvPr/>
            </p:nvSpPr>
            <p:spPr>
              <a:xfrm rot="-5400000">
                <a:off x="8687747" y="2885193"/>
                <a:ext cx="922543" cy="400240"/>
              </a:xfrm>
              <a:custGeom>
                <a:avLst/>
                <a:gdLst/>
                <a:ahLst/>
                <a:cxnLst/>
                <a:rect l="l" t="t" r="r" b="b"/>
                <a:pathLst>
                  <a:path w="1845087" h="800479" extrusionOk="0">
                    <a:moveTo>
                      <a:pt x="1822121" y="8805"/>
                    </a:moveTo>
                    <a:cubicBezTo>
                      <a:pt x="1815845" y="-378"/>
                      <a:pt x="1803385" y="-2741"/>
                      <a:pt x="1794199" y="3441"/>
                    </a:cubicBezTo>
                    <a:cubicBezTo>
                      <a:pt x="1785013" y="9714"/>
                      <a:pt x="1782649" y="22261"/>
                      <a:pt x="1788833" y="31444"/>
                    </a:cubicBezTo>
                    <a:cubicBezTo>
                      <a:pt x="1801293" y="50173"/>
                      <a:pt x="1805113" y="77721"/>
                      <a:pt x="1803385" y="109270"/>
                    </a:cubicBezTo>
                    <a:cubicBezTo>
                      <a:pt x="1801293" y="148637"/>
                      <a:pt x="1789743" y="193733"/>
                      <a:pt x="1771007" y="237373"/>
                    </a:cubicBezTo>
                    <a:cubicBezTo>
                      <a:pt x="1741539" y="305835"/>
                      <a:pt x="1694246" y="371114"/>
                      <a:pt x="1635037" y="403208"/>
                    </a:cubicBezTo>
                    <a:cubicBezTo>
                      <a:pt x="1604387" y="419846"/>
                      <a:pt x="1566825" y="432029"/>
                      <a:pt x="1527444" y="441394"/>
                    </a:cubicBezTo>
                    <a:cubicBezTo>
                      <a:pt x="1523624" y="442303"/>
                      <a:pt x="1519713" y="442666"/>
                      <a:pt x="1515893" y="443485"/>
                    </a:cubicBezTo>
                    <a:cubicBezTo>
                      <a:pt x="1513256" y="440575"/>
                      <a:pt x="1510436" y="437575"/>
                      <a:pt x="1506343" y="436575"/>
                    </a:cubicBezTo>
                    <a:cubicBezTo>
                      <a:pt x="1478331" y="428210"/>
                      <a:pt x="1452046" y="415846"/>
                      <a:pt x="1425398" y="403935"/>
                    </a:cubicBezTo>
                    <a:cubicBezTo>
                      <a:pt x="1407026" y="395844"/>
                      <a:pt x="1388746" y="387570"/>
                      <a:pt x="1370101" y="380297"/>
                    </a:cubicBezTo>
                    <a:cubicBezTo>
                      <a:pt x="1349455" y="372114"/>
                      <a:pt x="1328355" y="365477"/>
                      <a:pt x="1307073" y="359385"/>
                    </a:cubicBezTo>
                    <a:lnTo>
                      <a:pt x="1255232" y="347384"/>
                    </a:lnTo>
                    <a:cubicBezTo>
                      <a:pt x="1253958" y="347112"/>
                      <a:pt x="1240134" y="344293"/>
                      <a:pt x="1234768" y="344838"/>
                    </a:cubicBezTo>
                    <a:cubicBezTo>
                      <a:pt x="1223763" y="346020"/>
                      <a:pt x="1218124" y="351839"/>
                      <a:pt x="1216305" y="356476"/>
                    </a:cubicBezTo>
                    <a:cubicBezTo>
                      <a:pt x="1211758" y="366023"/>
                      <a:pt x="1215759" y="377569"/>
                      <a:pt x="1225400" y="382115"/>
                    </a:cubicBezTo>
                    <a:cubicBezTo>
                      <a:pt x="1228492" y="383661"/>
                      <a:pt x="1231766" y="384206"/>
                      <a:pt x="1234949" y="384024"/>
                    </a:cubicBezTo>
                    <a:lnTo>
                      <a:pt x="1234949" y="383752"/>
                    </a:lnTo>
                    <a:cubicBezTo>
                      <a:pt x="1235223" y="382297"/>
                      <a:pt x="1236859" y="382479"/>
                      <a:pt x="1238770" y="383297"/>
                    </a:cubicBezTo>
                    <a:cubicBezTo>
                      <a:pt x="1241589" y="384570"/>
                      <a:pt x="1245045" y="387115"/>
                      <a:pt x="1245500" y="387298"/>
                    </a:cubicBezTo>
                    <a:lnTo>
                      <a:pt x="1291702" y="405027"/>
                    </a:lnTo>
                    <a:cubicBezTo>
                      <a:pt x="1315258" y="414027"/>
                      <a:pt x="1337996" y="425483"/>
                      <a:pt x="1361370" y="435393"/>
                    </a:cubicBezTo>
                    <a:cubicBezTo>
                      <a:pt x="1377468" y="442121"/>
                      <a:pt x="1393839" y="448213"/>
                      <a:pt x="1410301" y="453849"/>
                    </a:cubicBezTo>
                    <a:cubicBezTo>
                      <a:pt x="1416303" y="455850"/>
                      <a:pt x="1422670" y="456668"/>
                      <a:pt x="1428763" y="458486"/>
                    </a:cubicBezTo>
                    <a:cubicBezTo>
                      <a:pt x="1401842" y="461850"/>
                      <a:pt x="1375467" y="464487"/>
                      <a:pt x="1351911" y="466032"/>
                    </a:cubicBezTo>
                    <a:cubicBezTo>
                      <a:pt x="1310165" y="468851"/>
                      <a:pt x="1268328" y="470942"/>
                      <a:pt x="1226582" y="472760"/>
                    </a:cubicBezTo>
                    <a:cubicBezTo>
                      <a:pt x="1154277" y="476033"/>
                      <a:pt x="1081972" y="478124"/>
                      <a:pt x="1009667" y="480398"/>
                    </a:cubicBezTo>
                    <a:cubicBezTo>
                      <a:pt x="981109" y="453849"/>
                      <a:pt x="951460" y="428756"/>
                      <a:pt x="918627" y="407299"/>
                    </a:cubicBezTo>
                    <a:cubicBezTo>
                      <a:pt x="904802" y="398208"/>
                      <a:pt x="890523" y="389752"/>
                      <a:pt x="875608" y="382297"/>
                    </a:cubicBezTo>
                    <a:cubicBezTo>
                      <a:pt x="853507" y="371114"/>
                      <a:pt x="830405" y="362204"/>
                      <a:pt x="806759" y="353567"/>
                    </a:cubicBezTo>
                    <a:lnTo>
                      <a:pt x="760738" y="336656"/>
                    </a:lnTo>
                    <a:cubicBezTo>
                      <a:pt x="750188" y="333110"/>
                      <a:pt x="738728" y="338656"/>
                      <a:pt x="735181" y="349203"/>
                    </a:cubicBezTo>
                    <a:cubicBezTo>
                      <a:pt x="731634" y="359658"/>
                      <a:pt x="737182" y="371114"/>
                      <a:pt x="747732" y="374751"/>
                    </a:cubicBezTo>
                    <a:lnTo>
                      <a:pt x="788478" y="397026"/>
                    </a:lnTo>
                    <a:cubicBezTo>
                      <a:pt x="814125" y="409118"/>
                      <a:pt x="838227" y="423392"/>
                      <a:pt x="862511" y="436939"/>
                    </a:cubicBezTo>
                    <a:cubicBezTo>
                      <a:pt x="878882" y="446031"/>
                      <a:pt x="895344" y="454759"/>
                      <a:pt x="911351" y="464123"/>
                    </a:cubicBezTo>
                    <a:cubicBezTo>
                      <a:pt x="921446" y="470033"/>
                      <a:pt x="930814" y="476852"/>
                      <a:pt x="940728" y="482943"/>
                    </a:cubicBezTo>
                    <a:cubicBezTo>
                      <a:pt x="867695" y="485216"/>
                      <a:pt x="794662" y="487580"/>
                      <a:pt x="721630" y="491490"/>
                    </a:cubicBezTo>
                    <a:cubicBezTo>
                      <a:pt x="669788" y="494490"/>
                      <a:pt x="616674" y="501400"/>
                      <a:pt x="564105" y="510946"/>
                    </a:cubicBezTo>
                    <a:cubicBezTo>
                      <a:pt x="563468" y="510401"/>
                      <a:pt x="562650" y="509673"/>
                      <a:pt x="562195" y="509491"/>
                    </a:cubicBezTo>
                    <a:lnTo>
                      <a:pt x="544551" y="501673"/>
                    </a:lnTo>
                    <a:lnTo>
                      <a:pt x="494528" y="482398"/>
                    </a:lnTo>
                    <a:cubicBezTo>
                      <a:pt x="483432" y="478670"/>
                      <a:pt x="472246" y="474851"/>
                      <a:pt x="460877" y="471760"/>
                    </a:cubicBezTo>
                    <a:cubicBezTo>
                      <a:pt x="449599" y="468669"/>
                      <a:pt x="438140" y="465942"/>
                      <a:pt x="426680" y="463669"/>
                    </a:cubicBezTo>
                    <a:cubicBezTo>
                      <a:pt x="412856" y="461032"/>
                      <a:pt x="399031" y="459123"/>
                      <a:pt x="385116" y="457395"/>
                    </a:cubicBezTo>
                    <a:cubicBezTo>
                      <a:pt x="364288" y="454850"/>
                      <a:pt x="343461" y="453304"/>
                      <a:pt x="322633" y="451668"/>
                    </a:cubicBezTo>
                    <a:cubicBezTo>
                      <a:pt x="311628" y="449849"/>
                      <a:pt x="301351" y="457395"/>
                      <a:pt x="299623" y="468306"/>
                    </a:cubicBezTo>
                    <a:cubicBezTo>
                      <a:pt x="297895" y="479306"/>
                      <a:pt x="305353" y="489580"/>
                      <a:pt x="316358" y="491308"/>
                    </a:cubicBezTo>
                    <a:cubicBezTo>
                      <a:pt x="336276" y="496126"/>
                      <a:pt x="355921" y="501400"/>
                      <a:pt x="375839" y="506491"/>
                    </a:cubicBezTo>
                    <a:cubicBezTo>
                      <a:pt x="388936" y="509855"/>
                      <a:pt x="402032" y="513310"/>
                      <a:pt x="415129" y="516492"/>
                    </a:cubicBezTo>
                    <a:cubicBezTo>
                      <a:pt x="426043" y="519129"/>
                      <a:pt x="436957" y="521583"/>
                      <a:pt x="447871" y="524038"/>
                    </a:cubicBezTo>
                    <a:cubicBezTo>
                      <a:pt x="458512" y="526402"/>
                      <a:pt x="469153" y="528402"/>
                      <a:pt x="479703" y="530857"/>
                    </a:cubicBezTo>
                    <a:cubicBezTo>
                      <a:pt x="452328" y="537494"/>
                      <a:pt x="424224" y="542858"/>
                      <a:pt x="398031" y="550586"/>
                    </a:cubicBezTo>
                    <a:cubicBezTo>
                      <a:pt x="382478" y="555223"/>
                      <a:pt x="355921" y="564406"/>
                      <a:pt x="330546" y="573589"/>
                    </a:cubicBezTo>
                    <a:cubicBezTo>
                      <a:pt x="298986" y="584954"/>
                      <a:pt x="269064" y="596409"/>
                      <a:pt x="263243" y="599137"/>
                    </a:cubicBezTo>
                    <a:cubicBezTo>
                      <a:pt x="209401" y="624321"/>
                      <a:pt x="85710" y="711148"/>
                      <a:pt x="32686" y="748970"/>
                    </a:cubicBezTo>
                    <a:cubicBezTo>
                      <a:pt x="22136" y="756516"/>
                      <a:pt x="14405" y="762153"/>
                      <a:pt x="10676" y="764789"/>
                    </a:cubicBezTo>
                    <a:lnTo>
                      <a:pt x="9494" y="765699"/>
                    </a:lnTo>
                    <a:cubicBezTo>
                      <a:pt x="490" y="770972"/>
                      <a:pt x="-2694" y="782519"/>
                      <a:pt x="2491" y="791701"/>
                    </a:cubicBezTo>
                    <a:cubicBezTo>
                      <a:pt x="2582" y="791883"/>
                      <a:pt x="16224" y="807703"/>
                      <a:pt x="32777" y="796429"/>
                    </a:cubicBezTo>
                    <a:cubicBezTo>
                      <a:pt x="36597" y="793792"/>
                      <a:pt x="44418" y="788428"/>
                      <a:pt x="55150" y="781064"/>
                    </a:cubicBezTo>
                    <a:cubicBezTo>
                      <a:pt x="107355" y="745333"/>
                      <a:pt x="228864" y="662870"/>
                      <a:pt x="281706" y="639414"/>
                    </a:cubicBezTo>
                    <a:cubicBezTo>
                      <a:pt x="287163" y="636959"/>
                      <a:pt x="315630" y="626776"/>
                      <a:pt x="345644" y="616502"/>
                    </a:cubicBezTo>
                    <a:cubicBezTo>
                      <a:pt x="370291" y="608138"/>
                      <a:pt x="395939" y="599682"/>
                      <a:pt x="410946" y="595500"/>
                    </a:cubicBezTo>
                    <a:cubicBezTo>
                      <a:pt x="460877" y="581589"/>
                      <a:pt x="513446" y="569588"/>
                      <a:pt x="566560" y="560497"/>
                    </a:cubicBezTo>
                    <a:cubicBezTo>
                      <a:pt x="582658" y="557678"/>
                      <a:pt x="598939" y="555769"/>
                      <a:pt x="615128" y="553587"/>
                    </a:cubicBezTo>
                    <a:lnTo>
                      <a:pt x="583841" y="592954"/>
                    </a:lnTo>
                    <a:cubicBezTo>
                      <a:pt x="573018" y="607228"/>
                      <a:pt x="560558" y="622048"/>
                      <a:pt x="548007" y="637686"/>
                    </a:cubicBezTo>
                    <a:cubicBezTo>
                      <a:pt x="536456" y="652142"/>
                      <a:pt x="524815" y="667234"/>
                      <a:pt x="512263" y="681418"/>
                    </a:cubicBezTo>
                    <a:cubicBezTo>
                      <a:pt x="495529" y="700329"/>
                      <a:pt x="478248" y="718421"/>
                      <a:pt x="459149" y="732241"/>
                    </a:cubicBezTo>
                    <a:cubicBezTo>
                      <a:pt x="450145" y="737969"/>
                      <a:pt x="447416" y="749788"/>
                      <a:pt x="453055" y="758789"/>
                    </a:cubicBezTo>
                    <a:cubicBezTo>
                      <a:pt x="458694" y="767881"/>
                      <a:pt x="470518" y="770609"/>
                      <a:pt x="479613" y="764972"/>
                    </a:cubicBezTo>
                    <a:cubicBezTo>
                      <a:pt x="508898" y="749243"/>
                      <a:pt x="537093" y="727059"/>
                      <a:pt x="562468" y="701965"/>
                    </a:cubicBezTo>
                    <a:cubicBezTo>
                      <a:pt x="574655" y="689873"/>
                      <a:pt x="586297" y="677145"/>
                      <a:pt x="596574" y="664052"/>
                    </a:cubicBezTo>
                    <a:cubicBezTo>
                      <a:pt x="607488" y="650324"/>
                      <a:pt x="616765" y="636050"/>
                      <a:pt x="625587" y="622776"/>
                    </a:cubicBezTo>
                    <a:cubicBezTo>
                      <a:pt x="631499" y="613411"/>
                      <a:pt x="637683" y="604137"/>
                      <a:pt x="643413" y="594591"/>
                    </a:cubicBezTo>
                    <a:cubicBezTo>
                      <a:pt x="647415" y="587772"/>
                      <a:pt x="651235" y="581044"/>
                      <a:pt x="654782" y="574134"/>
                    </a:cubicBezTo>
                    <a:cubicBezTo>
                      <a:pt x="656146" y="571407"/>
                      <a:pt x="657692" y="567861"/>
                      <a:pt x="659056" y="563951"/>
                    </a:cubicBezTo>
                    <a:cubicBezTo>
                      <a:pt x="659602" y="562315"/>
                      <a:pt x="659602" y="559133"/>
                      <a:pt x="660148" y="557496"/>
                    </a:cubicBezTo>
                    <a:cubicBezTo>
                      <a:pt x="660057" y="557587"/>
                      <a:pt x="659875" y="557678"/>
                      <a:pt x="659875" y="557678"/>
                    </a:cubicBezTo>
                    <a:lnTo>
                      <a:pt x="660239" y="557405"/>
                    </a:lnTo>
                    <a:cubicBezTo>
                      <a:pt x="660421" y="556860"/>
                      <a:pt x="660693" y="556587"/>
                      <a:pt x="661148" y="556678"/>
                    </a:cubicBezTo>
                    <a:cubicBezTo>
                      <a:pt x="664059" y="554314"/>
                      <a:pt x="665150" y="550859"/>
                      <a:pt x="666423" y="547495"/>
                    </a:cubicBezTo>
                    <a:cubicBezTo>
                      <a:pt x="685795" y="545677"/>
                      <a:pt x="705259" y="543767"/>
                      <a:pt x="724358" y="542949"/>
                    </a:cubicBezTo>
                    <a:cubicBezTo>
                      <a:pt x="824494" y="538130"/>
                      <a:pt x="924629" y="535949"/>
                      <a:pt x="1024674" y="533494"/>
                    </a:cubicBezTo>
                    <a:cubicBezTo>
                      <a:pt x="1024401" y="533585"/>
                      <a:pt x="1024128" y="533767"/>
                      <a:pt x="1023946" y="533858"/>
                    </a:cubicBezTo>
                    <a:cubicBezTo>
                      <a:pt x="1014942" y="538585"/>
                      <a:pt x="1006120" y="543495"/>
                      <a:pt x="997207" y="548495"/>
                    </a:cubicBezTo>
                    <a:cubicBezTo>
                      <a:pt x="975288" y="561315"/>
                      <a:pt x="954370" y="574498"/>
                      <a:pt x="935180" y="589409"/>
                    </a:cubicBezTo>
                    <a:cubicBezTo>
                      <a:pt x="921992" y="599591"/>
                      <a:pt x="909623" y="610501"/>
                      <a:pt x="897799" y="621866"/>
                    </a:cubicBezTo>
                    <a:cubicBezTo>
                      <a:pt x="868513" y="650142"/>
                      <a:pt x="842684" y="681236"/>
                      <a:pt x="817490" y="714239"/>
                    </a:cubicBezTo>
                    <a:cubicBezTo>
                      <a:pt x="810306" y="722695"/>
                      <a:pt x="811306" y="735423"/>
                      <a:pt x="819764" y="742515"/>
                    </a:cubicBezTo>
                    <a:cubicBezTo>
                      <a:pt x="828223" y="749697"/>
                      <a:pt x="840956" y="748697"/>
                      <a:pt x="848141" y="740242"/>
                    </a:cubicBezTo>
                    <a:cubicBezTo>
                      <a:pt x="875153" y="711602"/>
                      <a:pt x="903256" y="685782"/>
                      <a:pt x="932906" y="661052"/>
                    </a:cubicBezTo>
                    <a:cubicBezTo>
                      <a:pt x="944638" y="651324"/>
                      <a:pt x="956553" y="641868"/>
                      <a:pt x="968740" y="632413"/>
                    </a:cubicBezTo>
                    <a:cubicBezTo>
                      <a:pt x="986384" y="618593"/>
                      <a:pt x="1004301" y="604501"/>
                      <a:pt x="1023946" y="591681"/>
                    </a:cubicBezTo>
                    <a:lnTo>
                      <a:pt x="1085519" y="551768"/>
                    </a:lnTo>
                    <a:lnTo>
                      <a:pt x="1108348" y="537949"/>
                    </a:lnTo>
                    <a:lnTo>
                      <a:pt x="1113168" y="535403"/>
                    </a:lnTo>
                    <a:cubicBezTo>
                      <a:pt x="1113077" y="535312"/>
                      <a:pt x="1112986" y="535221"/>
                      <a:pt x="1112986" y="535040"/>
                    </a:cubicBezTo>
                    <a:cubicBezTo>
                      <a:pt x="1112895" y="534948"/>
                      <a:pt x="1112986" y="534767"/>
                      <a:pt x="1113077" y="534676"/>
                    </a:cubicBezTo>
                    <a:cubicBezTo>
                      <a:pt x="1112713" y="534585"/>
                      <a:pt x="1112349" y="534494"/>
                      <a:pt x="1112168" y="534403"/>
                    </a:cubicBezTo>
                    <a:lnTo>
                      <a:pt x="1112804" y="534494"/>
                    </a:lnTo>
                    <a:lnTo>
                      <a:pt x="1113441" y="534403"/>
                    </a:lnTo>
                    <a:cubicBezTo>
                      <a:pt x="1114078" y="534039"/>
                      <a:pt x="1115260" y="533767"/>
                      <a:pt x="1115351" y="534312"/>
                    </a:cubicBezTo>
                    <a:cubicBezTo>
                      <a:pt x="1117534" y="534039"/>
                      <a:pt x="1118989" y="531857"/>
                      <a:pt x="1120899" y="530857"/>
                    </a:cubicBezTo>
                    <a:cubicBezTo>
                      <a:pt x="1135906" y="530403"/>
                      <a:pt x="1150821" y="530221"/>
                      <a:pt x="1165828" y="529584"/>
                    </a:cubicBezTo>
                    <a:cubicBezTo>
                      <a:pt x="1229220" y="527220"/>
                      <a:pt x="1292612" y="523675"/>
                      <a:pt x="1355822" y="518947"/>
                    </a:cubicBezTo>
                    <a:cubicBezTo>
                      <a:pt x="1394203" y="515946"/>
                      <a:pt x="1438768" y="509764"/>
                      <a:pt x="1483606" y="501582"/>
                    </a:cubicBezTo>
                    <a:cubicBezTo>
                      <a:pt x="1473784" y="516401"/>
                      <a:pt x="1464779" y="531766"/>
                      <a:pt x="1455139" y="546677"/>
                    </a:cubicBezTo>
                    <a:cubicBezTo>
                      <a:pt x="1443497" y="565133"/>
                      <a:pt x="1430673" y="582771"/>
                      <a:pt x="1418213" y="600591"/>
                    </a:cubicBezTo>
                    <a:cubicBezTo>
                      <a:pt x="1405571" y="618593"/>
                      <a:pt x="1392747" y="636322"/>
                      <a:pt x="1379923" y="654233"/>
                    </a:cubicBezTo>
                    <a:cubicBezTo>
                      <a:pt x="1354094" y="690146"/>
                      <a:pt x="1328173" y="726149"/>
                      <a:pt x="1300979" y="761789"/>
                    </a:cubicBezTo>
                    <a:cubicBezTo>
                      <a:pt x="1293885" y="770336"/>
                      <a:pt x="1294976" y="782973"/>
                      <a:pt x="1303435" y="790156"/>
                    </a:cubicBezTo>
                    <a:cubicBezTo>
                      <a:pt x="1311984" y="797247"/>
                      <a:pt x="1324717" y="796156"/>
                      <a:pt x="1331811" y="787610"/>
                    </a:cubicBezTo>
                    <a:cubicBezTo>
                      <a:pt x="1354094" y="763699"/>
                      <a:pt x="1376468" y="740151"/>
                      <a:pt x="1397659" y="715694"/>
                    </a:cubicBezTo>
                    <a:cubicBezTo>
                      <a:pt x="1411938" y="699056"/>
                      <a:pt x="1425853" y="682236"/>
                      <a:pt x="1439041" y="664780"/>
                    </a:cubicBezTo>
                    <a:cubicBezTo>
                      <a:pt x="1447863" y="653051"/>
                      <a:pt x="1456230" y="641050"/>
                      <a:pt x="1464234" y="628776"/>
                    </a:cubicBezTo>
                    <a:cubicBezTo>
                      <a:pt x="1476330" y="610229"/>
                      <a:pt x="1487335" y="591136"/>
                      <a:pt x="1497885" y="571588"/>
                    </a:cubicBezTo>
                    <a:lnTo>
                      <a:pt x="1532719" y="504855"/>
                    </a:lnTo>
                    <a:cubicBezTo>
                      <a:pt x="1534174" y="502491"/>
                      <a:pt x="1535902" y="495217"/>
                      <a:pt x="1538176" y="491035"/>
                    </a:cubicBezTo>
                    <a:cubicBezTo>
                      <a:pt x="1538631" y="490944"/>
                      <a:pt x="1539085" y="490853"/>
                      <a:pt x="1539540" y="490762"/>
                    </a:cubicBezTo>
                    <a:cubicBezTo>
                      <a:pt x="1583378" y="479761"/>
                      <a:pt x="1624942" y="465123"/>
                      <a:pt x="1658775" y="446031"/>
                    </a:cubicBezTo>
                    <a:cubicBezTo>
                      <a:pt x="1725896" y="408209"/>
                      <a:pt x="1780193" y="333656"/>
                      <a:pt x="1812480" y="254648"/>
                    </a:cubicBezTo>
                    <a:cubicBezTo>
                      <a:pt x="1851134" y="159547"/>
                      <a:pt x="1856773" y="58719"/>
                      <a:pt x="1822121" y="8805"/>
                    </a:cubicBezTo>
                    <a:close/>
                    <a:moveTo>
                      <a:pt x="1111440" y="534403"/>
                    </a:moveTo>
                    <a:cubicBezTo>
                      <a:pt x="1107074" y="534494"/>
                      <a:pt x="1104073" y="533130"/>
                      <a:pt x="1101708" y="531312"/>
                    </a:cubicBezTo>
                    <a:cubicBezTo>
                      <a:pt x="1101890" y="531312"/>
                      <a:pt x="1102072" y="531312"/>
                      <a:pt x="1102254" y="531312"/>
                    </a:cubicBezTo>
                    <a:cubicBezTo>
                      <a:pt x="1105164" y="533130"/>
                      <a:pt x="1108348" y="534221"/>
                      <a:pt x="1111440" y="534403"/>
                    </a:cubicBezTo>
                    <a:close/>
                    <a:moveTo>
                      <a:pt x="660602" y="557133"/>
                    </a:moveTo>
                    <a:lnTo>
                      <a:pt x="661057" y="556678"/>
                    </a:lnTo>
                    <a:lnTo>
                      <a:pt x="661421" y="556860"/>
                    </a:lnTo>
                    <a:cubicBezTo>
                      <a:pt x="661876" y="557133"/>
                      <a:pt x="660693" y="557314"/>
                      <a:pt x="660057" y="557496"/>
                    </a:cubicBezTo>
                    <a:lnTo>
                      <a:pt x="660148" y="557405"/>
                    </a:lnTo>
                    <a:lnTo>
                      <a:pt x="660602" y="557133"/>
                    </a:lnTo>
                    <a:close/>
                    <a:moveTo>
                      <a:pt x="1114532" y="534403"/>
                    </a:moveTo>
                    <a:lnTo>
                      <a:pt x="1115260" y="534312"/>
                    </a:lnTo>
                    <a:cubicBezTo>
                      <a:pt x="1115442" y="534948"/>
                      <a:pt x="1114896" y="535040"/>
                      <a:pt x="1114168" y="534948"/>
                    </a:cubicBezTo>
                    <a:cubicBezTo>
                      <a:pt x="1113805" y="535312"/>
                      <a:pt x="1113350" y="535585"/>
                      <a:pt x="1113077" y="535403"/>
                    </a:cubicBezTo>
                    <a:lnTo>
                      <a:pt x="1113896" y="534948"/>
                    </a:lnTo>
                    <a:lnTo>
                      <a:pt x="1112986" y="534676"/>
                    </a:lnTo>
                    <a:lnTo>
                      <a:pt x="1113168" y="534585"/>
                    </a:lnTo>
                    <a:lnTo>
                      <a:pt x="1113350" y="534403"/>
                    </a:lnTo>
                    <a:lnTo>
                      <a:pt x="1114532" y="53440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731;p12">
                <a:extLst>
                  <a:ext uri="{FF2B5EF4-FFF2-40B4-BE49-F238E27FC236}">
                    <a16:creationId xmlns:a16="http://schemas.microsoft.com/office/drawing/2014/main" id="{6E1DD3CC-9CA2-4A3A-8F5C-4ADC3D4DD885}"/>
                  </a:ext>
                </a:extLst>
              </p:cNvPr>
              <p:cNvSpPr/>
              <p:nvPr/>
            </p:nvSpPr>
            <p:spPr>
              <a:xfrm rot="-5400000">
                <a:off x="8165696" y="3319297"/>
                <a:ext cx="205666" cy="168010"/>
              </a:xfrm>
              <a:custGeom>
                <a:avLst/>
                <a:gdLst/>
                <a:ahLst/>
                <a:cxnLst/>
                <a:rect l="l" t="t" r="r" b="b"/>
                <a:pathLst>
                  <a:path w="411332" h="336021" extrusionOk="0">
                    <a:moveTo>
                      <a:pt x="324772" y="286522"/>
                    </a:moveTo>
                    <a:cubicBezTo>
                      <a:pt x="327318" y="282067"/>
                      <a:pt x="315131" y="275248"/>
                      <a:pt x="312584" y="273703"/>
                    </a:cubicBezTo>
                    <a:cubicBezTo>
                      <a:pt x="292121" y="260974"/>
                      <a:pt x="268929" y="252428"/>
                      <a:pt x="245554" y="245063"/>
                    </a:cubicBezTo>
                    <a:cubicBezTo>
                      <a:pt x="177251" y="223425"/>
                      <a:pt x="89030" y="210787"/>
                      <a:pt x="25183" y="250337"/>
                    </a:cubicBezTo>
                    <a:cubicBezTo>
                      <a:pt x="-34661" y="287431"/>
                      <a:pt x="24820" y="323526"/>
                      <a:pt x="72477" y="332254"/>
                    </a:cubicBezTo>
                    <a:cubicBezTo>
                      <a:pt x="139689" y="344528"/>
                      <a:pt x="201262" y="323708"/>
                      <a:pt x="266655" y="314070"/>
                    </a:cubicBezTo>
                    <a:cubicBezTo>
                      <a:pt x="286664" y="311070"/>
                      <a:pt x="319224" y="314616"/>
                      <a:pt x="337596" y="306342"/>
                    </a:cubicBezTo>
                    <a:lnTo>
                      <a:pt x="324772" y="286522"/>
                    </a:lnTo>
                    <a:lnTo>
                      <a:pt x="324772" y="286522"/>
                    </a:lnTo>
                    <a:close/>
                    <a:moveTo>
                      <a:pt x="377886" y="313888"/>
                    </a:moveTo>
                    <a:cubicBezTo>
                      <a:pt x="381433" y="316980"/>
                      <a:pt x="392802" y="294796"/>
                      <a:pt x="393166" y="293977"/>
                    </a:cubicBezTo>
                    <a:cubicBezTo>
                      <a:pt x="402625" y="272248"/>
                      <a:pt x="407354" y="248791"/>
                      <a:pt x="409628" y="225607"/>
                    </a:cubicBezTo>
                    <a:cubicBezTo>
                      <a:pt x="415539" y="165146"/>
                      <a:pt x="406808" y="97776"/>
                      <a:pt x="371884" y="44771"/>
                    </a:cubicBezTo>
                    <a:cubicBezTo>
                      <a:pt x="360333" y="27224"/>
                      <a:pt x="337596" y="-2870"/>
                      <a:pt x="310493" y="221"/>
                    </a:cubicBezTo>
                    <a:cubicBezTo>
                      <a:pt x="279115" y="3767"/>
                      <a:pt x="275841" y="56045"/>
                      <a:pt x="274113" y="76228"/>
                    </a:cubicBezTo>
                    <a:cubicBezTo>
                      <a:pt x="267201" y="156418"/>
                      <a:pt x="284845" y="236426"/>
                      <a:pt x="339778" y="300887"/>
                    </a:cubicBezTo>
                    <a:lnTo>
                      <a:pt x="377886" y="313888"/>
                    </a:lnTo>
                    <a:lnTo>
                      <a:pt x="377886" y="3138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732;p12">
                <a:extLst>
                  <a:ext uri="{FF2B5EF4-FFF2-40B4-BE49-F238E27FC236}">
                    <a16:creationId xmlns:a16="http://schemas.microsoft.com/office/drawing/2014/main" id="{24E1C4BE-EE59-45D8-A4FA-E086BA82A336}"/>
                  </a:ext>
                </a:extLst>
              </p:cNvPr>
              <p:cNvSpPr/>
              <p:nvPr/>
            </p:nvSpPr>
            <p:spPr>
              <a:xfrm rot="-5400000">
                <a:off x="8129114" y="3220643"/>
                <a:ext cx="333119" cy="307910"/>
              </a:xfrm>
              <a:custGeom>
                <a:avLst/>
                <a:gdLst/>
                <a:ahLst/>
                <a:cxnLst/>
                <a:rect l="l" t="t" r="r" b="b"/>
                <a:pathLst>
                  <a:path w="666238" h="615821" extrusionOk="0">
                    <a:moveTo>
                      <a:pt x="662755" y="611429"/>
                    </a:moveTo>
                    <a:cubicBezTo>
                      <a:pt x="657843" y="616884"/>
                      <a:pt x="649294" y="617339"/>
                      <a:pt x="643837" y="612338"/>
                    </a:cubicBezTo>
                    <a:cubicBezTo>
                      <a:pt x="584993" y="560697"/>
                      <a:pt x="527331" y="507782"/>
                      <a:pt x="470305" y="454141"/>
                    </a:cubicBezTo>
                    <a:cubicBezTo>
                      <a:pt x="447568" y="432775"/>
                      <a:pt x="425012" y="411136"/>
                      <a:pt x="402457" y="389680"/>
                    </a:cubicBezTo>
                    <a:cubicBezTo>
                      <a:pt x="402093" y="389589"/>
                      <a:pt x="401820" y="389589"/>
                      <a:pt x="401456" y="389498"/>
                    </a:cubicBezTo>
                    <a:cubicBezTo>
                      <a:pt x="383539" y="386861"/>
                      <a:pt x="363712" y="386406"/>
                      <a:pt x="351161" y="385225"/>
                    </a:cubicBezTo>
                    <a:cubicBezTo>
                      <a:pt x="324331" y="382224"/>
                      <a:pt x="297683" y="380951"/>
                      <a:pt x="271034" y="379497"/>
                    </a:cubicBezTo>
                    <a:cubicBezTo>
                      <a:pt x="244477" y="378042"/>
                      <a:pt x="217829" y="376496"/>
                      <a:pt x="190817" y="376678"/>
                    </a:cubicBezTo>
                    <a:cubicBezTo>
                      <a:pt x="178448" y="376587"/>
                      <a:pt x="163987" y="374769"/>
                      <a:pt x="150344" y="374678"/>
                    </a:cubicBezTo>
                    <a:cubicBezTo>
                      <a:pt x="145251" y="374678"/>
                      <a:pt x="140249" y="374860"/>
                      <a:pt x="135701" y="375678"/>
                    </a:cubicBezTo>
                    <a:cubicBezTo>
                      <a:pt x="128516" y="377406"/>
                      <a:pt x="121240" y="373042"/>
                      <a:pt x="119512" y="365859"/>
                    </a:cubicBezTo>
                    <a:cubicBezTo>
                      <a:pt x="117784" y="358677"/>
                      <a:pt x="122150" y="351403"/>
                      <a:pt x="129335" y="349676"/>
                    </a:cubicBezTo>
                    <a:cubicBezTo>
                      <a:pt x="135428" y="347857"/>
                      <a:pt x="142159" y="346857"/>
                      <a:pt x="149071" y="346221"/>
                    </a:cubicBezTo>
                    <a:cubicBezTo>
                      <a:pt x="162713" y="345039"/>
                      <a:pt x="177356" y="345584"/>
                      <a:pt x="189725" y="344675"/>
                    </a:cubicBezTo>
                    <a:cubicBezTo>
                      <a:pt x="217738" y="343039"/>
                      <a:pt x="245387" y="341948"/>
                      <a:pt x="272944" y="343221"/>
                    </a:cubicBezTo>
                    <a:cubicBezTo>
                      <a:pt x="300502" y="344584"/>
                      <a:pt x="327878" y="348312"/>
                      <a:pt x="355618" y="352676"/>
                    </a:cubicBezTo>
                    <a:cubicBezTo>
                      <a:pt x="358073" y="353131"/>
                      <a:pt x="361984" y="353585"/>
                      <a:pt x="364894" y="354040"/>
                    </a:cubicBezTo>
                    <a:cubicBezTo>
                      <a:pt x="357528" y="347039"/>
                      <a:pt x="350161" y="340129"/>
                      <a:pt x="342885" y="333129"/>
                    </a:cubicBezTo>
                    <a:cubicBezTo>
                      <a:pt x="300775" y="292670"/>
                      <a:pt x="258847" y="251848"/>
                      <a:pt x="216010" y="212116"/>
                    </a:cubicBezTo>
                    <a:cubicBezTo>
                      <a:pt x="192909" y="190478"/>
                      <a:pt x="169626" y="168930"/>
                      <a:pt x="146161" y="147565"/>
                    </a:cubicBezTo>
                    <a:cubicBezTo>
                      <a:pt x="122786" y="126290"/>
                      <a:pt x="99230" y="105015"/>
                      <a:pt x="75493" y="84013"/>
                    </a:cubicBezTo>
                    <a:cubicBezTo>
                      <a:pt x="61032" y="71102"/>
                      <a:pt x="40750" y="57556"/>
                      <a:pt x="24106" y="43009"/>
                    </a:cubicBezTo>
                    <a:cubicBezTo>
                      <a:pt x="15830" y="35735"/>
                      <a:pt x="8281" y="28280"/>
                      <a:pt x="2642" y="20643"/>
                    </a:cubicBezTo>
                    <a:cubicBezTo>
                      <a:pt x="-1633" y="15006"/>
                      <a:pt x="-632" y="6914"/>
                      <a:pt x="5007" y="2641"/>
                    </a:cubicBezTo>
                    <a:cubicBezTo>
                      <a:pt x="10645" y="-1632"/>
                      <a:pt x="18740" y="-632"/>
                      <a:pt x="23015" y="5005"/>
                    </a:cubicBezTo>
                    <a:cubicBezTo>
                      <a:pt x="27926" y="11187"/>
                      <a:pt x="34292" y="17006"/>
                      <a:pt x="41295" y="22734"/>
                    </a:cubicBezTo>
                    <a:cubicBezTo>
                      <a:pt x="58485" y="36735"/>
                      <a:pt x="79312" y="49737"/>
                      <a:pt x="94319" y="62192"/>
                    </a:cubicBezTo>
                    <a:cubicBezTo>
                      <a:pt x="118785" y="82649"/>
                      <a:pt x="143068" y="103197"/>
                      <a:pt x="167170" y="124017"/>
                    </a:cubicBezTo>
                    <a:cubicBezTo>
                      <a:pt x="191271" y="144837"/>
                      <a:pt x="215191" y="165930"/>
                      <a:pt x="238929" y="187114"/>
                    </a:cubicBezTo>
                    <a:cubicBezTo>
                      <a:pt x="282494" y="226482"/>
                      <a:pt x="325695" y="266213"/>
                      <a:pt x="368078" y="306853"/>
                    </a:cubicBezTo>
                    <a:cubicBezTo>
                      <a:pt x="377536" y="315854"/>
                      <a:pt x="386631" y="325128"/>
                      <a:pt x="395999" y="334220"/>
                    </a:cubicBezTo>
                    <a:cubicBezTo>
                      <a:pt x="395999" y="334220"/>
                      <a:pt x="395999" y="334220"/>
                      <a:pt x="395999" y="334129"/>
                    </a:cubicBezTo>
                    <a:cubicBezTo>
                      <a:pt x="391543" y="319218"/>
                      <a:pt x="388450" y="304126"/>
                      <a:pt x="387268" y="288760"/>
                    </a:cubicBezTo>
                    <a:cubicBezTo>
                      <a:pt x="386177" y="273668"/>
                      <a:pt x="386995" y="258485"/>
                      <a:pt x="388450" y="243392"/>
                    </a:cubicBezTo>
                    <a:cubicBezTo>
                      <a:pt x="389451" y="234301"/>
                      <a:pt x="390724" y="225209"/>
                      <a:pt x="392270" y="216208"/>
                    </a:cubicBezTo>
                    <a:cubicBezTo>
                      <a:pt x="393725" y="207389"/>
                      <a:pt x="395544" y="198570"/>
                      <a:pt x="397273" y="189751"/>
                    </a:cubicBezTo>
                    <a:lnTo>
                      <a:pt x="401456" y="171658"/>
                    </a:lnTo>
                    <a:cubicBezTo>
                      <a:pt x="401820" y="170385"/>
                      <a:pt x="403093" y="167657"/>
                      <a:pt x="404003" y="165566"/>
                    </a:cubicBezTo>
                    <a:cubicBezTo>
                      <a:pt x="403457" y="159657"/>
                      <a:pt x="407095" y="154020"/>
                      <a:pt x="413007" y="152110"/>
                    </a:cubicBezTo>
                    <a:cubicBezTo>
                      <a:pt x="420556" y="149201"/>
                      <a:pt x="424921" y="153202"/>
                      <a:pt x="427741" y="156020"/>
                    </a:cubicBezTo>
                    <a:cubicBezTo>
                      <a:pt x="429833" y="158293"/>
                      <a:pt x="431379" y="162021"/>
                      <a:pt x="430924" y="167294"/>
                    </a:cubicBezTo>
                    <a:cubicBezTo>
                      <a:pt x="430742" y="169749"/>
                      <a:pt x="427832" y="177840"/>
                      <a:pt x="427832" y="177840"/>
                    </a:cubicBezTo>
                    <a:cubicBezTo>
                      <a:pt x="427832" y="177840"/>
                      <a:pt x="428014" y="177568"/>
                      <a:pt x="428014" y="177386"/>
                    </a:cubicBezTo>
                    <a:lnTo>
                      <a:pt x="426194" y="194024"/>
                    </a:lnTo>
                    <a:lnTo>
                      <a:pt x="422738" y="245756"/>
                    </a:lnTo>
                    <a:cubicBezTo>
                      <a:pt x="422011" y="259303"/>
                      <a:pt x="422557" y="272759"/>
                      <a:pt x="423557" y="286124"/>
                    </a:cubicBezTo>
                    <a:cubicBezTo>
                      <a:pt x="424467" y="299216"/>
                      <a:pt x="425740" y="312308"/>
                      <a:pt x="428832" y="325310"/>
                    </a:cubicBezTo>
                    <a:cubicBezTo>
                      <a:pt x="432015" y="339856"/>
                      <a:pt x="437472" y="354403"/>
                      <a:pt x="441019" y="369132"/>
                    </a:cubicBezTo>
                    <a:cubicBezTo>
                      <a:pt x="441565" y="371496"/>
                      <a:pt x="441747" y="373769"/>
                      <a:pt x="442202" y="376133"/>
                    </a:cubicBezTo>
                    <a:cubicBezTo>
                      <a:pt x="442565" y="376406"/>
                      <a:pt x="443384" y="376587"/>
                      <a:pt x="443748" y="376860"/>
                    </a:cubicBezTo>
                    <a:cubicBezTo>
                      <a:pt x="446567" y="379042"/>
                      <a:pt x="448204" y="382224"/>
                      <a:pt x="448568" y="385588"/>
                    </a:cubicBezTo>
                    <a:cubicBezTo>
                      <a:pt x="460846" y="397680"/>
                      <a:pt x="473215" y="409591"/>
                      <a:pt x="485403" y="421592"/>
                    </a:cubicBezTo>
                    <a:cubicBezTo>
                      <a:pt x="543793" y="479052"/>
                      <a:pt x="602000" y="536603"/>
                      <a:pt x="661845" y="592518"/>
                    </a:cubicBezTo>
                    <a:cubicBezTo>
                      <a:pt x="667302" y="597428"/>
                      <a:pt x="667757" y="605883"/>
                      <a:pt x="662755" y="61142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4" name="Google Shape;733;p12">
                <a:extLst>
                  <a:ext uri="{FF2B5EF4-FFF2-40B4-BE49-F238E27FC236}">
                    <a16:creationId xmlns:a16="http://schemas.microsoft.com/office/drawing/2014/main" id="{CE724D1E-6DEE-4104-917E-C4E1AF86FB88}"/>
                  </a:ext>
                </a:extLst>
              </p:cNvPr>
              <p:cNvSpPr/>
              <p:nvPr/>
            </p:nvSpPr>
            <p:spPr>
              <a:xfrm rot="-5400000">
                <a:off x="7888102" y="3405674"/>
                <a:ext cx="378722" cy="361220"/>
              </a:xfrm>
              <a:custGeom>
                <a:avLst/>
                <a:gdLst/>
                <a:ahLst/>
                <a:cxnLst/>
                <a:rect l="l" t="t" r="r" b="b"/>
                <a:pathLst>
                  <a:path w="757445" h="722440" extrusionOk="0">
                    <a:moveTo>
                      <a:pt x="561930" y="306171"/>
                    </a:moveTo>
                    <a:cubicBezTo>
                      <a:pt x="646604" y="291170"/>
                      <a:pt x="752561" y="292443"/>
                      <a:pt x="757290" y="390816"/>
                    </a:cubicBezTo>
                    <a:cubicBezTo>
                      <a:pt x="762565" y="501373"/>
                      <a:pt x="632871" y="482189"/>
                      <a:pt x="532099" y="440003"/>
                    </a:cubicBezTo>
                    <a:cubicBezTo>
                      <a:pt x="604858" y="487371"/>
                      <a:pt x="678346" y="557560"/>
                      <a:pt x="621957" y="626476"/>
                    </a:cubicBezTo>
                    <a:cubicBezTo>
                      <a:pt x="564204" y="697028"/>
                      <a:pt x="488716" y="627385"/>
                      <a:pt x="436056" y="542922"/>
                    </a:cubicBezTo>
                    <a:cubicBezTo>
                      <a:pt x="447879" y="641750"/>
                      <a:pt x="429871" y="745942"/>
                      <a:pt x="329827" y="717758"/>
                    </a:cubicBezTo>
                    <a:cubicBezTo>
                      <a:pt x="243697" y="693574"/>
                      <a:pt x="252065" y="612020"/>
                      <a:pt x="279168" y="540286"/>
                    </a:cubicBezTo>
                    <a:cubicBezTo>
                      <a:pt x="226053" y="604292"/>
                      <a:pt x="153020" y="662389"/>
                      <a:pt x="89083" y="606565"/>
                    </a:cubicBezTo>
                    <a:cubicBezTo>
                      <a:pt x="21598" y="547650"/>
                      <a:pt x="93994" y="480280"/>
                      <a:pt x="182033" y="434366"/>
                    </a:cubicBezTo>
                    <a:cubicBezTo>
                      <a:pt x="87810" y="459096"/>
                      <a:pt x="-10234" y="455550"/>
                      <a:pt x="862" y="359813"/>
                    </a:cubicBezTo>
                    <a:cubicBezTo>
                      <a:pt x="12412" y="259803"/>
                      <a:pt x="123371" y="266804"/>
                      <a:pt x="208227" y="287533"/>
                    </a:cubicBezTo>
                    <a:cubicBezTo>
                      <a:pt x="126008" y="252802"/>
                      <a:pt x="33967" y="193796"/>
                      <a:pt x="79533" y="114243"/>
                    </a:cubicBezTo>
                    <a:cubicBezTo>
                      <a:pt x="130829" y="24870"/>
                      <a:pt x="234875" y="109970"/>
                      <a:pt x="302542" y="198070"/>
                    </a:cubicBezTo>
                    <a:cubicBezTo>
                      <a:pt x="279986" y="116243"/>
                      <a:pt x="274711" y="11505"/>
                      <a:pt x="390035" y="777"/>
                    </a:cubicBezTo>
                    <a:cubicBezTo>
                      <a:pt x="515637" y="-10860"/>
                      <a:pt x="503813" y="110515"/>
                      <a:pt x="462340" y="209889"/>
                    </a:cubicBezTo>
                    <a:cubicBezTo>
                      <a:pt x="513818" y="139973"/>
                      <a:pt x="589761" y="68511"/>
                      <a:pt x="659519" y="125699"/>
                    </a:cubicBezTo>
                    <a:cubicBezTo>
                      <a:pt x="731551" y="184705"/>
                      <a:pt x="652971" y="257439"/>
                      <a:pt x="561930" y="306171"/>
                    </a:cubicBezTo>
                    <a:lnTo>
                      <a:pt x="561930" y="306171"/>
                    </a:lnTo>
                    <a:close/>
                    <a:moveTo>
                      <a:pt x="451517" y="394817"/>
                    </a:moveTo>
                    <a:cubicBezTo>
                      <a:pt x="439876" y="380270"/>
                      <a:pt x="445514" y="363813"/>
                      <a:pt x="451426" y="351630"/>
                    </a:cubicBezTo>
                    <a:cubicBezTo>
                      <a:pt x="404314" y="362813"/>
                      <a:pt x="409680" y="303807"/>
                      <a:pt x="400858" y="310263"/>
                    </a:cubicBezTo>
                    <a:cubicBezTo>
                      <a:pt x="400858" y="310263"/>
                      <a:pt x="402404" y="307080"/>
                      <a:pt x="405406" y="301444"/>
                    </a:cubicBezTo>
                    <a:cubicBezTo>
                      <a:pt x="385033" y="311626"/>
                      <a:pt x="361477" y="300534"/>
                      <a:pt x="348835" y="296079"/>
                    </a:cubicBezTo>
                    <a:cubicBezTo>
                      <a:pt x="339012" y="313808"/>
                      <a:pt x="309727" y="318627"/>
                      <a:pt x="315638" y="323718"/>
                    </a:cubicBezTo>
                    <a:cubicBezTo>
                      <a:pt x="315638" y="323718"/>
                      <a:pt x="311637" y="322718"/>
                      <a:pt x="304725" y="320809"/>
                    </a:cubicBezTo>
                    <a:cubicBezTo>
                      <a:pt x="302178" y="327719"/>
                      <a:pt x="335011" y="365086"/>
                      <a:pt x="299267" y="388180"/>
                    </a:cubicBezTo>
                    <a:cubicBezTo>
                      <a:pt x="299722" y="387998"/>
                      <a:pt x="300268" y="387907"/>
                      <a:pt x="300814" y="387725"/>
                    </a:cubicBezTo>
                    <a:cubicBezTo>
                      <a:pt x="336921" y="378269"/>
                      <a:pt x="343742" y="406090"/>
                      <a:pt x="347835" y="421183"/>
                    </a:cubicBezTo>
                    <a:cubicBezTo>
                      <a:pt x="354747" y="420274"/>
                      <a:pt x="368298" y="415364"/>
                      <a:pt x="381759" y="416364"/>
                    </a:cubicBezTo>
                    <a:cubicBezTo>
                      <a:pt x="386215" y="388180"/>
                      <a:pt x="430326" y="389452"/>
                      <a:pt x="424414" y="382361"/>
                    </a:cubicBezTo>
                    <a:cubicBezTo>
                      <a:pt x="424414" y="382361"/>
                      <a:pt x="434964" y="386816"/>
                      <a:pt x="451517" y="394817"/>
                    </a:cubicBezTo>
                    <a:lnTo>
                      <a:pt x="451517"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5" name="Google Shape;734;p12">
                <a:extLst>
                  <a:ext uri="{FF2B5EF4-FFF2-40B4-BE49-F238E27FC236}">
                    <a16:creationId xmlns:a16="http://schemas.microsoft.com/office/drawing/2014/main" id="{468E8971-9B0B-4F26-8640-970CB6FECCE0}"/>
                  </a:ext>
                </a:extLst>
              </p:cNvPr>
              <p:cNvSpPr/>
              <p:nvPr/>
            </p:nvSpPr>
            <p:spPr>
              <a:xfrm rot="-5400000">
                <a:off x="8030238" y="3540399"/>
                <a:ext cx="97225" cy="88233"/>
              </a:xfrm>
              <a:custGeom>
                <a:avLst/>
                <a:gdLst/>
                <a:ahLst/>
                <a:cxnLst/>
                <a:rect l="l" t="t" r="r" b="b"/>
                <a:pathLst>
                  <a:path w="194451" h="176466" extrusionOk="0">
                    <a:moveTo>
                      <a:pt x="194406" y="90958"/>
                    </a:moveTo>
                    <a:cubicBezTo>
                      <a:pt x="192769" y="139690"/>
                      <a:pt x="147839" y="177967"/>
                      <a:pt x="94270" y="176421"/>
                    </a:cubicBezTo>
                    <a:cubicBezTo>
                      <a:pt x="40610" y="174967"/>
                      <a:pt x="-1591" y="134235"/>
                      <a:pt x="46" y="85503"/>
                    </a:cubicBezTo>
                    <a:cubicBezTo>
                      <a:pt x="1683" y="36862"/>
                      <a:pt x="46521" y="-1415"/>
                      <a:pt x="100182" y="40"/>
                    </a:cubicBezTo>
                    <a:cubicBezTo>
                      <a:pt x="153751" y="1586"/>
                      <a:pt x="196043" y="42317"/>
                      <a:pt x="194406" y="90958"/>
                    </a:cubicBezTo>
                    <a:lnTo>
                      <a:pt x="194406"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735;p12">
                <a:extLst>
                  <a:ext uri="{FF2B5EF4-FFF2-40B4-BE49-F238E27FC236}">
                    <a16:creationId xmlns:a16="http://schemas.microsoft.com/office/drawing/2014/main" id="{F8E40F81-F025-49E2-8F0D-51096A2643A5}"/>
                  </a:ext>
                </a:extLst>
              </p:cNvPr>
              <p:cNvSpPr/>
              <p:nvPr/>
            </p:nvSpPr>
            <p:spPr>
              <a:xfrm rot="-5400000">
                <a:off x="8069441" y="3660287"/>
                <a:ext cx="760071" cy="307399"/>
              </a:xfrm>
              <a:custGeom>
                <a:avLst/>
                <a:gdLst/>
                <a:ahLst/>
                <a:cxnLst/>
                <a:rect l="l" t="t" r="r" b="b"/>
                <a:pathLst>
                  <a:path w="1520143" h="614797" extrusionOk="0">
                    <a:moveTo>
                      <a:pt x="1514008" y="575066"/>
                    </a:moveTo>
                    <a:cubicBezTo>
                      <a:pt x="1513826" y="575612"/>
                      <a:pt x="1501002" y="604524"/>
                      <a:pt x="1496000" y="598887"/>
                    </a:cubicBezTo>
                    <a:lnTo>
                      <a:pt x="1491816" y="614798"/>
                    </a:lnTo>
                    <a:cubicBezTo>
                      <a:pt x="1425696" y="553519"/>
                      <a:pt x="1352754" y="480966"/>
                      <a:pt x="1320012" y="399867"/>
                    </a:cubicBezTo>
                    <a:cubicBezTo>
                      <a:pt x="1309098" y="373046"/>
                      <a:pt x="1289999" y="312222"/>
                      <a:pt x="1328198" y="294311"/>
                    </a:cubicBezTo>
                    <a:cubicBezTo>
                      <a:pt x="1353482" y="282401"/>
                      <a:pt x="1385951" y="298493"/>
                      <a:pt x="1406687" y="311222"/>
                    </a:cubicBezTo>
                    <a:cubicBezTo>
                      <a:pt x="1470989" y="350498"/>
                      <a:pt x="1505368" y="422597"/>
                      <a:pt x="1516554" y="489876"/>
                    </a:cubicBezTo>
                    <a:cubicBezTo>
                      <a:pt x="1521284" y="518152"/>
                      <a:pt x="1522193" y="547245"/>
                      <a:pt x="1514008" y="575066"/>
                    </a:cubicBezTo>
                    <a:close/>
                    <a:moveTo>
                      <a:pt x="978678" y="100474"/>
                    </a:moveTo>
                    <a:cubicBezTo>
                      <a:pt x="967855" y="94927"/>
                      <a:pt x="956486" y="90200"/>
                      <a:pt x="944390" y="87199"/>
                    </a:cubicBezTo>
                    <a:cubicBezTo>
                      <a:pt x="934840" y="84836"/>
                      <a:pt x="924836" y="83472"/>
                      <a:pt x="914922" y="84017"/>
                    </a:cubicBezTo>
                    <a:cubicBezTo>
                      <a:pt x="830703" y="88200"/>
                      <a:pt x="888820" y="189573"/>
                      <a:pt x="912830" y="221122"/>
                    </a:cubicBezTo>
                    <a:cubicBezTo>
                      <a:pt x="932294" y="246579"/>
                      <a:pt x="954485" y="270763"/>
                      <a:pt x="978860" y="292584"/>
                    </a:cubicBezTo>
                    <a:cubicBezTo>
                      <a:pt x="1017604" y="327223"/>
                      <a:pt x="1064898" y="349953"/>
                      <a:pt x="1105917" y="381502"/>
                    </a:cubicBezTo>
                    <a:lnTo>
                      <a:pt x="1133020" y="385320"/>
                    </a:lnTo>
                    <a:cubicBezTo>
                      <a:pt x="1141114" y="382592"/>
                      <a:pt x="1143024" y="366409"/>
                      <a:pt x="1143570" y="360681"/>
                    </a:cubicBezTo>
                    <a:cubicBezTo>
                      <a:pt x="1146389" y="330678"/>
                      <a:pt x="1136385" y="299402"/>
                      <a:pt x="1125289" y="271400"/>
                    </a:cubicBezTo>
                    <a:cubicBezTo>
                      <a:pt x="1098095" y="203211"/>
                      <a:pt x="1050164" y="136750"/>
                      <a:pt x="978678" y="100474"/>
                    </a:cubicBezTo>
                    <a:close/>
                    <a:moveTo>
                      <a:pt x="719290" y="224304"/>
                    </a:moveTo>
                    <a:cubicBezTo>
                      <a:pt x="707375" y="194756"/>
                      <a:pt x="692277" y="165935"/>
                      <a:pt x="673542" y="139477"/>
                    </a:cubicBezTo>
                    <a:cubicBezTo>
                      <a:pt x="628977" y="76835"/>
                      <a:pt x="560673" y="27466"/>
                      <a:pt x="480820" y="6828"/>
                    </a:cubicBezTo>
                    <a:cubicBezTo>
                      <a:pt x="451625" y="-627"/>
                      <a:pt x="402603" y="-7719"/>
                      <a:pt x="381684" y="18738"/>
                    </a:cubicBezTo>
                    <a:cubicBezTo>
                      <a:pt x="352853" y="55014"/>
                      <a:pt x="396509" y="104292"/>
                      <a:pt x="422975" y="129749"/>
                    </a:cubicBezTo>
                    <a:cubicBezTo>
                      <a:pt x="474271" y="179027"/>
                      <a:pt x="540755" y="215394"/>
                      <a:pt x="611241" y="237851"/>
                    </a:cubicBezTo>
                    <a:cubicBezTo>
                      <a:pt x="649167" y="249943"/>
                      <a:pt x="693187" y="254580"/>
                      <a:pt x="729112" y="271218"/>
                    </a:cubicBezTo>
                    <a:lnTo>
                      <a:pt x="729840" y="271945"/>
                    </a:lnTo>
                    <a:cubicBezTo>
                      <a:pt x="729658" y="268399"/>
                      <a:pt x="731204" y="261580"/>
                      <a:pt x="730476" y="258035"/>
                    </a:cubicBezTo>
                    <a:cubicBezTo>
                      <a:pt x="727930" y="246579"/>
                      <a:pt x="723655" y="235305"/>
                      <a:pt x="719290" y="224304"/>
                    </a:cubicBezTo>
                    <a:close/>
                    <a:moveTo>
                      <a:pt x="309652" y="279673"/>
                    </a:moveTo>
                    <a:cubicBezTo>
                      <a:pt x="249353" y="219576"/>
                      <a:pt x="164315" y="164025"/>
                      <a:pt x="70000" y="168389"/>
                    </a:cubicBezTo>
                    <a:cubicBezTo>
                      <a:pt x="59995" y="168844"/>
                      <a:pt x="49900" y="170208"/>
                      <a:pt x="40259" y="172844"/>
                    </a:cubicBezTo>
                    <a:cubicBezTo>
                      <a:pt x="-40413" y="195665"/>
                      <a:pt x="18249" y="284401"/>
                      <a:pt x="59722" y="313677"/>
                    </a:cubicBezTo>
                    <a:cubicBezTo>
                      <a:pt x="149126" y="376501"/>
                      <a:pt x="393053" y="365045"/>
                      <a:pt x="389870" y="359499"/>
                    </a:cubicBezTo>
                    <a:cubicBezTo>
                      <a:pt x="377501" y="337588"/>
                      <a:pt x="327842" y="297766"/>
                      <a:pt x="309652" y="279673"/>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736;p12">
                <a:extLst>
                  <a:ext uri="{FF2B5EF4-FFF2-40B4-BE49-F238E27FC236}">
                    <a16:creationId xmlns:a16="http://schemas.microsoft.com/office/drawing/2014/main" id="{6FDC3F2D-91E1-4785-A659-5A8E8F5E4124}"/>
                  </a:ext>
                </a:extLst>
              </p:cNvPr>
              <p:cNvSpPr/>
              <p:nvPr/>
            </p:nvSpPr>
            <p:spPr>
              <a:xfrm rot="-5400000">
                <a:off x="7728139" y="2761320"/>
                <a:ext cx="299431" cy="719365"/>
              </a:xfrm>
              <a:custGeom>
                <a:avLst/>
                <a:gdLst/>
                <a:ahLst/>
                <a:cxnLst/>
                <a:rect l="l" t="t" r="r" b="b"/>
                <a:pathLst>
                  <a:path w="598861" h="1438731" extrusionOk="0">
                    <a:moveTo>
                      <a:pt x="179810" y="984527"/>
                    </a:moveTo>
                    <a:cubicBezTo>
                      <a:pt x="100229" y="933795"/>
                      <a:pt x="29743" y="865970"/>
                      <a:pt x="6005" y="790417"/>
                    </a:cubicBezTo>
                    <a:cubicBezTo>
                      <a:pt x="2367" y="778961"/>
                      <a:pt x="-88" y="767324"/>
                      <a:pt x="2" y="755868"/>
                    </a:cubicBezTo>
                    <a:cubicBezTo>
                      <a:pt x="94" y="746685"/>
                      <a:pt x="1640" y="737685"/>
                      <a:pt x="5550" y="729411"/>
                    </a:cubicBezTo>
                    <a:cubicBezTo>
                      <a:pt x="38474" y="659404"/>
                      <a:pt x="150979" y="749958"/>
                      <a:pt x="183994" y="783144"/>
                    </a:cubicBezTo>
                    <a:cubicBezTo>
                      <a:pt x="210733" y="810055"/>
                      <a:pt x="234744" y="838786"/>
                      <a:pt x="255116" y="868334"/>
                    </a:cubicBezTo>
                    <a:cubicBezTo>
                      <a:pt x="287494" y="915430"/>
                      <a:pt x="301410" y="964889"/>
                      <a:pt x="328876" y="1012621"/>
                    </a:cubicBezTo>
                    <a:lnTo>
                      <a:pt x="324966" y="1037260"/>
                    </a:lnTo>
                    <a:cubicBezTo>
                      <a:pt x="318781" y="1042988"/>
                      <a:pt x="297226" y="1038169"/>
                      <a:pt x="289586" y="1036260"/>
                    </a:cubicBezTo>
                    <a:cubicBezTo>
                      <a:pt x="249750" y="1026532"/>
                      <a:pt x="212370" y="1005348"/>
                      <a:pt x="179810" y="984527"/>
                    </a:cubicBezTo>
                    <a:close/>
                    <a:moveTo>
                      <a:pt x="251478" y="619491"/>
                    </a:moveTo>
                    <a:cubicBezTo>
                      <a:pt x="264302" y="627765"/>
                      <a:pt x="277490" y="635947"/>
                      <a:pt x="291587" y="642766"/>
                    </a:cubicBezTo>
                    <a:cubicBezTo>
                      <a:pt x="295862" y="644857"/>
                      <a:pt x="305411" y="646221"/>
                      <a:pt x="309868" y="647857"/>
                    </a:cubicBezTo>
                    <a:lnTo>
                      <a:pt x="309231" y="646948"/>
                    </a:lnTo>
                    <a:cubicBezTo>
                      <a:pt x="299227" y="609581"/>
                      <a:pt x="307594" y="570213"/>
                      <a:pt x="304411" y="533028"/>
                    </a:cubicBezTo>
                    <a:cubicBezTo>
                      <a:pt x="298408" y="463839"/>
                      <a:pt x="272943" y="392468"/>
                      <a:pt x="225740" y="328826"/>
                    </a:cubicBezTo>
                    <a:cubicBezTo>
                      <a:pt x="201456" y="296004"/>
                      <a:pt x="151798" y="238817"/>
                      <a:pt x="95227" y="248727"/>
                    </a:cubicBezTo>
                    <a:cubicBezTo>
                      <a:pt x="54118" y="255818"/>
                      <a:pt x="47205" y="300459"/>
                      <a:pt x="47478" y="328371"/>
                    </a:cubicBezTo>
                    <a:cubicBezTo>
                      <a:pt x="48024" y="404742"/>
                      <a:pt x="89679" y="482932"/>
                      <a:pt x="156436" y="546211"/>
                    </a:cubicBezTo>
                    <a:cubicBezTo>
                      <a:pt x="184630" y="572941"/>
                      <a:pt x="217099" y="597489"/>
                      <a:pt x="251478" y="619491"/>
                    </a:cubicBezTo>
                    <a:close/>
                    <a:moveTo>
                      <a:pt x="282674" y="1202367"/>
                    </a:moveTo>
                    <a:cubicBezTo>
                      <a:pt x="251388" y="1182274"/>
                      <a:pt x="178810" y="1141361"/>
                      <a:pt x="143066" y="1166636"/>
                    </a:cubicBezTo>
                    <a:cubicBezTo>
                      <a:pt x="119329" y="1183365"/>
                      <a:pt x="129606" y="1217551"/>
                      <a:pt x="139337" y="1240371"/>
                    </a:cubicBezTo>
                    <a:cubicBezTo>
                      <a:pt x="169260" y="1311105"/>
                      <a:pt x="251569" y="1369566"/>
                      <a:pt x="335061" y="1406297"/>
                    </a:cubicBezTo>
                    <a:cubicBezTo>
                      <a:pt x="370259" y="1421753"/>
                      <a:pt x="407639" y="1434391"/>
                      <a:pt x="446475" y="1438664"/>
                    </a:cubicBezTo>
                    <a:cubicBezTo>
                      <a:pt x="447293" y="1438755"/>
                      <a:pt x="488948" y="1439482"/>
                      <a:pt x="483309" y="1432936"/>
                    </a:cubicBezTo>
                    <a:lnTo>
                      <a:pt x="505228" y="1435845"/>
                    </a:lnTo>
                    <a:cubicBezTo>
                      <a:pt x="447475" y="1354655"/>
                      <a:pt x="377171" y="1263101"/>
                      <a:pt x="282674" y="1202367"/>
                    </a:cubicBezTo>
                    <a:close/>
                    <a:moveTo>
                      <a:pt x="583172" y="93802"/>
                    </a:moveTo>
                    <a:cubicBezTo>
                      <a:pt x="558888" y="46616"/>
                      <a:pt x="462936" y="-39211"/>
                      <a:pt x="406911" y="20249"/>
                    </a:cubicBezTo>
                    <a:cubicBezTo>
                      <a:pt x="400272" y="27341"/>
                      <a:pt x="395270" y="35433"/>
                      <a:pt x="391359" y="43797"/>
                    </a:cubicBezTo>
                    <a:cubicBezTo>
                      <a:pt x="354888" y="122350"/>
                      <a:pt x="399181" y="217269"/>
                      <a:pt x="457298" y="293004"/>
                    </a:cubicBezTo>
                    <a:cubicBezTo>
                      <a:pt x="474851" y="315824"/>
                      <a:pt x="510230" y="374285"/>
                      <a:pt x="534605" y="393650"/>
                    </a:cubicBezTo>
                    <a:cubicBezTo>
                      <a:pt x="540789" y="398560"/>
                      <a:pt x="635468" y="195449"/>
                      <a:pt x="583172" y="938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8" name="Google Shape;737;p12">
                <a:extLst>
                  <a:ext uri="{FF2B5EF4-FFF2-40B4-BE49-F238E27FC236}">
                    <a16:creationId xmlns:a16="http://schemas.microsoft.com/office/drawing/2014/main" id="{F627370E-8D4F-4C6D-ADB1-EFB29AF53AE4}"/>
                  </a:ext>
                </a:extLst>
              </p:cNvPr>
              <p:cNvSpPr/>
              <p:nvPr/>
            </p:nvSpPr>
            <p:spPr>
              <a:xfrm rot="-5400000">
                <a:off x="7846656" y="2632075"/>
                <a:ext cx="286392" cy="882663"/>
              </a:xfrm>
              <a:custGeom>
                <a:avLst/>
                <a:gdLst/>
                <a:ahLst/>
                <a:cxnLst/>
                <a:rect l="l" t="t" r="r" b="b"/>
                <a:pathLst>
                  <a:path w="572783" h="1765325" extrusionOk="0">
                    <a:moveTo>
                      <a:pt x="572073" y="275582"/>
                    </a:moveTo>
                    <a:cubicBezTo>
                      <a:pt x="574438" y="282583"/>
                      <a:pt x="570709" y="290129"/>
                      <a:pt x="563706" y="292584"/>
                    </a:cubicBezTo>
                    <a:cubicBezTo>
                      <a:pt x="525689" y="305767"/>
                      <a:pt x="486944" y="318041"/>
                      <a:pt x="451383" y="333770"/>
                    </a:cubicBezTo>
                    <a:cubicBezTo>
                      <a:pt x="427282" y="344407"/>
                      <a:pt x="404726" y="356681"/>
                      <a:pt x="384808" y="372046"/>
                    </a:cubicBezTo>
                    <a:cubicBezTo>
                      <a:pt x="251931" y="474693"/>
                      <a:pt x="210730" y="591977"/>
                      <a:pt x="214823" y="716717"/>
                    </a:cubicBezTo>
                    <a:cubicBezTo>
                      <a:pt x="218006" y="812818"/>
                      <a:pt x="247747" y="913100"/>
                      <a:pt x="283308" y="1014565"/>
                    </a:cubicBezTo>
                    <a:cubicBezTo>
                      <a:pt x="317869" y="1113302"/>
                      <a:pt x="357705" y="1213130"/>
                      <a:pt x="385808" y="1310504"/>
                    </a:cubicBezTo>
                    <a:cubicBezTo>
                      <a:pt x="403998" y="1373965"/>
                      <a:pt x="416458" y="1444881"/>
                      <a:pt x="414003" y="1512524"/>
                    </a:cubicBezTo>
                    <a:cubicBezTo>
                      <a:pt x="412366" y="1560347"/>
                      <a:pt x="403180" y="1606533"/>
                      <a:pt x="383717" y="1647356"/>
                    </a:cubicBezTo>
                    <a:cubicBezTo>
                      <a:pt x="375167" y="1665357"/>
                      <a:pt x="365527" y="1682450"/>
                      <a:pt x="353248" y="1698179"/>
                    </a:cubicBezTo>
                    <a:cubicBezTo>
                      <a:pt x="341425" y="1713362"/>
                      <a:pt x="327237" y="1727273"/>
                      <a:pt x="309320" y="1739456"/>
                    </a:cubicBezTo>
                    <a:cubicBezTo>
                      <a:pt x="302408" y="1744183"/>
                      <a:pt x="266846" y="1758730"/>
                      <a:pt x="252567" y="1763276"/>
                    </a:cubicBezTo>
                    <a:cubicBezTo>
                      <a:pt x="248747" y="1764549"/>
                      <a:pt x="245928" y="1765095"/>
                      <a:pt x="244654" y="1765276"/>
                    </a:cubicBezTo>
                    <a:cubicBezTo>
                      <a:pt x="239925" y="1765640"/>
                      <a:pt x="237015" y="1763913"/>
                      <a:pt x="235650" y="1762913"/>
                    </a:cubicBezTo>
                    <a:cubicBezTo>
                      <a:pt x="231194" y="1759730"/>
                      <a:pt x="229284" y="1755548"/>
                      <a:pt x="230375" y="1750093"/>
                    </a:cubicBezTo>
                    <a:cubicBezTo>
                      <a:pt x="230648" y="1748457"/>
                      <a:pt x="231285" y="1745002"/>
                      <a:pt x="235469" y="1741729"/>
                    </a:cubicBezTo>
                    <a:cubicBezTo>
                      <a:pt x="238015" y="1739819"/>
                      <a:pt x="240926" y="1738910"/>
                      <a:pt x="243836" y="1739001"/>
                    </a:cubicBezTo>
                    <a:lnTo>
                      <a:pt x="244473" y="1738819"/>
                    </a:lnTo>
                    <a:cubicBezTo>
                      <a:pt x="256842" y="1734637"/>
                      <a:pt x="288037" y="1721727"/>
                      <a:pt x="294131" y="1717453"/>
                    </a:cubicBezTo>
                    <a:cubicBezTo>
                      <a:pt x="309320" y="1706816"/>
                      <a:pt x="321325" y="1694633"/>
                      <a:pt x="331330" y="1681359"/>
                    </a:cubicBezTo>
                    <a:cubicBezTo>
                      <a:pt x="342062" y="1667085"/>
                      <a:pt x="350429" y="1651538"/>
                      <a:pt x="357887" y="1635354"/>
                    </a:cubicBezTo>
                    <a:cubicBezTo>
                      <a:pt x="375076" y="1597714"/>
                      <a:pt x="382625" y="1555346"/>
                      <a:pt x="383535" y="1511615"/>
                    </a:cubicBezTo>
                    <a:cubicBezTo>
                      <a:pt x="384444" y="1470702"/>
                      <a:pt x="379169" y="1428697"/>
                      <a:pt x="370802" y="1387966"/>
                    </a:cubicBezTo>
                    <a:cubicBezTo>
                      <a:pt x="367982" y="1388239"/>
                      <a:pt x="365163" y="1388330"/>
                      <a:pt x="362616" y="1386784"/>
                    </a:cubicBezTo>
                    <a:cubicBezTo>
                      <a:pt x="338696" y="1374056"/>
                      <a:pt x="310411" y="1359418"/>
                      <a:pt x="282489" y="1342325"/>
                    </a:cubicBezTo>
                    <a:cubicBezTo>
                      <a:pt x="273759" y="1336961"/>
                      <a:pt x="265209" y="1331324"/>
                      <a:pt x="256751" y="1325414"/>
                    </a:cubicBezTo>
                    <a:cubicBezTo>
                      <a:pt x="248292" y="1319414"/>
                      <a:pt x="240016" y="1313140"/>
                      <a:pt x="232104" y="1306685"/>
                    </a:cubicBezTo>
                    <a:cubicBezTo>
                      <a:pt x="201453" y="1281501"/>
                      <a:pt x="175715" y="1254407"/>
                      <a:pt x="161163" y="1228405"/>
                    </a:cubicBezTo>
                    <a:cubicBezTo>
                      <a:pt x="157434" y="1222313"/>
                      <a:pt x="159253" y="1214403"/>
                      <a:pt x="165256" y="1210676"/>
                    </a:cubicBezTo>
                    <a:cubicBezTo>
                      <a:pt x="171258" y="1206948"/>
                      <a:pt x="179171" y="1208766"/>
                      <a:pt x="182991" y="1214767"/>
                    </a:cubicBezTo>
                    <a:cubicBezTo>
                      <a:pt x="194723" y="1231769"/>
                      <a:pt x="213004" y="1247952"/>
                      <a:pt x="233922" y="1264226"/>
                    </a:cubicBezTo>
                    <a:cubicBezTo>
                      <a:pt x="244382" y="1272409"/>
                      <a:pt x="255659" y="1280319"/>
                      <a:pt x="267119" y="1288411"/>
                    </a:cubicBezTo>
                    <a:cubicBezTo>
                      <a:pt x="274668" y="1293684"/>
                      <a:pt x="282217" y="1298957"/>
                      <a:pt x="289766" y="1304230"/>
                    </a:cubicBezTo>
                    <a:cubicBezTo>
                      <a:pt x="301316" y="1312322"/>
                      <a:pt x="312776" y="1320323"/>
                      <a:pt x="324054" y="1328051"/>
                    </a:cubicBezTo>
                    <a:cubicBezTo>
                      <a:pt x="338060" y="1337688"/>
                      <a:pt x="350793" y="1346416"/>
                      <a:pt x="363435" y="1354963"/>
                    </a:cubicBezTo>
                    <a:cubicBezTo>
                      <a:pt x="360434" y="1343143"/>
                      <a:pt x="357432" y="1331324"/>
                      <a:pt x="353976" y="1319868"/>
                    </a:cubicBezTo>
                    <a:cubicBezTo>
                      <a:pt x="325145" y="1223313"/>
                      <a:pt x="284036" y="1124667"/>
                      <a:pt x="249293" y="1026566"/>
                    </a:cubicBezTo>
                    <a:cubicBezTo>
                      <a:pt x="245018" y="1014565"/>
                      <a:pt x="241289" y="1002564"/>
                      <a:pt x="237288" y="990654"/>
                    </a:cubicBezTo>
                    <a:cubicBezTo>
                      <a:pt x="233922" y="991199"/>
                      <a:pt x="230375" y="990563"/>
                      <a:pt x="227465" y="988563"/>
                    </a:cubicBezTo>
                    <a:cubicBezTo>
                      <a:pt x="205364" y="974470"/>
                      <a:pt x="184173" y="960560"/>
                      <a:pt x="163982" y="945831"/>
                    </a:cubicBezTo>
                    <a:cubicBezTo>
                      <a:pt x="150067" y="935739"/>
                      <a:pt x="136515" y="925283"/>
                      <a:pt x="123510" y="914373"/>
                    </a:cubicBezTo>
                    <a:cubicBezTo>
                      <a:pt x="112595" y="905100"/>
                      <a:pt x="102046" y="895462"/>
                      <a:pt x="91950" y="885370"/>
                    </a:cubicBezTo>
                    <a:cubicBezTo>
                      <a:pt x="81764" y="875369"/>
                      <a:pt x="72123" y="864823"/>
                      <a:pt x="62573" y="854004"/>
                    </a:cubicBezTo>
                    <a:cubicBezTo>
                      <a:pt x="55024" y="845275"/>
                      <a:pt x="47385" y="836547"/>
                      <a:pt x="40109" y="827637"/>
                    </a:cubicBezTo>
                    <a:cubicBezTo>
                      <a:pt x="32560" y="818545"/>
                      <a:pt x="25284" y="809454"/>
                      <a:pt x="18372" y="800089"/>
                    </a:cubicBezTo>
                    <a:lnTo>
                      <a:pt x="5275" y="781724"/>
                    </a:lnTo>
                    <a:cubicBezTo>
                      <a:pt x="4638" y="780724"/>
                      <a:pt x="4456" y="778542"/>
                      <a:pt x="4275" y="776450"/>
                    </a:cubicBezTo>
                    <a:lnTo>
                      <a:pt x="3911" y="776087"/>
                    </a:lnTo>
                    <a:cubicBezTo>
                      <a:pt x="3638" y="775814"/>
                      <a:pt x="3456" y="775632"/>
                      <a:pt x="3183" y="775359"/>
                    </a:cubicBezTo>
                    <a:lnTo>
                      <a:pt x="4184" y="775996"/>
                    </a:lnTo>
                    <a:cubicBezTo>
                      <a:pt x="3911" y="773359"/>
                      <a:pt x="3547" y="770995"/>
                      <a:pt x="1728" y="771268"/>
                    </a:cubicBezTo>
                    <a:cubicBezTo>
                      <a:pt x="1364" y="771359"/>
                      <a:pt x="1091" y="771450"/>
                      <a:pt x="910" y="771632"/>
                    </a:cubicBezTo>
                    <a:cubicBezTo>
                      <a:pt x="-909" y="766995"/>
                      <a:pt x="0" y="761631"/>
                      <a:pt x="3638" y="757903"/>
                    </a:cubicBezTo>
                    <a:cubicBezTo>
                      <a:pt x="5730" y="755630"/>
                      <a:pt x="8004" y="754812"/>
                      <a:pt x="9823" y="754175"/>
                    </a:cubicBezTo>
                    <a:cubicBezTo>
                      <a:pt x="13642" y="752903"/>
                      <a:pt x="17098" y="753812"/>
                      <a:pt x="20373" y="755721"/>
                    </a:cubicBezTo>
                    <a:cubicBezTo>
                      <a:pt x="22192" y="756721"/>
                      <a:pt x="23920" y="758539"/>
                      <a:pt x="25466" y="761267"/>
                    </a:cubicBezTo>
                    <a:cubicBezTo>
                      <a:pt x="26011" y="762176"/>
                      <a:pt x="26921" y="765086"/>
                      <a:pt x="27376" y="766904"/>
                    </a:cubicBezTo>
                    <a:lnTo>
                      <a:pt x="40563" y="782087"/>
                    </a:lnTo>
                    <a:cubicBezTo>
                      <a:pt x="46384" y="788815"/>
                      <a:pt x="52569" y="795270"/>
                      <a:pt x="58753" y="801817"/>
                    </a:cubicBezTo>
                    <a:cubicBezTo>
                      <a:pt x="68030" y="811636"/>
                      <a:pt x="77580" y="821273"/>
                      <a:pt x="87311" y="831001"/>
                    </a:cubicBezTo>
                    <a:cubicBezTo>
                      <a:pt x="101682" y="845821"/>
                      <a:pt x="116779" y="859550"/>
                      <a:pt x="131968" y="873278"/>
                    </a:cubicBezTo>
                    <a:cubicBezTo>
                      <a:pt x="142063" y="882461"/>
                      <a:pt x="152250" y="891644"/>
                      <a:pt x="162618" y="900736"/>
                    </a:cubicBezTo>
                    <a:cubicBezTo>
                      <a:pt x="182081" y="917737"/>
                      <a:pt x="202999" y="934466"/>
                      <a:pt x="224100" y="951104"/>
                    </a:cubicBezTo>
                    <a:cubicBezTo>
                      <a:pt x="199362" y="871733"/>
                      <a:pt x="181444" y="793361"/>
                      <a:pt x="179534" y="717717"/>
                    </a:cubicBezTo>
                    <a:cubicBezTo>
                      <a:pt x="178534" y="680350"/>
                      <a:pt x="181899" y="643710"/>
                      <a:pt x="189630" y="607888"/>
                    </a:cubicBezTo>
                    <a:cubicBezTo>
                      <a:pt x="189175" y="607615"/>
                      <a:pt x="188721" y="607615"/>
                      <a:pt x="188357" y="607252"/>
                    </a:cubicBezTo>
                    <a:cubicBezTo>
                      <a:pt x="186538" y="605797"/>
                      <a:pt x="183446" y="600251"/>
                      <a:pt x="182445" y="598524"/>
                    </a:cubicBezTo>
                    <a:lnTo>
                      <a:pt x="170349" y="582886"/>
                    </a:lnTo>
                    <a:lnTo>
                      <a:pt x="135151" y="533153"/>
                    </a:lnTo>
                    <a:cubicBezTo>
                      <a:pt x="120235" y="510424"/>
                      <a:pt x="106047" y="487967"/>
                      <a:pt x="93769" y="464965"/>
                    </a:cubicBezTo>
                    <a:cubicBezTo>
                      <a:pt x="85220" y="449054"/>
                      <a:pt x="77489" y="432962"/>
                      <a:pt x="70759" y="416687"/>
                    </a:cubicBezTo>
                    <a:cubicBezTo>
                      <a:pt x="53205" y="374501"/>
                      <a:pt x="41382" y="331497"/>
                      <a:pt x="35016" y="287311"/>
                    </a:cubicBezTo>
                    <a:cubicBezTo>
                      <a:pt x="33651" y="279946"/>
                      <a:pt x="38563" y="273036"/>
                      <a:pt x="45839" y="271764"/>
                    </a:cubicBezTo>
                    <a:cubicBezTo>
                      <a:pt x="53114" y="270400"/>
                      <a:pt x="60118" y="275309"/>
                      <a:pt x="61391" y="282583"/>
                    </a:cubicBezTo>
                    <a:cubicBezTo>
                      <a:pt x="68576" y="315677"/>
                      <a:pt x="79672" y="347498"/>
                      <a:pt x="93041" y="379047"/>
                    </a:cubicBezTo>
                    <a:cubicBezTo>
                      <a:pt x="100863" y="397594"/>
                      <a:pt x="109685" y="415960"/>
                      <a:pt x="118871" y="434507"/>
                    </a:cubicBezTo>
                    <a:cubicBezTo>
                      <a:pt x="132241" y="461510"/>
                      <a:pt x="146520" y="488785"/>
                      <a:pt x="162709" y="516061"/>
                    </a:cubicBezTo>
                    <a:lnTo>
                      <a:pt x="193359" y="566884"/>
                    </a:lnTo>
                    <a:lnTo>
                      <a:pt x="198088" y="574157"/>
                    </a:lnTo>
                    <a:cubicBezTo>
                      <a:pt x="222918" y="493422"/>
                      <a:pt x="274759" y="417233"/>
                      <a:pt x="366618" y="348135"/>
                    </a:cubicBezTo>
                    <a:cubicBezTo>
                      <a:pt x="382807" y="335952"/>
                      <a:pt x="401998" y="327042"/>
                      <a:pt x="420915" y="317950"/>
                    </a:cubicBezTo>
                    <a:cubicBezTo>
                      <a:pt x="418459" y="314768"/>
                      <a:pt x="415367" y="311495"/>
                      <a:pt x="415003" y="310858"/>
                    </a:cubicBezTo>
                    <a:cubicBezTo>
                      <a:pt x="409819" y="300767"/>
                      <a:pt x="405181" y="290766"/>
                      <a:pt x="400906" y="280583"/>
                    </a:cubicBezTo>
                    <a:cubicBezTo>
                      <a:pt x="396541" y="270218"/>
                      <a:pt x="392630" y="259853"/>
                      <a:pt x="389083" y="249398"/>
                    </a:cubicBezTo>
                    <a:cubicBezTo>
                      <a:pt x="381534" y="226214"/>
                      <a:pt x="374804" y="203211"/>
                      <a:pt x="369892" y="180027"/>
                    </a:cubicBezTo>
                    <a:cubicBezTo>
                      <a:pt x="366527" y="164298"/>
                      <a:pt x="363889" y="148570"/>
                      <a:pt x="361889" y="132841"/>
                    </a:cubicBezTo>
                    <a:cubicBezTo>
                      <a:pt x="356977" y="92837"/>
                      <a:pt x="355886" y="53105"/>
                      <a:pt x="356068" y="13829"/>
                    </a:cubicBezTo>
                    <a:cubicBezTo>
                      <a:pt x="355795" y="6464"/>
                      <a:pt x="361616" y="282"/>
                      <a:pt x="368983" y="9"/>
                    </a:cubicBezTo>
                    <a:cubicBezTo>
                      <a:pt x="376441" y="-264"/>
                      <a:pt x="382625" y="5555"/>
                      <a:pt x="382807" y="12920"/>
                    </a:cubicBezTo>
                    <a:cubicBezTo>
                      <a:pt x="385536" y="51014"/>
                      <a:pt x="390538" y="89109"/>
                      <a:pt x="397086" y="127658"/>
                    </a:cubicBezTo>
                    <a:cubicBezTo>
                      <a:pt x="399633" y="142660"/>
                      <a:pt x="402361" y="157661"/>
                      <a:pt x="405272" y="172845"/>
                    </a:cubicBezTo>
                    <a:cubicBezTo>
                      <a:pt x="409637" y="195029"/>
                      <a:pt x="414185" y="217485"/>
                      <a:pt x="420369" y="240033"/>
                    </a:cubicBezTo>
                    <a:cubicBezTo>
                      <a:pt x="422916" y="250034"/>
                      <a:pt x="425826" y="260035"/>
                      <a:pt x="429100" y="270036"/>
                    </a:cubicBezTo>
                    <a:cubicBezTo>
                      <a:pt x="432375" y="279764"/>
                      <a:pt x="435831" y="289493"/>
                      <a:pt x="439924" y="299312"/>
                    </a:cubicBezTo>
                    <a:cubicBezTo>
                      <a:pt x="440196" y="299948"/>
                      <a:pt x="441742" y="302949"/>
                      <a:pt x="443289" y="306040"/>
                    </a:cubicBezTo>
                    <a:cubicBezTo>
                      <a:pt x="478941" y="291220"/>
                      <a:pt x="517231" y="279674"/>
                      <a:pt x="555066" y="267127"/>
                    </a:cubicBezTo>
                    <a:cubicBezTo>
                      <a:pt x="562069" y="264763"/>
                      <a:pt x="569709" y="268581"/>
                      <a:pt x="572073" y="2755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738;p12">
                <a:extLst>
                  <a:ext uri="{FF2B5EF4-FFF2-40B4-BE49-F238E27FC236}">
                    <a16:creationId xmlns:a16="http://schemas.microsoft.com/office/drawing/2014/main" id="{26C542D6-D37B-417B-A076-F18E0725C494}"/>
                  </a:ext>
                </a:extLst>
              </p:cNvPr>
              <p:cNvSpPr/>
              <p:nvPr/>
            </p:nvSpPr>
            <p:spPr>
              <a:xfrm rot="-5400000">
                <a:off x="8130764" y="2423836"/>
                <a:ext cx="332204" cy="638936"/>
              </a:xfrm>
              <a:custGeom>
                <a:avLst/>
                <a:gdLst/>
                <a:ahLst/>
                <a:cxnLst/>
                <a:rect l="l" t="t" r="r" b="b"/>
                <a:pathLst>
                  <a:path w="664407" h="1277872" extrusionOk="0">
                    <a:moveTo>
                      <a:pt x="638987" y="1276194"/>
                    </a:moveTo>
                    <a:cubicBezTo>
                      <a:pt x="632802" y="1279740"/>
                      <a:pt x="624980" y="1277467"/>
                      <a:pt x="621524" y="1271284"/>
                    </a:cubicBezTo>
                    <a:cubicBezTo>
                      <a:pt x="618068" y="1265102"/>
                      <a:pt x="620251" y="1257283"/>
                      <a:pt x="626435" y="1253828"/>
                    </a:cubicBezTo>
                    <a:cubicBezTo>
                      <a:pt x="632256" y="1250464"/>
                      <a:pt x="634075" y="1242281"/>
                      <a:pt x="635621" y="1233644"/>
                    </a:cubicBezTo>
                    <a:cubicBezTo>
                      <a:pt x="638895" y="1215824"/>
                      <a:pt x="637531" y="1195004"/>
                      <a:pt x="637349" y="1185276"/>
                    </a:cubicBezTo>
                    <a:cubicBezTo>
                      <a:pt x="636985" y="1148454"/>
                      <a:pt x="635075" y="1111632"/>
                      <a:pt x="631619" y="1074992"/>
                    </a:cubicBezTo>
                    <a:cubicBezTo>
                      <a:pt x="628163" y="1038443"/>
                      <a:pt x="623070" y="1001984"/>
                      <a:pt x="616249" y="965799"/>
                    </a:cubicBezTo>
                    <a:cubicBezTo>
                      <a:pt x="600515" y="882609"/>
                      <a:pt x="573594" y="806510"/>
                      <a:pt x="532484" y="737595"/>
                    </a:cubicBezTo>
                    <a:cubicBezTo>
                      <a:pt x="492739" y="670952"/>
                      <a:pt x="439534" y="611036"/>
                      <a:pt x="370230" y="558122"/>
                    </a:cubicBezTo>
                    <a:cubicBezTo>
                      <a:pt x="307566" y="509935"/>
                      <a:pt x="245356" y="467477"/>
                      <a:pt x="187512" y="419290"/>
                    </a:cubicBezTo>
                    <a:cubicBezTo>
                      <a:pt x="148222" y="386559"/>
                      <a:pt x="111024" y="351192"/>
                      <a:pt x="76917" y="309915"/>
                    </a:cubicBezTo>
                    <a:cubicBezTo>
                      <a:pt x="52998" y="281003"/>
                      <a:pt x="29351" y="247455"/>
                      <a:pt x="14890" y="211815"/>
                    </a:cubicBezTo>
                    <a:cubicBezTo>
                      <a:pt x="4521" y="186085"/>
                      <a:pt x="-1299" y="159173"/>
                      <a:pt x="247" y="131989"/>
                    </a:cubicBezTo>
                    <a:cubicBezTo>
                      <a:pt x="3794" y="73164"/>
                      <a:pt x="38537" y="26614"/>
                      <a:pt x="83648" y="8431"/>
                    </a:cubicBezTo>
                    <a:cubicBezTo>
                      <a:pt x="126940" y="-8935"/>
                      <a:pt x="180509" y="-1297"/>
                      <a:pt x="225802" y="48526"/>
                    </a:cubicBezTo>
                    <a:cubicBezTo>
                      <a:pt x="231805" y="55072"/>
                      <a:pt x="236989" y="61982"/>
                      <a:pt x="241354" y="69255"/>
                    </a:cubicBezTo>
                    <a:cubicBezTo>
                      <a:pt x="245902" y="76801"/>
                      <a:pt x="249631" y="84711"/>
                      <a:pt x="252450" y="93167"/>
                    </a:cubicBezTo>
                    <a:cubicBezTo>
                      <a:pt x="255451" y="102258"/>
                      <a:pt x="257907" y="111987"/>
                      <a:pt x="258635" y="121624"/>
                    </a:cubicBezTo>
                    <a:cubicBezTo>
                      <a:pt x="259180" y="128806"/>
                      <a:pt x="258999" y="135898"/>
                      <a:pt x="257544" y="142808"/>
                    </a:cubicBezTo>
                    <a:cubicBezTo>
                      <a:pt x="255997" y="150536"/>
                      <a:pt x="253815" y="157446"/>
                      <a:pt x="250540" y="163992"/>
                    </a:cubicBezTo>
                    <a:cubicBezTo>
                      <a:pt x="247266" y="170629"/>
                      <a:pt x="242809" y="176720"/>
                      <a:pt x="236625" y="182721"/>
                    </a:cubicBezTo>
                    <a:cubicBezTo>
                      <a:pt x="211705" y="206814"/>
                      <a:pt x="169959" y="202541"/>
                      <a:pt x="144220" y="187449"/>
                    </a:cubicBezTo>
                    <a:cubicBezTo>
                      <a:pt x="126758" y="177175"/>
                      <a:pt x="117481" y="161992"/>
                      <a:pt x="119209" y="149354"/>
                    </a:cubicBezTo>
                    <a:cubicBezTo>
                      <a:pt x="120391" y="140353"/>
                      <a:pt x="126303" y="130625"/>
                      <a:pt x="141492" y="123988"/>
                    </a:cubicBezTo>
                    <a:cubicBezTo>
                      <a:pt x="148222" y="120897"/>
                      <a:pt x="156135" y="123897"/>
                      <a:pt x="159227" y="130716"/>
                    </a:cubicBezTo>
                    <a:cubicBezTo>
                      <a:pt x="162228" y="137444"/>
                      <a:pt x="159227" y="145354"/>
                      <a:pt x="152496" y="148445"/>
                    </a:cubicBezTo>
                    <a:cubicBezTo>
                      <a:pt x="149404" y="149809"/>
                      <a:pt x="147131" y="151081"/>
                      <a:pt x="146130" y="152900"/>
                    </a:cubicBezTo>
                    <a:cubicBezTo>
                      <a:pt x="145766" y="153536"/>
                      <a:pt x="146767" y="153900"/>
                      <a:pt x="147131" y="154536"/>
                    </a:cubicBezTo>
                    <a:cubicBezTo>
                      <a:pt x="147858" y="155627"/>
                      <a:pt x="148859" y="156627"/>
                      <a:pt x="149859" y="157628"/>
                    </a:cubicBezTo>
                    <a:cubicBezTo>
                      <a:pt x="156407" y="163810"/>
                      <a:pt x="167231" y="168720"/>
                      <a:pt x="178872" y="170811"/>
                    </a:cubicBezTo>
                    <a:cubicBezTo>
                      <a:pt x="192060" y="173175"/>
                      <a:pt x="206612" y="171902"/>
                      <a:pt x="216434" y="162083"/>
                    </a:cubicBezTo>
                    <a:cubicBezTo>
                      <a:pt x="219981" y="158537"/>
                      <a:pt x="222528" y="154991"/>
                      <a:pt x="224438" y="151081"/>
                    </a:cubicBezTo>
                    <a:cubicBezTo>
                      <a:pt x="226530" y="146808"/>
                      <a:pt x="227712" y="142171"/>
                      <a:pt x="228712" y="137080"/>
                    </a:cubicBezTo>
                    <a:cubicBezTo>
                      <a:pt x="229713" y="131807"/>
                      <a:pt x="229531" y="126261"/>
                      <a:pt x="228712" y="120806"/>
                    </a:cubicBezTo>
                    <a:cubicBezTo>
                      <a:pt x="227803" y="114623"/>
                      <a:pt x="226075" y="108623"/>
                      <a:pt x="224074" y="102895"/>
                    </a:cubicBezTo>
                    <a:cubicBezTo>
                      <a:pt x="221891" y="96621"/>
                      <a:pt x="218981" y="90712"/>
                      <a:pt x="215525" y="85166"/>
                    </a:cubicBezTo>
                    <a:cubicBezTo>
                      <a:pt x="212069" y="79529"/>
                      <a:pt x="207885" y="74346"/>
                      <a:pt x="203247" y="69255"/>
                    </a:cubicBezTo>
                    <a:cubicBezTo>
                      <a:pt x="168504" y="32160"/>
                      <a:pt x="128486" y="24978"/>
                      <a:pt x="95926" y="38525"/>
                    </a:cubicBezTo>
                    <a:cubicBezTo>
                      <a:pt x="61729" y="52708"/>
                      <a:pt x="36445" y="88984"/>
                      <a:pt x="34262" y="133807"/>
                    </a:cubicBezTo>
                    <a:cubicBezTo>
                      <a:pt x="33262" y="155991"/>
                      <a:pt x="38446" y="177720"/>
                      <a:pt x="47086" y="198541"/>
                    </a:cubicBezTo>
                    <a:cubicBezTo>
                      <a:pt x="60547" y="230817"/>
                      <a:pt x="82374" y="261001"/>
                      <a:pt x="104293" y="287186"/>
                    </a:cubicBezTo>
                    <a:cubicBezTo>
                      <a:pt x="137126" y="326463"/>
                      <a:pt x="173142" y="360102"/>
                      <a:pt x="210795" y="391469"/>
                    </a:cubicBezTo>
                    <a:cubicBezTo>
                      <a:pt x="268276" y="439292"/>
                      <a:pt x="329848" y="481933"/>
                      <a:pt x="391967" y="530028"/>
                    </a:cubicBezTo>
                    <a:cubicBezTo>
                      <a:pt x="464454" y="586488"/>
                      <a:pt x="519933" y="650131"/>
                      <a:pt x="561042" y="720775"/>
                    </a:cubicBezTo>
                    <a:cubicBezTo>
                      <a:pt x="603243" y="793236"/>
                      <a:pt x="630437" y="873153"/>
                      <a:pt x="645898" y="960435"/>
                    </a:cubicBezTo>
                    <a:cubicBezTo>
                      <a:pt x="652356" y="997621"/>
                      <a:pt x="657085" y="1034988"/>
                      <a:pt x="660087" y="1072446"/>
                    </a:cubicBezTo>
                    <a:cubicBezTo>
                      <a:pt x="663088" y="1109995"/>
                      <a:pt x="664452" y="1147545"/>
                      <a:pt x="664361" y="1185185"/>
                    </a:cubicBezTo>
                    <a:cubicBezTo>
                      <a:pt x="664271" y="1197640"/>
                      <a:pt x="665544" y="1226825"/>
                      <a:pt x="659086" y="1248100"/>
                    </a:cubicBezTo>
                    <a:cubicBezTo>
                      <a:pt x="655175" y="1260829"/>
                      <a:pt x="648445" y="1271012"/>
                      <a:pt x="638987" y="1276194"/>
                    </a:cubicBezTo>
                    <a:lnTo>
                      <a:pt x="638987" y="1276194"/>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739;p12">
                <a:extLst>
                  <a:ext uri="{FF2B5EF4-FFF2-40B4-BE49-F238E27FC236}">
                    <a16:creationId xmlns:a16="http://schemas.microsoft.com/office/drawing/2014/main" id="{DE7E125C-6737-4743-9EE4-894C26E5C8F9}"/>
                  </a:ext>
                </a:extLst>
              </p:cNvPr>
              <p:cNvSpPr/>
              <p:nvPr/>
            </p:nvSpPr>
            <p:spPr>
              <a:xfrm rot="-5400000">
                <a:off x="7856820" y="2781212"/>
                <a:ext cx="178488" cy="314122"/>
              </a:xfrm>
              <a:custGeom>
                <a:avLst/>
                <a:gdLst/>
                <a:ahLst/>
                <a:cxnLst/>
                <a:rect l="l" t="t" r="r" b="b"/>
                <a:pathLst>
                  <a:path w="356977" h="628244" extrusionOk="0">
                    <a:moveTo>
                      <a:pt x="356977" y="39913"/>
                    </a:moveTo>
                    <a:cubicBezTo>
                      <a:pt x="356977" y="61915"/>
                      <a:pt x="336696" y="79735"/>
                      <a:pt x="311775" y="79735"/>
                    </a:cubicBezTo>
                    <a:cubicBezTo>
                      <a:pt x="286764" y="79735"/>
                      <a:pt x="266483" y="61915"/>
                      <a:pt x="266483" y="39913"/>
                    </a:cubicBezTo>
                    <a:cubicBezTo>
                      <a:pt x="266483" y="17911"/>
                      <a:pt x="286764" y="0"/>
                      <a:pt x="311775" y="0"/>
                    </a:cubicBezTo>
                    <a:cubicBezTo>
                      <a:pt x="336696" y="0"/>
                      <a:pt x="356977" y="17911"/>
                      <a:pt x="356977" y="39913"/>
                    </a:cubicBezTo>
                    <a:close/>
                    <a:moveTo>
                      <a:pt x="100954" y="189746"/>
                    </a:moveTo>
                    <a:cubicBezTo>
                      <a:pt x="125874" y="189746"/>
                      <a:pt x="146156" y="171835"/>
                      <a:pt x="146156" y="149833"/>
                    </a:cubicBezTo>
                    <a:cubicBezTo>
                      <a:pt x="146156" y="127922"/>
                      <a:pt x="125874" y="110011"/>
                      <a:pt x="100954" y="110011"/>
                    </a:cubicBezTo>
                    <a:cubicBezTo>
                      <a:pt x="75943" y="110011"/>
                      <a:pt x="55661" y="127922"/>
                      <a:pt x="55661" y="149833"/>
                    </a:cubicBezTo>
                    <a:cubicBezTo>
                      <a:pt x="55661" y="171835"/>
                      <a:pt x="75943" y="189746"/>
                      <a:pt x="100954" y="189746"/>
                    </a:cubicBezTo>
                    <a:close/>
                    <a:moveTo>
                      <a:pt x="90404" y="358490"/>
                    </a:moveTo>
                    <a:cubicBezTo>
                      <a:pt x="90404" y="336488"/>
                      <a:pt x="70213" y="318668"/>
                      <a:pt x="45202" y="318668"/>
                    </a:cubicBezTo>
                    <a:cubicBezTo>
                      <a:pt x="20282" y="318668"/>
                      <a:pt x="0" y="336488"/>
                      <a:pt x="0" y="358490"/>
                    </a:cubicBezTo>
                    <a:cubicBezTo>
                      <a:pt x="0" y="380492"/>
                      <a:pt x="20282" y="398312"/>
                      <a:pt x="45202" y="398312"/>
                    </a:cubicBezTo>
                    <a:cubicBezTo>
                      <a:pt x="70213" y="398312"/>
                      <a:pt x="90404" y="380492"/>
                      <a:pt x="90404" y="358490"/>
                    </a:cubicBezTo>
                    <a:close/>
                    <a:moveTo>
                      <a:pt x="102773" y="548509"/>
                    </a:moveTo>
                    <a:cubicBezTo>
                      <a:pt x="77762" y="548509"/>
                      <a:pt x="57571" y="566420"/>
                      <a:pt x="57571" y="588422"/>
                    </a:cubicBezTo>
                    <a:cubicBezTo>
                      <a:pt x="57571" y="610334"/>
                      <a:pt x="77762" y="628245"/>
                      <a:pt x="102773" y="628245"/>
                    </a:cubicBezTo>
                    <a:cubicBezTo>
                      <a:pt x="127693" y="628245"/>
                      <a:pt x="147975" y="610334"/>
                      <a:pt x="147975" y="588422"/>
                    </a:cubicBezTo>
                    <a:cubicBezTo>
                      <a:pt x="147975" y="566420"/>
                      <a:pt x="127693" y="548509"/>
                      <a:pt x="102773"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1" name="Google Shape;740;p12">
                <a:extLst>
                  <a:ext uri="{FF2B5EF4-FFF2-40B4-BE49-F238E27FC236}">
                    <a16:creationId xmlns:a16="http://schemas.microsoft.com/office/drawing/2014/main" id="{20EEB720-79B8-4A2D-95AA-0919828543BE}"/>
                  </a:ext>
                </a:extLst>
              </p:cNvPr>
              <p:cNvSpPr/>
              <p:nvPr/>
            </p:nvSpPr>
            <p:spPr>
              <a:xfrm rot="-5400000">
                <a:off x="8735879" y="3106355"/>
                <a:ext cx="258615" cy="278168"/>
              </a:xfrm>
              <a:custGeom>
                <a:avLst/>
                <a:gdLst/>
                <a:ahLst/>
                <a:cxnLst/>
                <a:rect l="l" t="t" r="r" b="b"/>
                <a:pathLst>
                  <a:path w="517230" h="556335" extrusionOk="0">
                    <a:moveTo>
                      <a:pt x="501190" y="535678"/>
                    </a:moveTo>
                    <a:cubicBezTo>
                      <a:pt x="504010" y="534314"/>
                      <a:pt x="507466" y="534314"/>
                      <a:pt x="510467" y="535859"/>
                    </a:cubicBezTo>
                    <a:cubicBezTo>
                      <a:pt x="517652" y="539587"/>
                      <a:pt x="517288" y="545315"/>
                      <a:pt x="517197" y="546497"/>
                    </a:cubicBezTo>
                    <a:cubicBezTo>
                      <a:pt x="517107" y="548770"/>
                      <a:pt x="514560" y="557407"/>
                      <a:pt x="504465" y="556225"/>
                    </a:cubicBezTo>
                    <a:cubicBezTo>
                      <a:pt x="500281" y="555679"/>
                      <a:pt x="485001" y="551224"/>
                      <a:pt x="478908" y="549315"/>
                    </a:cubicBezTo>
                    <a:lnTo>
                      <a:pt x="430613" y="533587"/>
                    </a:lnTo>
                    <a:cubicBezTo>
                      <a:pt x="407512" y="525586"/>
                      <a:pt x="385229" y="516312"/>
                      <a:pt x="363402" y="506129"/>
                    </a:cubicBezTo>
                    <a:cubicBezTo>
                      <a:pt x="341574" y="495946"/>
                      <a:pt x="320200" y="484763"/>
                      <a:pt x="299100" y="473217"/>
                    </a:cubicBezTo>
                    <a:cubicBezTo>
                      <a:pt x="228978" y="434667"/>
                      <a:pt x="148942" y="382753"/>
                      <a:pt x="89552" y="319565"/>
                    </a:cubicBezTo>
                    <a:cubicBezTo>
                      <a:pt x="46533" y="273651"/>
                      <a:pt x="14337" y="221828"/>
                      <a:pt x="3150" y="165368"/>
                    </a:cubicBezTo>
                    <a:cubicBezTo>
                      <a:pt x="-852" y="144820"/>
                      <a:pt x="-1307" y="120636"/>
                      <a:pt x="3332" y="97725"/>
                    </a:cubicBezTo>
                    <a:cubicBezTo>
                      <a:pt x="8243" y="74177"/>
                      <a:pt x="18430" y="51902"/>
                      <a:pt x="35346" y="35628"/>
                    </a:cubicBezTo>
                    <a:cubicBezTo>
                      <a:pt x="63631" y="8352"/>
                      <a:pt x="103104" y="-3104"/>
                      <a:pt x="140575" y="715"/>
                    </a:cubicBezTo>
                    <a:cubicBezTo>
                      <a:pt x="179229" y="4533"/>
                      <a:pt x="215427" y="24354"/>
                      <a:pt x="234981" y="58266"/>
                    </a:cubicBezTo>
                    <a:cubicBezTo>
                      <a:pt x="244167" y="74359"/>
                      <a:pt x="249896" y="92815"/>
                      <a:pt x="250169" y="110908"/>
                    </a:cubicBezTo>
                    <a:cubicBezTo>
                      <a:pt x="250442" y="129819"/>
                      <a:pt x="245076" y="148548"/>
                      <a:pt x="231979" y="164277"/>
                    </a:cubicBezTo>
                    <a:cubicBezTo>
                      <a:pt x="223066" y="174914"/>
                      <a:pt x="199783" y="186461"/>
                      <a:pt x="177773" y="188643"/>
                    </a:cubicBezTo>
                    <a:cubicBezTo>
                      <a:pt x="161039" y="190370"/>
                      <a:pt x="145395" y="186733"/>
                      <a:pt x="136391" y="176369"/>
                    </a:cubicBezTo>
                    <a:cubicBezTo>
                      <a:pt x="132480" y="171914"/>
                      <a:pt x="132844" y="165186"/>
                      <a:pt x="137210" y="161185"/>
                    </a:cubicBezTo>
                    <a:cubicBezTo>
                      <a:pt x="141666" y="157276"/>
                      <a:pt x="148488" y="157640"/>
                      <a:pt x="152398" y="162095"/>
                    </a:cubicBezTo>
                    <a:cubicBezTo>
                      <a:pt x="158856" y="169095"/>
                      <a:pt x="171043" y="168004"/>
                      <a:pt x="182685" y="165368"/>
                    </a:cubicBezTo>
                    <a:cubicBezTo>
                      <a:pt x="195872" y="162277"/>
                      <a:pt x="208787" y="156094"/>
                      <a:pt x="213971" y="149639"/>
                    </a:cubicBezTo>
                    <a:cubicBezTo>
                      <a:pt x="223066" y="138274"/>
                      <a:pt x="226522" y="124909"/>
                      <a:pt x="226068" y="111544"/>
                    </a:cubicBezTo>
                    <a:cubicBezTo>
                      <a:pt x="225613" y="97452"/>
                      <a:pt x="220793" y="83269"/>
                      <a:pt x="213426" y="70904"/>
                    </a:cubicBezTo>
                    <a:cubicBezTo>
                      <a:pt x="197600" y="44538"/>
                      <a:pt x="168587" y="29900"/>
                      <a:pt x="138119" y="27263"/>
                    </a:cubicBezTo>
                    <a:cubicBezTo>
                      <a:pt x="108379" y="24717"/>
                      <a:pt x="77092" y="33809"/>
                      <a:pt x="54900" y="55720"/>
                    </a:cubicBezTo>
                    <a:cubicBezTo>
                      <a:pt x="42258" y="68176"/>
                      <a:pt x="34982" y="85360"/>
                      <a:pt x="31435" y="103362"/>
                    </a:cubicBezTo>
                    <a:cubicBezTo>
                      <a:pt x="27706" y="122545"/>
                      <a:pt x="28161" y="142638"/>
                      <a:pt x="31526" y="159731"/>
                    </a:cubicBezTo>
                    <a:cubicBezTo>
                      <a:pt x="41622" y="211191"/>
                      <a:pt x="71362" y="258104"/>
                      <a:pt x="110289" y="300290"/>
                    </a:cubicBezTo>
                    <a:cubicBezTo>
                      <a:pt x="167223" y="362024"/>
                      <a:pt x="243803" y="413392"/>
                      <a:pt x="311106" y="451669"/>
                    </a:cubicBezTo>
                    <a:cubicBezTo>
                      <a:pt x="331569" y="463398"/>
                      <a:pt x="352306" y="474580"/>
                      <a:pt x="373497" y="484945"/>
                    </a:cubicBezTo>
                    <a:cubicBezTo>
                      <a:pt x="394416" y="495219"/>
                      <a:pt x="415880" y="504584"/>
                      <a:pt x="438071" y="512766"/>
                    </a:cubicBezTo>
                    <a:lnTo>
                      <a:pt x="485365" y="529313"/>
                    </a:lnTo>
                    <a:cubicBezTo>
                      <a:pt x="488548" y="530404"/>
                      <a:pt x="495915" y="533950"/>
                      <a:pt x="501190" y="535678"/>
                    </a:cubicBezTo>
                    <a:lnTo>
                      <a:pt x="501190" y="535678"/>
                    </a:lnTo>
                    <a:close/>
                    <a:moveTo>
                      <a:pt x="503100" y="536223"/>
                    </a:moveTo>
                    <a:cubicBezTo>
                      <a:pt x="505465" y="536859"/>
                      <a:pt x="507102" y="536859"/>
                      <a:pt x="507284" y="535768"/>
                    </a:cubicBezTo>
                    <a:cubicBezTo>
                      <a:pt x="507557" y="533677"/>
                      <a:pt x="504646" y="535314"/>
                      <a:pt x="503100" y="536223"/>
                    </a:cubicBezTo>
                    <a:lnTo>
                      <a:pt x="503100" y="53622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2" name="Google Shape;741;p12">
                <a:extLst>
                  <a:ext uri="{FF2B5EF4-FFF2-40B4-BE49-F238E27FC236}">
                    <a16:creationId xmlns:a16="http://schemas.microsoft.com/office/drawing/2014/main" id="{E7698990-F84C-4DCD-8D84-9BC300C9D3AF}"/>
                  </a:ext>
                </a:extLst>
              </p:cNvPr>
              <p:cNvSpPr/>
              <p:nvPr/>
            </p:nvSpPr>
            <p:spPr>
              <a:xfrm rot="-5400000">
                <a:off x="8049101" y="3501905"/>
                <a:ext cx="945195" cy="378907"/>
              </a:xfrm>
              <a:custGeom>
                <a:avLst/>
                <a:gdLst/>
                <a:ahLst/>
                <a:cxnLst/>
                <a:rect l="l" t="t" r="r" b="b"/>
                <a:pathLst>
                  <a:path w="1890390" h="757814" extrusionOk="0">
                    <a:moveTo>
                      <a:pt x="1890161" y="533405"/>
                    </a:moveTo>
                    <a:cubicBezTo>
                      <a:pt x="1890525" y="535314"/>
                      <a:pt x="1890798" y="538769"/>
                      <a:pt x="1888161" y="542951"/>
                    </a:cubicBezTo>
                    <a:cubicBezTo>
                      <a:pt x="1887524" y="543951"/>
                      <a:pt x="1885705" y="546042"/>
                      <a:pt x="1882703" y="548770"/>
                    </a:cubicBezTo>
                    <a:cubicBezTo>
                      <a:pt x="1873063" y="557498"/>
                      <a:pt x="1846233" y="578045"/>
                      <a:pt x="1838957" y="581591"/>
                    </a:cubicBezTo>
                    <a:cubicBezTo>
                      <a:pt x="1820039" y="590956"/>
                      <a:pt x="1800394" y="597047"/>
                      <a:pt x="1780203" y="601230"/>
                    </a:cubicBezTo>
                    <a:cubicBezTo>
                      <a:pt x="1760649" y="605230"/>
                      <a:pt x="1740549" y="607230"/>
                      <a:pt x="1719995" y="608412"/>
                    </a:cubicBezTo>
                    <a:cubicBezTo>
                      <a:pt x="1661150" y="611594"/>
                      <a:pt x="1599304" y="602412"/>
                      <a:pt x="1539368" y="586228"/>
                    </a:cubicBezTo>
                    <a:cubicBezTo>
                      <a:pt x="1479433" y="570045"/>
                      <a:pt x="1421407" y="546861"/>
                      <a:pt x="1370384" y="522222"/>
                    </a:cubicBezTo>
                    <a:cubicBezTo>
                      <a:pt x="1274614" y="475853"/>
                      <a:pt x="1180208" y="420212"/>
                      <a:pt x="1084984" y="368934"/>
                    </a:cubicBezTo>
                    <a:cubicBezTo>
                      <a:pt x="989578" y="317747"/>
                      <a:pt x="893262" y="271197"/>
                      <a:pt x="792672" y="244558"/>
                    </a:cubicBezTo>
                    <a:cubicBezTo>
                      <a:pt x="777938" y="254740"/>
                      <a:pt x="757838" y="262105"/>
                      <a:pt x="740466" y="272651"/>
                    </a:cubicBezTo>
                    <a:cubicBezTo>
                      <a:pt x="736374" y="275106"/>
                      <a:pt x="732554" y="277743"/>
                      <a:pt x="729098" y="280743"/>
                    </a:cubicBezTo>
                    <a:cubicBezTo>
                      <a:pt x="701267" y="305018"/>
                      <a:pt x="677711" y="333203"/>
                      <a:pt x="657339" y="363297"/>
                    </a:cubicBezTo>
                    <a:cubicBezTo>
                      <a:pt x="636420" y="394300"/>
                      <a:pt x="618867" y="427212"/>
                      <a:pt x="603587" y="459943"/>
                    </a:cubicBezTo>
                    <a:cubicBezTo>
                      <a:pt x="578303" y="513948"/>
                      <a:pt x="564934" y="586955"/>
                      <a:pt x="534193" y="645689"/>
                    </a:cubicBezTo>
                    <a:cubicBezTo>
                      <a:pt x="519914" y="673055"/>
                      <a:pt x="501906" y="697421"/>
                      <a:pt x="477986" y="716059"/>
                    </a:cubicBezTo>
                    <a:cubicBezTo>
                      <a:pt x="401042" y="775520"/>
                      <a:pt x="309729" y="765973"/>
                      <a:pt x="248611" y="721878"/>
                    </a:cubicBezTo>
                    <a:cubicBezTo>
                      <a:pt x="182399" y="673964"/>
                      <a:pt x="151294" y="586137"/>
                      <a:pt x="209775" y="501856"/>
                    </a:cubicBezTo>
                    <a:cubicBezTo>
                      <a:pt x="215414" y="493764"/>
                      <a:pt x="222326" y="486855"/>
                      <a:pt x="230148" y="480945"/>
                    </a:cubicBezTo>
                    <a:cubicBezTo>
                      <a:pt x="240789" y="472853"/>
                      <a:pt x="253067" y="466580"/>
                      <a:pt x="265982" y="461216"/>
                    </a:cubicBezTo>
                    <a:cubicBezTo>
                      <a:pt x="275532" y="457306"/>
                      <a:pt x="285536" y="454124"/>
                      <a:pt x="295723" y="451942"/>
                    </a:cubicBezTo>
                    <a:cubicBezTo>
                      <a:pt x="306000" y="449760"/>
                      <a:pt x="316459" y="448578"/>
                      <a:pt x="327009" y="448487"/>
                    </a:cubicBezTo>
                    <a:cubicBezTo>
                      <a:pt x="336468" y="448487"/>
                      <a:pt x="345654" y="449578"/>
                      <a:pt x="354476" y="451942"/>
                    </a:cubicBezTo>
                    <a:cubicBezTo>
                      <a:pt x="363480" y="454397"/>
                      <a:pt x="372029" y="458124"/>
                      <a:pt x="380033" y="463216"/>
                    </a:cubicBezTo>
                    <a:cubicBezTo>
                      <a:pt x="403407" y="477854"/>
                      <a:pt x="416959" y="497128"/>
                      <a:pt x="421506" y="517948"/>
                    </a:cubicBezTo>
                    <a:cubicBezTo>
                      <a:pt x="426144" y="539405"/>
                      <a:pt x="421233" y="562771"/>
                      <a:pt x="406135" y="584683"/>
                    </a:cubicBezTo>
                    <a:cubicBezTo>
                      <a:pt x="396495" y="598775"/>
                      <a:pt x="379487" y="609412"/>
                      <a:pt x="362116" y="612231"/>
                    </a:cubicBezTo>
                    <a:cubicBezTo>
                      <a:pt x="343380" y="615140"/>
                      <a:pt x="324372" y="609594"/>
                      <a:pt x="312821" y="591228"/>
                    </a:cubicBezTo>
                    <a:cubicBezTo>
                      <a:pt x="309547" y="586228"/>
                      <a:pt x="311002" y="579591"/>
                      <a:pt x="316004" y="576409"/>
                    </a:cubicBezTo>
                    <a:cubicBezTo>
                      <a:pt x="321007" y="573227"/>
                      <a:pt x="327646" y="574681"/>
                      <a:pt x="330829" y="579591"/>
                    </a:cubicBezTo>
                    <a:cubicBezTo>
                      <a:pt x="337378" y="589683"/>
                      <a:pt x="348110" y="592138"/>
                      <a:pt x="358387" y="590319"/>
                    </a:cubicBezTo>
                    <a:cubicBezTo>
                      <a:pt x="369847" y="588319"/>
                      <a:pt x="380942" y="581228"/>
                      <a:pt x="387218" y="571863"/>
                    </a:cubicBezTo>
                    <a:cubicBezTo>
                      <a:pt x="397950" y="555680"/>
                      <a:pt x="401861" y="538769"/>
                      <a:pt x="398223" y="523222"/>
                    </a:cubicBezTo>
                    <a:cubicBezTo>
                      <a:pt x="394676" y="508129"/>
                      <a:pt x="384126" y="494674"/>
                      <a:pt x="367027" y="484218"/>
                    </a:cubicBezTo>
                    <a:cubicBezTo>
                      <a:pt x="361115" y="480672"/>
                      <a:pt x="354658" y="478035"/>
                      <a:pt x="348019" y="476308"/>
                    </a:cubicBezTo>
                    <a:cubicBezTo>
                      <a:pt x="341379" y="474581"/>
                      <a:pt x="334376" y="473853"/>
                      <a:pt x="327282" y="473944"/>
                    </a:cubicBezTo>
                    <a:cubicBezTo>
                      <a:pt x="318551" y="474126"/>
                      <a:pt x="309820" y="475308"/>
                      <a:pt x="301361" y="477217"/>
                    </a:cubicBezTo>
                    <a:cubicBezTo>
                      <a:pt x="292721" y="479217"/>
                      <a:pt x="284263" y="482036"/>
                      <a:pt x="276168" y="485491"/>
                    </a:cubicBezTo>
                    <a:cubicBezTo>
                      <a:pt x="267255" y="489309"/>
                      <a:pt x="258524" y="493582"/>
                      <a:pt x="250793" y="498947"/>
                    </a:cubicBezTo>
                    <a:cubicBezTo>
                      <a:pt x="243517" y="503947"/>
                      <a:pt x="237060" y="509766"/>
                      <a:pt x="232058" y="517130"/>
                    </a:cubicBezTo>
                    <a:cubicBezTo>
                      <a:pt x="184400" y="587137"/>
                      <a:pt x="210776" y="659053"/>
                      <a:pt x="265527" y="698421"/>
                    </a:cubicBezTo>
                    <a:cubicBezTo>
                      <a:pt x="317641" y="735788"/>
                      <a:pt x="395131" y="744153"/>
                      <a:pt x="460705" y="693693"/>
                    </a:cubicBezTo>
                    <a:cubicBezTo>
                      <a:pt x="481624" y="677692"/>
                      <a:pt x="497176" y="656508"/>
                      <a:pt x="509909" y="632869"/>
                    </a:cubicBezTo>
                    <a:cubicBezTo>
                      <a:pt x="541014" y="574772"/>
                      <a:pt x="555111" y="502492"/>
                      <a:pt x="580850" y="449123"/>
                    </a:cubicBezTo>
                    <a:cubicBezTo>
                      <a:pt x="597130" y="415484"/>
                      <a:pt x="615774" y="381662"/>
                      <a:pt x="637966" y="350023"/>
                    </a:cubicBezTo>
                    <a:cubicBezTo>
                      <a:pt x="659885" y="318565"/>
                      <a:pt x="685169" y="289289"/>
                      <a:pt x="714910" y="264196"/>
                    </a:cubicBezTo>
                    <a:cubicBezTo>
                      <a:pt x="719366" y="260468"/>
                      <a:pt x="724277" y="257195"/>
                      <a:pt x="729462" y="254104"/>
                    </a:cubicBezTo>
                    <a:cubicBezTo>
                      <a:pt x="740194" y="247831"/>
                      <a:pt x="751835" y="242830"/>
                      <a:pt x="762931" y="237739"/>
                    </a:cubicBezTo>
                    <a:cubicBezTo>
                      <a:pt x="643696" y="211282"/>
                      <a:pt x="518095" y="214100"/>
                      <a:pt x="380670" y="272470"/>
                    </a:cubicBezTo>
                    <a:cubicBezTo>
                      <a:pt x="359024" y="281652"/>
                      <a:pt x="339560" y="293290"/>
                      <a:pt x="321279" y="306382"/>
                    </a:cubicBezTo>
                    <a:cubicBezTo>
                      <a:pt x="292357" y="326929"/>
                      <a:pt x="266255" y="350932"/>
                      <a:pt x="239425" y="374116"/>
                    </a:cubicBezTo>
                    <a:cubicBezTo>
                      <a:pt x="233877" y="379026"/>
                      <a:pt x="225328" y="378480"/>
                      <a:pt x="220507" y="372934"/>
                    </a:cubicBezTo>
                    <a:cubicBezTo>
                      <a:pt x="215596" y="367388"/>
                      <a:pt x="216142" y="358933"/>
                      <a:pt x="221690" y="354023"/>
                    </a:cubicBezTo>
                    <a:cubicBezTo>
                      <a:pt x="245427" y="332839"/>
                      <a:pt x="268983" y="311746"/>
                      <a:pt x="293904" y="292199"/>
                    </a:cubicBezTo>
                    <a:cubicBezTo>
                      <a:pt x="293631" y="292017"/>
                      <a:pt x="292812" y="291471"/>
                      <a:pt x="292721" y="291381"/>
                    </a:cubicBezTo>
                    <a:cubicBezTo>
                      <a:pt x="283717" y="286016"/>
                      <a:pt x="274622" y="281107"/>
                      <a:pt x="265345" y="276288"/>
                    </a:cubicBezTo>
                    <a:cubicBezTo>
                      <a:pt x="256069" y="271560"/>
                      <a:pt x="246610" y="267105"/>
                      <a:pt x="237151" y="262832"/>
                    </a:cubicBezTo>
                    <a:cubicBezTo>
                      <a:pt x="215050" y="252558"/>
                      <a:pt x="192586" y="243557"/>
                      <a:pt x="170030" y="234557"/>
                    </a:cubicBezTo>
                    <a:cubicBezTo>
                      <a:pt x="155023" y="228556"/>
                      <a:pt x="139926" y="222646"/>
                      <a:pt x="124828" y="216827"/>
                    </a:cubicBezTo>
                    <a:cubicBezTo>
                      <a:pt x="86720" y="202099"/>
                      <a:pt x="48612" y="188006"/>
                      <a:pt x="9868" y="175823"/>
                    </a:cubicBezTo>
                    <a:cubicBezTo>
                      <a:pt x="2683" y="173823"/>
                      <a:pt x="-1501" y="166459"/>
                      <a:pt x="500" y="159276"/>
                    </a:cubicBezTo>
                    <a:cubicBezTo>
                      <a:pt x="2501" y="152185"/>
                      <a:pt x="9868" y="148002"/>
                      <a:pt x="16962" y="149912"/>
                    </a:cubicBezTo>
                    <a:cubicBezTo>
                      <a:pt x="57343" y="159549"/>
                      <a:pt x="97543" y="169914"/>
                      <a:pt x="137015" y="183370"/>
                    </a:cubicBezTo>
                    <a:cubicBezTo>
                      <a:pt x="152841" y="188734"/>
                      <a:pt x="168393" y="194643"/>
                      <a:pt x="183764" y="201190"/>
                    </a:cubicBezTo>
                    <a:cubicBezTo>
                      <a:pt x="206865" y="210918"/>
                      <a:pt x="229238" y="222101"/>
                      <a:pt x="251521" y="233829"/>
                    </a:cubicBezTo>
                    <a:cubicBezTo>
                      <a:pt x="261162" y="239012"/>
                      <a:pt x="270711" y="244467"/>
                      <a:pt x="280079" y="250285"/>
                    </a:cubicBezTo>
                    <a:cubicBezTo>
                      <a:pt x="289447" y="256013"/>
                      <a:pt x="298633" y="262105"/>
                      <a:pt x="307637" y="268469"/>
                    </a:cubicBezTo>
                    <a:cubicBezTo>
                      <a:pt x="308183" y="268924"/>
                      <a:pt x="311821" y="273651"/>
                      <a:pt x="315004" y="276561"/>
                    </a:cubicBezTo>
                    <a:lnTo>
                      <a:pt x="314003" y="276924"/>
                    </a:lnTo>
                    <a:cubicBezTo>
                      <a:pt x="313640" y="277106"/>
                      <a:pt x="313185" y="277288"/>
                      <a:pt x="312821" y="277379"/>
                    </a:cubicBezTo>
                    <a:lnTo>
                      <a:pt x="312003" y="277743"/>
                    </a:lnTo>
                    <a:cubicBezTo>
                      <a:pt x="312730" y="277561"/>
                      <a:pt x="313549" y="277470"/>
                      <a:pt x="314276" y="277379"/>
                    </a:cubicBezTo>
                    <a:cubicBezTo>
                      <a:pt x="314640" y="277106"/>
                      <a:pt x="315004" y="277015"/>
                      <a:pt x="315277" y="276743"/>
                    </a:cubicBezTo>
                    <a:lnTo>
                      <a:pt x="315004" y="276470"/>
                    </a:lnTo>
                    <a:cubicBezTo>
                      <a:pt x="315459" y="276288"/>
                      <a:pt x="315731" y="276379"/>
                      <a:pt x="316186" y="276197"/>
                    </a:cubicBezTo>
                    <a:cubicBezTo>
                      <a:pt x="332830" y="264741"/>
                      <a:pt x="349656" y="253649"/>
                      <a:pt x="368937" y="245103"/>
                    </a:cubicBezTo>
                    <a:cubicBezTo>
                      <a:pt x="467072" y="201917"/>
                      <a:pt x="559840" y="185824"/>
                      <a:pt x="648880" y="188370"/>
                    </a:cubicBezTo>
                    <a:lnTo>
                      <a:pt x="611227" y="158549"/>
                    </a:lnTo>
                    <a:cubicBezTo>
                      <a:pt x="587125" y="139638"/>
                      <a:pt x="562387" y="122364"/>
                      <a:pt x="537467" y="105544"/>
                    </a:cubicBezTo>
                    <a:cubicBezTo>
                      <a:pt x="520823" y="94270"/>
                      <a:pt x="504179" y="83269"/>
                      <a:pt x="486990" y="72722"/>
                    </a:cubicBezTo>
                    <a:cubicBezTo>
                      <a:pt x="458886" y="55630"/>
                      <a:pt x="429782" y="39628"/>
                      <a:pt x="398223" y="25899"/>
                    </a:cubicBezTo>
                    <a:cubicBezTo>
                      <a:pt x="391311" y="23172"/>
                      <a:pt x="387946" y="15444"/>
                      <a:pt x="390674" y="8534"/>
                    </a:cubicBezTo>
                    <a:cubicBezTo>
                      <a:pt x="393312" y="1624"/>
                      <a:pt x="401133" y="-1740"/>
                      <a:pt x="408045" y="897"/>
                    </a:cubicBezTo>
                    <a:cubicBezTo>
                      <a:pt x="450519" y="15898"/>
                      <a:pt x="489991" y="33809"/>
                      <a:pt x="527008" y="55811"/>
                    </a:cubicBezTo>
                    <a:cubicBezTo>
                      <a:pt x="542014" y="64722"/>
                      <a:pt x="556566" y="74359"/>
                      <a:pt x="570754" y="84633"/>
                    </a:cubicBezTo>
                    <a:cubicBezTo>
                      <a:pt x="591673" y="99816"/>
                      <a:pt x="611682" y="116545"/>
                      <a:pt x="631600" y="133728"/>
                    </a:cubicBezTo>
                    <a:lnTo>
                      <a:pt x="672709" y="171732"/>
                    </a:lnTo>
                    <a:lnTo>
                      <a:pt x="685260" y="184461"/>
                    </a:lnTo>
                    <a:cubicBezTo>
                      <a:pt x="686715" y="185461"/>
                      <a:pt x="691081" y="188734"/>
                      <a:pt x="692081" y="190098"/>
                    </a:cubicBezTo>
                    <a:cubicBezTo>
                      <a:pt x="692354" y="190552"/>
                      <a:pt x="692172" y="190825"/>
                      <a:pt x="692445" y="191279"/>
                    </a:cubicBezTo>
                    <a:cubicBezTo>
                      <a:pt x="729189" y="194825"/>
                      <a:pt x="765296" y="201280"/>
                      <a:pt x="800857" y="210281"/>
                    </a:cubicBezTo>
                    <a:cubicBezTo>
                      <a:pt x="882985" y="231193"/>
                      <a:pt x="962384" y="265469"/>
                      <a:pt x="1040509" y="305018"/>
                    </a:cubicBezTo>
                    <a:cubicBezTo>
                      <a:pt x="1031505" y="289289"/>
                      <a:pt x="1022774" y="273288"/>
                      <a:pt x="1013043" y="258286"/>
                    </a:cubicBezTo>
                    <a:cubicBezTo>
                      <a:pt x="1007040" y="249013"/>
                      <a:pt x="1000855" y="239830"/>
                      <a:pt x="994580" y="230556"/>
                    </a:cubicBezTo>
                    <a:cubicBezTo>
                      <a:pt x="985394" y="217100"/>
                      <a:pt x="976117" y="203372"/>
                      <a:pt x="965567" y="190007"/>
                    </a:cubicBezTo>
                    <a:lnTo>
                      <a:pt x="929369" y="144275"/>
                    </a:lnTo>
                    <a:lnTo>
                      <a:pt x="917546" y="130819"/>
                    </a:lnTo>
                    <a:cubicBezTo>
                      <a:pt x="916181" y="130092"/>
                      <a:pt x="913999" y="129001"/>
                      <a:pt x="913271" y="128546"/>
                    </a:cubicBezTo>
                    <a:cubicBezTo>
                      <a:pt x="911088" y="127091"/>
                      <a:pt x="909633" y="125728"/>
                      <a:pt x="908905" y="124546"/>
                    </a:cubicBezTo>
                    <a:cubicBezTo>
                      <a:pt x="905904" y="119909"/>
                      <a:pt x="905540" y="115545"/>
                      <a:pt x="907541" y="111726"/>
                    </a:cubicBezTo>
                    <a:cubicBezTo>
                      <a:pt x="908541" y="109544"/>
                      <a:pt x="910270" y="105544"/>
                      <a:pt x="916181" y="104180"/>
                    </a:cubicBezTo>
                    <a:cubicBezTo>
                      <a:pt x="919728" y="103089"/>
                      <a:pt x="923457" y="103725"/>
                      <a:pt x="926368" y="105453"/>
                    </a:cubicBezTo>
                    <a:cubicBezTo>
                      <a:pt x="926277" y="105635"/>
                      <a:pt x="926186" y="105816"/>
                      <a:pt x="926095" y="105998"/>
                    </a:cubicBezTo>
                    <a:cubicBezTo>
                      <a:pt x="925458" y="107635"/>
                      <a:pt x="927550" y="108453"/>
                      <a:pt x="929915" y="109089"/>
                    </a:cubicBezTo>
                    <a:cubicBezTo>
                      <a:pt x="929733" y="108635"/>
                      <a:pt x="929551" y="108271"/>
                      <a:pt x="929278" y="107817"/>
                    </a:cubicBezTo>
                    <a:cubicBezTo>
                      <a:pt x="929733" y="108271"/>
                      <a:pt x="930097" y="108726"/>
                      <a:pt x="930369" y="109180"/>
                    </a:cubicBezTo>
                    <a:cubicBezTo>
                      <a:pt x="932370" y="109726"/>
                      <a:pt x="934462" y="110181"/>
                      <a:pt x="935281" y="110817"/>
                    </a:cubicBezTo>
                    <a:lnTo>
                      <a:pt x="950105" y="124364"/>
                    </a:lnTo>
                    <a:cubicBezTo>
                      <a:pt x="957563" y="131455"/>
                      <a:pt x="964657" y="138638"/>
                      <a:pt x="971661" y="146093"/>
                    </a:cubicBezTo>
                    <a:cubicBezTo>
                      <a:pt x="978573" y="153367"/>
                      <a:pt x="985212" y="160913"/>
                      <a:pt x="991851" y="168368"/>
                    </a:cubicBezTo>
                    <a:cubicBezTo>
                      <a:pt x="1003675" y="182097"/>
                      <a:pt x="1014771" y="195825"/>
                      <a:pt x="1024593" y="210100"/>
                    </a:cubicBezTo>
                    <a:cubicBezTo>
                      <a:pt x="1031233" y="219919"/>
                      <a:pt x="1037326" y="230011"/>
                      <a:pt x="1043056" y="240193"/>
                    </a:cubicBezTo>
                    <a:cubicBezTo>
                      <a:pt x="1057153" y="265560"/>
                      <a:pt x="1068704" y="291926"/>
                      <a:pt x="1079982" y="319565"/>
                    </a:cubicBezTo>
                    <a:cubicBezTo>
                      <a:pt x="1080891" y="321565"/>
                      <a:pt x="1080345" y="323656"/>
                      <a:pt x="1080254" y="325747"/>
                    </a:cubicBezTo>
                    <a:cubicBezTo>
                      <a:pt x="1087530" y="329566"/>
                      <a:pt x="1094897" y="333203"/>
                      <a:pt x="1102082" y="337112"/>
                    </a:cubicBezTo>
                    <a:cubicBezTo>
                      <a:pt x="1196852" y="388390"/>
                      <a:pt x="1289984" y="445214"/>
                      <a:pt x="1385027" y="492310"/>
                    </a:cubicBezTo>
                    <a:cubicBezTo>
                      <a:pt x="1395850" y="497674"/>
                      <a:pt x="1408128" y="502583"/>
                      <a:pt x="1419588" y="507766"/>
                    </a:cubicBezTo>
                    <a:cubicBezTo>
                      <a:pt x="1415677" y="498856"/>
                      <a:pt x="1411948" y="490400"/>
                      <a:pt x="1407582" y="480763"/>
                    </a:cubicBezTo>
                    <a:cubicBezTo>
                      <a:pt x="1403126" y="470853"/>
                      <a:pt x="1398397" y="460761"/>
                      <a:pt x="1393576" y="450487"/>
                    </a:cubicBezTo>
                    <a:cubicBezTo>
                      <a:pt x="1390484" y="443850"/>
                      <a:pt x="1387392" y="437213"/>
                      <a:pt x="1384208" y="430667"/>
                    </a:cubicBezTo>
                    <a:cubicBezTo>
                      <a:pt x="1379479" y="420757"/>
                      <a:pt x="1374659" y="410938"/>
                      <a:pt x="1369474" y="401573"/>
                    </a:cubicBezTo>
                    <a:cubicBezTo>
                      <a:pt x="1359743" y="384208"/>
                      <a:pt x="1349193" y="368297"/>
                      <a:pt x="1336187" y="356205"/>
                    </a:cubicBezTo>
                    <a:cubicBezTo>
                      <a:pt x="1330730" y="351750"/>
                      <a:pt x="1329911" y="343658"/>
                      <a:pt x="1334459" y="338112"/>
                    </a:cubicBezTo>
                    <a:cubicBezTo>
                      <a:pt x="1338915" y="332657"/>
                      <a:pt x="1347010" y="331839"/>
                      <a:pt x="1352467" y="336385"/>
                    </a:cubicBezTo>
                    <a:cubicBezTo>
                      <a:pt x="1374295" y="352205"/>
                      <a:pt x="1393394" y="375389"/>
                      <a:pt x="1409310" y="401846"/>
                    </a:cubicBezTo>
                    <a:cubicBezTo>
                      <a:pt x="1413676" y="409029"/>
                      <a:pt x="1417678" y="416575"/>
                      <a:pt x="1421316" y="424212"/>
                    </a:cubicBezTo>
                    <a:cubicBezTo>
                      <a:pt x="1424954" y="431849"/>
                      <a:pt x="1428319" y="439577"/>
                      <a:pt x="1431229" y="447396"/>
                    </a:cubicBezTo>
                    <a:cubicBezTo>
                      <a:pt x="1440779" y="472399"/>
                      <a:pt x="1447418" y="497401"/>
                      <a:pt x="1453512" y="518312"/>
                    </a:cubicBezTo>
                    <a:cubicBezTo>
                      <a:pt x="1454058" y="519858"/>
                      <a:pt x="1453330" y="521312"/>
                      <a:pt x="1453239" y="522858"/>
                    </a:cubicBezTo>
                    <a:cubicBezTo>
                      <a:pt x="1483616" y="535405"/>
                      <a:pt x="1515085" y="547042"/>
                      <a:pt x="1547645" y="556316"/>
                    </a:cubicBezTo>
                    <a:cubicBezTo>
                      <a:pt x="1604307" y="572409"/>
                      <a:pt x="1662787" y="582137"/>
                      <a:pt x="1718630" y="579864"/>
                    </a:cubicBezTo>
                    <a:cubicBezTo>
                      <a:pt x="1737821" y="579136"/>
                      <a:pt x="1756647" y="577500"/>
                      <a:pt x="1774928" y="574136"/>
                    </a:cubicBezTo>
                    <a:cubicBezTo>
                      <a:pt x="1792936" y="570681"/>
                      <a:pt x="1810489" y="565590"/>
                      <a:pt x="1827406" y="557589"/>
                    </a:cubicBezTo>
                    <a:cubicBezTo>
                      <a:pt x="1833773" y="554588"/>
                      <a:pt x="1856874" y="536950"/>
                      <a:pt x="1865514" y="529495"/>
                    </a:cubicBezTo>
                    <a:cubicBezTo>
                      <a:pt x="1866878" y="526949"/>
                      <a:pt x="1868970" y="524949"/>
                      <a:pt x="1871790" y="523767"/>
                    </a:cubicBezTo>
                    <a:cubicBezTo>
                      <a:pt x="1878065" y="521040"/>
                      <a:pt x="1882158" y="523404"/>
                      <a:pt x="1883704" y="524222"/>
                    </a:cubicBezTo>
                    <a:cubicBezTo>
                      <a:pt x="1887342" y="526222"/>
                      <a:pt x="1889434" y="529313"/>
                      <a:pt x="1890161" y="53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3" name="Google Shape;742;p12">
                <a:extLst>
                  <a:ext uri="{FF2B5EF4-FFF2-40B4-BE49-F238E27FC236}">
                    <a16:creationId xmlns:a16="http://schemas.microsoft.com/office/drawing/2014/main" id="{6F97466E-150F-4272-B1FA-88323E68570D}"/>
                  </a:ext>
                </a:extLst>
              </p:cNvPr>
              <p:cNvSpPr/>
              <p:nvPr/>
            </p:nvSpPr>
            <p:spPr>
              <a:xfrm rot="-5400000">
                <a:off x="7763035" y="2331854"/>
                <a:ext cx="341567" cy="361232"/>
              </a:xfrm>
              <a:custGeom>
                <a:avLst/>
                <a:gdLst/>
                <a:ahLst/>
                <a:cxnLst/>
                <a:rect l="l" t="t" r="r" b="b"/>
                <a:pathLst>
                  <a:path w="683134" h="722464" extrusionOk="0">
                    <a:moveTo>
                      <a:pt x="176223" y="306171"/>
                    </a:moveTo>
                    <a:cubicBezTo>
                      <a:pt x="99916" y="291170"/>
                      <a:pt x="4328" y="292443"/>
                      <a:pt x="144" y="390816"/>
                    </a:cubicBezTo>
                    <a:cubicBezTo>
                      <a:pt x="-4676" y="501373"/>
                      <a:pt x="112285" y="482280"/>
                      <a:pt x="203235" y="440003"/>
                    </a:cubicBezTo>
                    <a:cubicBezTo>
                      <a:pt x="137569" y="487371"/>
                      <a:pt x="71358" y="557560"/>
                      <a:pt x="122199" y="626476"/>
                    </a:cubicBezTo>
                    <a:cubicBezTo>
                      <a:pt x="174313" y="697028"/>
                      <a:pt x="242343" y="627385"/>
                      <a:pt x="289819" y="542922"/>
                    </a:cubicBezTo>
                    <a:cubicBezTo>
                      <a:pt x="279087" y="641750"/>
                      <a:pt x="295367" y="746033"/>
                      <a:pt x="385680" y="717758"/>
                    </a:cubicBezTo>
                    <a:cubicBezTo>
                      <a:pt x="463260" y="693574"/>
                      <a:pt x="455802" y="612020"/>
                      <a:pt x="431246" y="540286"/>
                    </a:cubicBezTo>
                    <a:cubicBezTo>
                      <a:pt x="479176" y="604383"/>
                      <a:pt x="545115" y="662389"/>
                      <a:pt x="602777" y="606565"/>
                    </a:cubicBezTo>
                    <a:cubicBezTo>
                      <a:pt x="663622" y="547650"/>
                      <a:pt x="598320" y="480280"/>
                      <a:pt x="518921" y="434366"/>
                    </a:cubicBezTo>
                    <a:cubicBezTo>
                      <a:pt x="603959" y="459096"/>
                      <a:pt x="692362" y="455550"/>
                      <a:pt x="682358" y="359904"/>
                    </a:cubicBezTo>
                    <a:cubicBezTo>
                      <a:pt x="671899" y="259894"/>
                      <a:pt x="571854" y="266895"/>
                      <a:pt x="495365" y="287533"/>
                    </a:cubicBezTo>
                    <a:cubicBezTo>
                      <a:pt x="569399" y="252802"/>
                      <a:pt x="652526" y="193796"/>
                      <a:pt x="611326" y="114243"/>
                    </a:cubicBezTo>
                    <a:cubicBezTo>
                      <a:pt x="565124" y="24870"/>
                      <a:pt x="471264" y="109970"/>
                      <a:pt x="410237" y="198070"/>
                    </a:cubicBezTo>
                    <a:cubicBezTo>
                      <a:pt x="430518" y="116334"/>
                      <a:pt x="435338" y="11505"/>
                      <a:pt x="331292" y="777"/>
                    </a:cubicBezTo>
                    <a:cubicBezTo>
                      <a:pt x="218060" y="-10860"/>
                      <a:pt x="228701" y="110515"/>
                      <a:pt x="266081" y="209980"/>
                    </a:cubicBezTo>
                    <a:cubicBezTo>
                      <a:pt x="219697" y="139973"/>
                      <a:pt x="151212" y="68511"/>
                      <a:pt x="88275" y="125699"/>
                    </a:cubicBezTo>
                    <a:cubicBezTo>
                      <a:pt x="23337" y="184705"/>
                      <a:pt x="94186" y="257530"/>
                      <a:pt x="176223" y="306171"/>
                    </a:cubicBezTo>
                    <a:lnTo>
                      <a:pt x="176223" y="306171"/>
                    </a:lnTo>
                    <a:close/>
                    <a:moveTo>
                      <a:pt x="275904" y="394816"/>
                    </a:moveTo>
                    <a:cubicBezTo>
                      <a:pt x="286363" y="380270"/>
                      <a:pt x="281270" y="363813"/>
                      <a:pt x="275904" y="351721"/>
                    </a:cubicBezTo>
                    <a:cubicBezTo>
                      <a:pt x="318468" y="362904"/>
                      <a:pt x="313557" y="303807"/>
                      <a:pt x="321560" y="310263"/>
                    </a:cubicBezTo>
                    <a:cubicBezTo>
                      <a:pt x="321560" y="310263"/>
                      <a:pt x="320105" y="307080"/>
                      <a:pt x="317468" y="301444"/>
                    </a:cubicBezTo>
                    <a:cubicBezTo>
                      <a:pt x="335840" y="311717"/>
                      <a:pt x="357031" y="300534"/>
                      <a:pt x="368490" y="296079"/>
                    </a:cubicBezTo>
                    <a:cubicBezTo>
                      <a:pt x="377404" y="313808"/>
                      <a:pt x="403688" y="318627"/>
                      <a:pt x="398413" y="323718"/>
                    </a:cubicBezTo>
                    <a:cubicBezTo>
                      <a:pt x="398413" y="323718"/>
                      <a:pt x="401960" y="322718"/>
                      <a:pt x="408326" y="320900"/>
                    </a:cubicBezTo>
                    <a:cubicBezTo>
                      <a:pt x="410509" y="327719"/>
                      <a:pt x="380951" y="365086"/>
                      <a:pt x="413238" y="388179"/>
                    </a:cubicBezTo>
                    <a:cubicBezTo>
                      <a:pt x="412783" y="387998"/>
                      <a:pt x="412237" y="387907"/>
                      <a:pt x="411783" y="387725"/>
                    </a:cubicBezTo>
                    <a:cubicBezTo>
                      <a:pt x="379222" y="378360"/>
                      <a:pt x="373038" y="406181"/>
                      <a:pt x="369400" y="421274"/>
                    </a:cubicBezTo>
                    <a:cubicBezTo>
                      <a:pt x="363125" y="420274"/>
                      <a:pt x="350846" y="415364"/>
                      <a:pt x="338841" y="416364"/>
                    </a:cubicBezTo>
                    <a:cubicBezTo>
                      <a:pt x="334839" y="388179"/>
                      <a:pt x="295003" y="389543"/>
                      <a:pt x="300369" y="382361"/>
                    </a:cubicBezTo>
                    <a:cubicBezTo>
                      <a:pt x="300369" y="382361"/>
                      <a:pt x="290819" y="386816"/>
                      <a:pt x="275904" y="394816"/>
                    </a:cubicBezTo>
                    <a:lnTo>
                      <a:pt x="275904" y="39481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4" name="Google Shape;743;p12">
                <a:extLst>
                  <a:ext uri="{FF2B5EF4-FFF2-40B4-BE49-F238E27FC236}">
                    <a16:creationId xmlns:a16="http://schemas.microsoft.com/office/drawing/2014/main" id="{C1163FAD-B763-48F3-B048-76A0EFEFA853}"/>
                  </a:ext>
                </a:extLst>
              </p:cNvPr>
              <p:cNvSpPr/>
              <p:nvPr/>
            </p:nvSpPr>
            <p:spPr>
              <a:xfrm rot="-5400000">
                <a:off x="7891387" y="2469946"/>
                <a:ext cx="87670" cy="88276"/>
              </a:xfrm>
              <a:custGeom>
                <a:avLst/>
                <a:gdLst/>
                <a:ahLst/>
                <a:cxnLst/>
                <a:rect l="l" t="t" r="r" b="b"/>
                <a:pathLst>
                  <a:path w="175340" h="176552" extrusionOk="0">
                    <a:moveTo>
                      <a:pt x="40" y="90958"/>
                    </a:moveTo>
                    <a:cubicBezTo>
                      <a:pt x="-1415" y="42317"/>
                      <a:pt x="36693" y="1586"/>
                      <a:pt x="84987" y="40"/>
                    </a:cubicBezTo>
                    <a:cubicBezTo>
                      <a:pt x="133373" y="-1415"/>
                      <a:pt x="173845" y="36862"/>
                      <a:pt x="175300" y="85594"/>
                    </a:cubicBezTo>
                    <a:cubicBezTo>
                      <a:pt x="176756" y="134235"/>
                      <a:pt x="138739" y="174967"/>
                      <a:pt x="90353" y="176512"/>
                    </a:cubicBezTo>
                    <a:cubicBezTo>
                      <a:pt x="41968" y="177967"/>
                      <a:pt x="1586" y="139690"/>
                      <a:pt x="40" y="90958"/>
                    </a:cubicBezTo>
                    <a:lnTo>
                      <a:pt x="40"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grpSp>
      </p:grpSp>
      <p:sp>
        <p:nvSpPr>
          <p:cNvPr id="55" name="TextBox 54">
            <a:extLst>
              <a:ext uri="{FF2B5EF4-FFF2-40B4-BE49-F238E27FC236}">
                <a16:creationId xmlns:a16="http://schemas.microsoft.com/office/drawing/2014/main" id="{9AFEAAF7-FB04-4EA3-A895-2291156025D9}"/>
              </a:ext>
            </a:extLst>
          </p:cNvPr>
          <p:cNvSpPr txBox="1"/>
          <p:nvPr/>
        </p:nvSpPr>
        <p:spPr>
          <a:xfrm>
            <a:off x="880093" y="1264371"/>
            <a:ext cx="10802471" cy="5387822"/>
          </a:xfrm>
          <a:prstGeom prst="rect">
            <a:avLst/>
          </a:prstGeom>
          <a:noFill/>
        </p:spPr>
        <p:txBody>
          <a:bodyPr wrap="square" rtlCol="0">
            <a:spAutoFit/>
          </a:bodyPr>
          <a:lstStyle/>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Smart Contracts: Smart contracts are self-executing contracts that can be programmed to execute automatically when certain conditions are met. They are a core feature of blockchain technology and can be used for a variety of purposes, such as asset transfer, voting, and supply chain management. AI can be integrated into smart contracts to make them more intelligent and flexible. For example, AI algorithms can be used to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data and trigger smart contract executions based on real-time events.</a:t>
            </a:r>
          </a:p>
          <a:p>
            <a:pPr>
              <a:lnSpc>
                <a:spcPct val="150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 Fraud Detection: Fraud is a major concern in the blockchain industry, as it can compromise the security and integrity of the network. AI can be used to detect and prevent fraud by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transaction data and identifying patterns of suspicious behaviour. Machine learning algorithms can also be used to learn from past incidents and improve fraud detection over time.</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7DDFB129-BFD3-479C-B928-99BC13F2D719}"/>
              </a:ext>
            </a:extLst>
          </p:cNvPr>
          <p:cNvSpPr txBox="1"/>
          <p:nvPr/>
        </p:nvSpPr>
        <p:spPr>
          <a:xfrm>
            <a:off x="2820044" y="164797"/>
            <a:ext cx="7843788" cy="584775"/>
          </a:xfrm>
          <a:prstGeom prst="rect">
            <a:avLst/>
          </a:prstGeom>
          <a:noFill/>
        </p:spPr>
        <p:txBody>
          <a:bodyPr wrap="square" rtlCol="0">
            <a:spAutoFit/>
          </a:bodyPr>
          <a:lstStyle/>
          <a:p>
            <a:pPr algn="ctr"/>
            <a:r>
              <a:rPr lang="en-US" sz="3200" b="1" i="1" dirty="0">
                <a:latin typeface="Times New Roman" panose="02020603050405020304" pitchFamily="18" charset="0"/>
                <a:cs typeface="Times New Roman" panose="02020603050405020304" pitchFamily="18" charset="0"/>
              </a:rPr>
              <a:t>Advantages of AI in Blockchain</a:t>
            </a:r>
          </a:p>
        </p:txBody>
      </p:sp>
    </p:spTree>
    <p:extLst>
      <p:ext uri="{BB962C8B-B14F-4D97-AF65-F5344CB8AC3E}">
        <p14:creationId xmlns:p14="http://schemas.microsoft.com/office/powerpoint/2010/main" val="109496523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4" name="Google Shape;693;p12">
            <a:extLst>
              <a:ext uri="{FF2B5EF4-FFF2-40B4-BE49-F238E27FC236}">
                <a16:creationId xmlns:a16="http://schemas.microsoft.com/office/drawing/2014/main" id="{24E3B3FD-AD09-458E-AF6E-95E19F325EDA}"/>
              </a:ext>
            </a:extLst>
          </p:cNvPr>
          <p:cNvGrpSpPr/>
          <p:nvPr/>
        </p:nvGrpSpPr>
        <p:grpSpPr>
          <a:xfrm rot="-5400000">
            <a:off x="766483" y="-730623"/>
            <a:ext cx="1129553" cy="2626659"/>
            <a:chOff x="7518171" y="538759"/>
            <a:chExt cx="1871294" cy="4159293"/>
          </a:xfrm>
        </p:grpSpPr>
        <p:sp>
          <p:nvSpPr>
            <p:cNvPr id="5" name="Google Shape;694;p12">
              <a:extLst>
                <a:ext uri="{FF2B5EF4-FFF2-40B4-BE49-F238E27FC236}">
                  <a16:creationId xmlns:a16="http://schemas.microsoft.com/office/drawing/2014/main" id="{D0049BE9-C1B6-4E18-8B52-48F24BB1D94B}"/>
                </a:ext>
              </a:extLst>
            </p:cNvPr>
            <p:cNvSpPr/>
            <p:nvPr/>
          </p:nvSpPr>
          <p:spPr>
            <a:xfrm rot="-5400000">
              <a:off x="8700295" y="1269433"/>
              <a:ext cx="615167" cy="327362"/>
            </a:xfrm>
            <a:custGeom>
              <a:avLst/>
              <a:gdLst/>
              <a:ahLst/>
              <a:cxnLst/>
              <a:rect l="l" t="t" r="r" b="b"/>
              <a:pathLst>
                <a:path w="1230335" h="654724" extrusionOk="0">
                  <a:moveTo>
                    <a:pt x="239344" y="275941"/>
                  </a:moveTo>
                  <a:cubicBezTo>
                    <a:pt x="183137" y="296397"/>
                    <a:pt x="63539" y="318399"/>
                    <a:pt x="3512" y="328218"/>
                  </a:cubicBezTo>
                  <a:cubicBezTo>
                    <a:pt x="-763" y="328946"/>
                    <a:pt x="1602" y="325946"/>
                    <a:pt x="3057" y="325673"/>
                  </a:cubicBezTo>
                  <a:lnTo>
                    <a:pt x="146" y="309399"/>
                  </a:lnTo>
                  <a:cubicBezTo>
                    <a:pt x="-5402" y="163838"/>
                    <a:pt x="148031" y="78102"/>
                    <a:pt x="284364" y="30370"/>
                  </a:cubicBezTo>
                  <a:cubicBezTo>
                    <a:pt x="333932" y="12914"/>
                    <a:pt x="386682" y="1277"/>
                    <a:pt x="440979" y="4"/>
                  </a:cubicBezTo>
                  <a:cubicBezTo>
                    <a:pt x="442526" y="-87"/>
                    <a:pt x="490274" y="1459"/>
                    <a:pt x="489819" y="3277"/>
                  </a:cubicBezTo>
                  <a:cubicBezTo>
                    <a:pt x="489183" y="5732"/>
                    <a:pt x="473176" y="12823"/>
                    <a:pt x="470629" y="14823"/>
                  </a:cubicBezTo>
                  <a:cubicBezTo>
                    <a:pt x="457259" y="25552"/>
                    <a:pt x="446982" y="39280"/>
                    <a:pt x="439433" y="53736"/>
                  </a:cubicBezTo>
                  <a:cubicBezTo>
                    <a:pt x="425427" y="80648"/>
                    <a:pt x="418424" y="110106"/>
                    <a:pt x="404327" y="137017"/>
                  </a:cubicBezTo>
                  <a:cubicBezTo>
                    <a:pt x="370857" y="200660"/>
                    <a:pt x="313286" y="249029"/>
                    <a:pt x="239344" y="275941"/>
                  </a:cubicBezTo>
                  <a:close/>
                  <a:moveTo>
                    <a:pt x="635885" y="590244"/>
                  </a:moveTo>
                  <a:cubicBezTo>
                    <a:pt x="617331" y="564333"/>
                    <a:pt x="605326" y="535148"/>
                    <a:pt x="586681" y="509327"/>
                  </a:cubicBezTo>
                  <a:cubicBezTo>
                    <a:pt x="542480" y="448139"/>
                    <a:pt x="477087" y="405135"/>
                    <a:pt x="399142" y="385861"/>
                  </a:cubicBezTo>
                  <a:cubicBezTo>
                    <a:pt x="339934" y="371132"/>
                    <a:pt x="217607" y="361676"/>
                    <a:pt x="156398" y="358221"/>
                  </a:cubicBezTo>
                  <a:cubicBezTo>
                    <a:pt x="151942" y="357949"/>
                    <a:pt x="154943" y="360767"/>
                    <a:pt x="156398" y="360858"/>
                  </a:cubicBezTo>
                  <a:lnTo>
                    <a:pt x="156307" y="377769"/>
                  </a:lnTo>
                  <a:cubicBezTo>
                    <a:pt x="176043" y="526511"/>
                    <a:pt x="342936" y="597063"/>
                    <a:pt x="486363" y="630885"/>
                  </a:cubicBezTo>
                  <a:cubicBezTo>
                    <a:pt x="538478" y="643159"/>
                    <a:pt x="592775" y="649251"/>
                    <a:pt x="646708" y="644796"/>
                  </a:cubicBezTo>
                  <a:cubicBezTo>
                    <a:pt x="648254" y="644613"/>
                    <a:pt x="695275" y="637886"/>
                    <a:pt x="694547" y="636158"/>
                  </a:cubicBezTo>
                  <a:cubicBezTo>
                    <a:pt x="693456" y="633703"/>
                    <a:pt x="676448" y="628249"/>
                    <a:pt x="673538" y="626430"/>
                  </a:cubicBezTo>
                  <a:cubicBezTo>
                    <a:pt x="658531" y="616975"/>
                    <a:pt x="645889" y="604064"/>
                    <a:pt x="635885" y="590244"/>
                  </a:cubicBezTo>
                  <a:close/>
                  <a:moveTo>
                    <a:pt x="1212687" y="642613"/>
                  </a:moveTo>
                  <a:cubicBezTo>
                    <a:pt x="1200319" y="632976"/>
                    <a:pt x="1190496" y="620793"/>
                    <a:pt x="1183220" y="608156"/>
                  </a:cubicBezTo>
                  <a:cubicBezTo>
                    <a:pt x="1169486" y="584517"/>
                    <a:pt x="1162028" y="558787"/>
                    <a:pt x="1148204" y="535148"/>
                  </a:cubicBezTo>
                  <a:cubicBezTo>
                    <a:pt x="1115553" y="479234"/>
                    <a:pt x="1062075" y="435866"/>
                    <a:pt x="994863" y="410772"/>
                  </a:cubicBezTo>
                  <a:cubicBezTo>
                    <a:pt x="943749" y="391679"/>
                    <a:pt x="835974" y="369495"/>
                    <a:pt x="781950" y="359494"/>
                  </a:cubicBezTo>
                  <a:cubicBezTo>
                    <a:pt x="777948" y="358767"/>
                    <a:pt x="780313" y="361494"/>
                    <a:pt x="781677" y="361676"/>
                  </a:cubicBezTo>
                  <a:lnTo>
                    <a:pt x="779676" y="375678"/>
                  </a:lnTo>
                  <a:cubicBezTo>
                    <a:pt x="781041" y="501509"/>
                    <a:pt x="921830" y="579607"/>
                    <a:pt x="1045704" y="624430"/>
                  </a:cubicBezTo>
                  <a:cubicBezTo>
                    <a:pt x="1090724" y="640704"/>
                    <a:pt x="1138382" y="652160"/>
                    <a:pt x="1186858" y="654705"/>
                  </a:cubicBezTo>
                  <a:cubicBezTo>
                    <a:pt x="1188222" y="654797"/>
                    <a:pt x="1230787" y="654615"/>
                    <a:pt x="1230332" y="653069"/>
                  </a:cubicBezTo>
                  <a:cubicBezTo>
                    <a:pt x="1229695" y="650978"/>
                    <a:pt x="1215052" y="644432"/>
                    <a:pt x="1212687" y="642613"/>
                  </a:cubicBezTo>
                  <a:close/>
                  <a:moveTo>
                    <a:pt x="918374" y="198569"/>
                  </a:moveTo>
                  <a:cubicBezTo>
                    <a:pt x="938747" y="171930"/>
                    <a:pt x="952754" y="141472"/>
                    <a:pt x="973126" y="114834"/>
                  </a:cubicBezTo>
                  <a:cubicBezTo>
                    <a:pt x="984040" y="100559"/>
                    <a:pt x="997501" y="87285"/>
                    <a:pt x="1013235" y="77830"/>
                  </a:cubicBezTo>
                  <a:cubicBezTo>
                    <a:pt x="1016236" y="76102"/>
                    <a:pt x="1033608" y="70920"/>
                    <a:pt x="1034881" y="68465"/>
                  </a:cubicBezTo>
                  <a:cubicBezTo>
                    <a:pt x="1035790" y="66556"/>
                    <a:pt x="989224" y="57737"/>
                    <a:pt x="987678" y="57555"/>
                  </a:cubicBezTo>
                  <a:cubicBezTo>
                    <a:pt x="934109" y="50827"/>
                    <a:pt x="879448" y="55282"/>
                    <a:pt x="826515" y="66465"/>
                  </a:cubicBezTo>
                  <a:cubicBezTo>
                    <a:pt x="680995" y="97013"/>
                    <a:pt x="509374" y="165566"/>
                    <a:pt x="479360" y="322036"/>
                  </a:cubicBezTo>
                  <a:lnTo>
                    <a:pt x="478269" y="339947"/>
                  </a:lnTo>
                  <a:cubicBezTo>
                    <a:pt x="476814" y="339947"/>
                    <a:pt x="473630" y="342856"/>
                    <a:pt x="478087" y="342765"/>
                  </a:cubicBezTo>
                  <a:cubicBezTo>
                    <a:pt x="539387" y="341311"/>
                    <a:pt x="662260" y="335674"/>
                    <a:pt x="722469" y="322309"/>
                  </a:cubicBezTo>
                  <a:cubicBezTo>
                    <a:pt x="801686" y="304671"/>
                    <a:pt x="869898" y="261666"/>
                    <a:pt x="918374" y="198569"/>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6" name="Google Shape;695;p12">
              <a:extLst>
                <a:ext uri="{FF2B5EF4-FFF2-40B4-BE49-F238E27FC236}">
                  <a16:creationId xmlns:a16="http://schemas.microsoft.com/office/drawing/2014/main" id="{E7EF49CE-D4C1-483D-8F6D-35ED96B204A7}"/>
                </a:ext>
              </a:extLst>
            </p:cNvPr>
            <p:cNvSpPr/>
            <p:nvPr/>
          </p:nvSpPr>
          <p:spPr>
            <a:xfrm rot="-5400000">
              <a:off x="8346938" y="1453056"/>
              <a:ext cx="1326441" cy="221440"/>
            </a:xfrm>
            <a:custGeom>
              <a:avLst/>
              <a:gdLst/>
              <a:ahLst/>
              <a:cxnLst/>
              <a:rect l="l" t="t" r="r" b="b"/>
              <a:pathLst>
                <a:path w="2652882" h="442879" extrusionOk="0">
                  <a:moveTo>
                    <a:pt x="2651038" y="238103"/>
                  </a:moveTo>
                  <a:cubicBezTo>
                    <a:pt x="2650310" y="239285"/>
                    <a:pt x="2646218" y="244013"/>
                    <a:pt x="2636668" y="245286"/>
                  </a:cubicBezTo>
                  <a:cubicBezTo>
                    <a:pt x="2628938" y="246286"/>
                    <a:pt x="2612384" y="247467"/>
                    <a:pt x="2589920" y="248649"/>
                  </a:cubicBezTo>
                  <a:cubicBezTo>
                    <a:pt x="2462409" y="255468"/>
                    <a:pt x="2138264" y="264015"/>
                    <a:pt x="2130715" y="264287"/>
                  </a:cubicBezTo>
                  <a:cubicBezTo>
                    <a:pt x="2122712" y="264651"/>
                    <a:pt x="1993290" y="265469"/>
                    <a:pt x="1800841" y="265469"/>
                  </a:cubicBezTo>
                  <a:lnTo>
                    <a:pt x="1871872" y="305564"/>
                  </a:lnTo>
                  <a:cubicBezTo>
                    <a:pt x="1888880" y="315656"/>
                    <a:pt x="1906160" y="325203"/>
                    <a:pt x="1923259" y="335113"/>
                  </a:cubicBezTo>
                  <a:cubicBezTo>
                    <a:pt x="1948816" y="350114"/>
                    <a:pt x="1974191" y="365298"/>
                    <a:pt x="2000111" y="379935"/>
                  </a:cubicBezTo>
                  <a:cubicBezTo>
                    <a:pt x="2018483" y="390391"/>
                    <a:pt x="2036855" y="400846"/>
                    <a:pt x="2055773" y="410938"/>
                  </a:cubicBezTo>
                  <a:cubicBezTo>
                    <a:pt x="2062412" y="414120"/>
                    <a:pt x="2065231" y="422121"/>
                    <a:pt x="2061957" y="428849"/>
                  </a:cubicBezTo>
                  <a:cubicBezTo>
                    <a:pt x="2058774" y="435486"/>
                    <a:pt x="2050770" y="438305"/>
                    <a:pt x="2044040" y="435032"/>
                  </a:cubicBezTo>
                  <a:cubicBezTo>
                    <a:pt x="2010843" y="420485"/>
                    <a:pt x="1978283" y="405574"/>
                    <a:pt x="1946633" y="389209"/>
                  </a:cubicBezTo>
                  <a:cubicBezTo>
                    <a:pt x="1930717" y="380936"/>
                    <a:pt x="1914891" y="372389"/>
                    <a:pt x="1899521" y="363297"/>
                  </a:cubicBezTo>
                  <a:cubicBezTo>
                    <a:pt x="1883969" y="354297"/>
                    <a:pt x="1868962" y="344568"/>
                    <a:pt x="1853864" y="334840"/>
                  </a:cubicBezTo>
                  <a:lnTo>
                    <a:pt x="1754456" y="268652"/>
                  </a:lnTo>
                  <a:cubicBezTo>
                    <a:pt x="1753274" y="267924"/>
                    <a:pt x="1753001" y="266470"/>
                    <a:pt x="1752091" y="265469"/>
                  </a:cubicBezTo>
                  <a:cubicBezTo>
                    <a:pt x="1638768" y="265379"/>
                    <a:pt x="1507619" y="264924"/>
                    <a:pt x="1367829" y="263924"/>
                  </a:cubicBezTo>
                  <a:cubicBezTo>
                    <a:pt x="1319717" y="263560"/>
                    <a:pt x="1269331" y="263015"/>
                    <a:pt x="1219672" y="262560"/>
                  </a:cubicBezTo>
                  <a:cubicBezTo>
                    <a:pt x="1222037" y="263833"/>
                    <a:pt x="1224402" y="265015"/>
                    <a:pt x="1225584" y="265742"/>
                  </a:cubicBezTo>
                  <a:lnTo>
                    <a:pt x="1286429" y="301655"/>
                  </a:lnTo>
                  <a:cubicBezTo>
                    <a:pt x="1300981" y="310474"/>
                    <a:pt x="1315624" y="319111"/>
                    <a:pt x="1330085" y="328203"/>
                  </a:cubicBezTo>
                  <a:cubicBezTo>
                    <a:pt x="1339635" y="334204"/>
                    <a:pt x="1349184" y="340295"/>
                    <a:pt x="1358643" y="346568"/>
                  </a:cubicBezTo>
                  <a:cubicBezTo>
                    <a:pt x="1394114" y="370025"/>
                    <a:pt x="1428948" y="394300"/>
                    <a:pt x="1464327" y="418121"/>
                  </a:cubicBezTo>
                  <a:cubicBezTo>
                    <a:pt x="1470603" y="422031"/>
                    <a:pt x="1472512" y="430304"/>
                    <a:pt x="1468511" y="436577"/>
                  </a:cubicBezTo>
                  <a:cubicBezTo>
                    <a:pt x="1464600" y="442851"/>
                    <a:pt x="1456323" y="444760"/>
                    <a:pt x="1450047" y="440851"/>
                  </a:cubicBezTo>
                  <a:cubicBezTo>
                    <a:pt x="1413213" y="419485"/>
                    <a:pt x="1376197" y="398574"/>
                    <a:pt x="1339635" y="376753"/>
                  </a:cubicBezTo>
                  <a:cubicBezTo>
                    <a:pt x="1329903" y="370935"/>
                    <a:pt x="1320263" y="364934"/>
                    <a:pt x="1310622" y="358933"/>
                  </a:cubicBezTo>
                  <a:cubicBezTo>
                    <a:pt x="1296252" y="349750"/>
                    <a:pt x="1282154" y="340295"/>
                    <a:pt x="1267966" y="331022"/>
                  </a:cubicBezTo>
                  <a:lnTo>
                    <a:pt x="1209122" y="291017"/>
                  </a:lnTo>
                  <a:cubicBezTo>
                    <a:pt x="1202301" y="286199"/>
                    <a:pt x="1174561" y="269924"/>
                    <a:pt x="1166285" y="263105"/>
                  </a:cubicBezTo>
                  <a:cubicBezTo>
                    <a:pt x="1165739" y="262651"/>
                    <a:pt x="1165921" y="262469"/>
                    <a:pt x="1165466" y="262014"/>
                  </a:cubicBezTo>
                  <a:cubicBezTo>
                    <a:pt x="1063785" y="260924"/>
                    <a:pt x="961193" y="259469"/>
                    <a:pt x="859602" y="257651"/>
                  </a:cubicBezTo>
                  <a:cubicBezTo>
                    <a:pt x="508082" y="251468"/>
                    <a:pt x="177843" y="241194"/>
                    <a:pt x="12406" y="227920"/>
                  </a:cubicBezTo>
                  <a:cubicBezTo>
                    <a:pt x="5039" y="227375"/>
                    <a:pt x="-509" y="220919"/>
                    <a:pt x="37" y="213555"/>
                  </a:cubicBezTo>
                  <a:cubicBezTo>
                    <a:pt x="583" y="206191"/>
                    <a:pt x="7040" y="200645"/>
                    <a:pt x="14407" y="201190"/>
                  </a:cubicBezTo>
                  <a:cubicBezTo>
                    <a:pt x="145829" y="210464"/>
                    <a:pt x="381207" y="216010"/>
                    <a:pt x="648508" y="220101"/>
                  </a:cubicBezTo>
                  <a:cubicBezTo>
                    <a:pt x="744187" y="221556"/>
                    <a:pt x="843868" y="222738"/>
                    <a:pt x="944458" y="223829"/>
                  </a:cubicBezTo>
                  <a:cubicBezTo>
                    <a:pt x="960375" y="202372"/>
                    <a:pt x="977109" y="181097"/>
                    <a:pt x="997118" y="161277"/>
                  </a:cubicBezTo>
                  <a:cubicBezTo>
                    <a:pt x="1019856" y="138729"/>
                    <a:pt x="1044776" y="117182"/>
                    <a:pt x="1071788" y="97362"/>
                  </a:cubicBezTo>
                  <a:cubicBezTo>
                    <a:pt x="1092615" y="82178"/>
                    <a:pt x="1114716" y="67995"/>
                    <a:pt x="1137454" y="54630"/>
                  </a:cubicBezTo>
                  <a:cubicBezTo>
                    <a:pt x="1170923" y="34992"/>
                    <a:pt x="1206121" y="17627"/>
                    <a:pt x="1241409" y="1443"/>
                  </a:cubicBezTo>
                  <a:cubicBezTo>
                    <a:pt x="1248048" y="-1921"/>
                    <a:pt x="1256143" y="807"/>
                    <a:pt x="1259417" y="7444"/>
                  </a:cubicBezTo>
                  <a:cubicBezTo>
                    <a:pt x="1262691" y="13990"/>
                    <a:pt x="1260054" y="22081"/>
                    <a:pt x="1253415" y="25354"/>
                  </a:cubicBezTo>
                  <a:cubicBezTo>
                    <a:pt x="1213306" y="46993"/>
                    <a:pt x="1174106" y="71086"/>
                    <a:pt x="1136544" y="96452"/>
                  </a:cubicBezTo>
                  <a:cubicBezTo>
                    <a:pt x="1123902" y="104999"/>
                    <a:pt x="1111533" y="113636"/>
                    <a:pt x="1099255" y="122364"/>
                  </a:cubicBezTo>
                  <a:cubicBezTo>
                    <a:pt x="1086886" y="131183"/>
                    <a:pt x="1074698" y="140002"/>
                    <a:pt x="1062875" y="149094"/>
                  </a:cubicBezTo>
                  <a:cubicBezTo>
                    <a:pt x="1032134" y="172551"/>
                    <a:pt x="1004849" y="197826"/>
                    <a:pt x="980111" y="224193"/>
                  </a:cubicBezTo>
                  <a:cubicBezTo>
                    <a:pt x="1067513" y="225102"/>
                    <a:pt x="1155280" y="225920"/>
                    <a:pt x="1241136" y="226647"/>
                  </a:cubicBezTo>
                  <a:cubicBezTo>
                    <a:pt x="1306165" y="227193"/>
                    <a:pt x="1369830" y="227829"/>
                    <a:pt x="1431858" y="228375"/>
                  </a:cubicBezTo>
                  <a:cubicBezTo>
                    <a:pt x="1457505" y="217465"/>
                    <a:pt x="1481698" y="206463"/>
                    <a:pt x="1503799" y="195644"/>
                  </a:cubicBezTo>
                  <a:cubicBezTo>
                    <a:pt x="1537359" y="179279"/>
                    <a:pt x="1567373" y="162914"/>
                    <a:pt x="1595931" y="147367"/>
                  </a:cubicBezTo>
                  <a:cubicBezTo>
                    <a:pt x="1612757" y="138184"/>
                    <a:pt x="1629037" y="129365"/>
                    <a:pt x="1645135" y="120910"/>
                  </a:cubicBezTo>
                  <a:cubicBezTo>
                    <a:pt x="1670510" y="107454"/>
                    <a:pt x="1695521" y="94907"/>
                    <a:pt x="1721078" y="83269"/>
                  </a:cubicBezTo>
                  <a:cubicBezTo>
                    <a:pt x="1747544" y="71177"/>
                    <a:pt x="1774738" y="60358"/>
                    <a:pt x="1804024" y="50721"/>
                  </a:cubicBezTo>
                  <a:cubicBezTo>
                    <a:pt x="1810936" y="48175"/>
                    <a:pt x="1818667" y="51721"/>
                    <a:pt x="1821213" y="58722"/>
                  </a:cubicBezTo>
                  <a:cubicBezTo>
                    <a:pt x="1823669" y="65631"/>
                    <a:pt x="1820122" y="73359"/>
                    <a:pt x="1813210" y="75905"/>
                  </a:cubicBezTo>
                  <a:cubicBezTo>
                    <a:pt x="1778103" y="89815"/>
                    <a:pt x="1746635" y="105908"/>
                    <a:pt x="1715439" y="122819"/>
                  </a:cubicBezTo>
                  <a:cubicBezTo>
                    <a:pt x="1694248" y="134274"/>
                    <a:pt x="1673329" y="146276"/>
                    <a:pt x="1651592" y="158368"/>
                  </a:cubicBezTo>
                  <a:cubicBezTo>
                    <a:pt x="1637495" y="166096"/>
                    <a:pt x="1623125" y="173915"/>
                    <a:pt x="1608300" y="181643"/>
                  </a:cubicBezTo>
                  <a:cubicBezTo>
                    <a:pt x="1587291" y="192553"/>
                    <a:pt x="1565190" y="203372"/>
                    <a:pt x="1541543" y="214101"/>
                  </a:cubicBezTo>
                  <a:cubicBezTo>
                    <a:pt x="1530265" y="219192"/>
                    <a:pt x="1517896" y="224102"/>
                    <a:pt x="1505891" y="229102"/>
                  </a:cubicBezTo>
                  <a:cubicBezTo>
                    <a:pt x="1536268" y="229375"/>
                    <a:pt x="1567736" y="229648"/>
                    <a:pt x="1596749" y="229921"/>
                  </a:cubicBezTo>
                  <a:cubicBezTo>
                    <a:pt x="1896883" y="232466"/>
                    <a:pt x="2119074" y="233739"/>
                    <a:pt x="2129624" y="233375"/>
                  </a:cubicBezTo>
                  <a:cubicBezTo>
                    <a:pt x="2137263" y="233194"/>
                    <a:pt x="2461135" y="227920"/>
                    <a:pt x="2588647" y="222465"/>
                  </a:cubicBezTo>
                  <a:cubicBezTo>
                    <a:pt x="2610202" y="221556"/>
                    <a:pt x="2626027" y="220647"/>
                    <a:pt x="2633485" y="219737"/>
                  </a:cubicBezTo>
                  <a:cubicBezTo>
                    <a:pt x="2634031" y="219737"/>
                    <a:pt x="2634758" y="219556"/>
                    <a:pt x="2635213" y="219556"/>
                  </a:cubicBezTo>
                  <a:cubicBezTo>
                    <a:pt x="2638851" y="218101"/>
                    <a:pt x="2643126" y="218283"/>
                    <a:pt x="2646764" y="220465"/>
                  </a:cubicBezTo>
                  <a:cubicBezTo>
                    <a:pt x="2652766" y="224193"/>
                    <a:pt x="2654676" y="232102"/>
                    <a:pt x="2651038" y="2381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7" name="Google Shape;696;p12">
              <a:extLst>
                <a:ext uri="{FF2B5EF4-FFF2-40B4-BE49-F238E27FC236}">
                  <a16:creationId xmlns:a16="http://schemas.microsoft.com/office/drawing/2014/main" id="{D532EE6F-EB53-492B-9807-32902D65C48A}"/>
                </a:ext>
              </a:extLst>
            </p:cNvPr>
            <p:cNvSpPr/>
            <p:nvPr/>
          </p:nvSpPr>
          <p:spPr>
            <a:xfrm rot="-5400000">
              <a:off x="8728835" y="592646"/>
              <a:ext cx="395618" cy="287844"/>
            </a:xfrm>
            <a:custGeom>
              <a:avLst/>
              <a:gdLst/>
              <a:ahLst/>
              <a:cxnLst/>
              <a:rect l="l" t="t" r="r" b="b"/>
              <a:pathLst>
                <a:path w="791237" h="575688" extrusionOk="0">
                  <a:moveTo>
                    <a:pt x="30239" y="484446"/>
                  </a:moveTo>
                  <a:cubicBezTo>
                    <a:pt x="-24786" y="446988"/>
                    <a:pt x="10867" y="355252"/>
                    <a:pt x="17143" y="289518"/>
                  </a:cubicBezTo>
                  <a:cubicBezTo>
                    <a:pt x="23509" y="223238"/>
                    <a:pt x="-9870" y="143594"/>
                    <a:pt x="27329" y="80861"/>
                  </a:cubicBezTo>
                  <a:cubicBezTo>
                    <a:pt x="38424" y="62313"/>
                    <a:pt x="57979" y="50130"/>
                    <a:pt x="76350" y="35947"/>
                  </a:cubicBezTo>
                  <a:cubicBezTo>
                    <a:pt x="98724" y="18673"/>
                    <a:pt x="119006" y="4671"/>
                    <a:pt x="151930" y="1034"/>
                  </a:cubicBezTo>
                  <a:cubicBezTo>
                    <a:pt x="183945" y="-2421"/>
                    <a:pt x="215686" y="2671"/>
                    <a:pt x="241243" y="17945"/>
                  </a:cubicBezTo>
                  <a:cubicBezTo>
                    <a:pt x="252793" y="24946"/>
                    <a:pt x="265890" y="41493"/>
                    <a:pt x="281261" y="43311"/>
                  </a:cubicBezTo>
                  <a:cubicBezTo>
                    <a:pt x="301178" y="45766"/>
                    <a:pt x="326553" y="27037"/>
                    <a:pt x="343379" y="20855"/>
                  </a:cubicBezTo>
                  <a:cubicBezTo>
                    <a:pt x="383124" y="6307"/>
                    <a:pt x="428417" y="11126"/>
                    <a:pt x="460795" y="34583"/>
                  </a:cubicBezTo>
                  <a:cubicBezTo>
                    <a:pt x="503996" y="65950"/>
                    <a:pt x="482078" y="122592"/>
                    <a:pt x="525733" y="149595"/>
                  </a:cubicBezTo>
                  <a:cubicBezTo>
                    <a:pt x="577029" y="181325"/>
                    <a:pt x="651880" y="152322"/>
                    <a:pt x="685077" y="209601"/>
                  </a:cubicBezTo>
                  <a:cubicBezTo>
                    <a:pt x="702994" y="240695"/>
                    <a:pt x="699811" y="274334"/>
                    <a:pt x="689170" y="306519"/>
                  </a:cubicBezTo>
                  <a:cubicBezTo>
                    <a:pt x="682621" y="326158"/>
                    <a:pt x="665705" y="355252"/>
                    <a:pt x="675437" y="375799"/>
                  </a:cubicBezTo>
                  <a:cubicBezTo>
                    <a:pt x="694627" y="416439"/>
                    <a:pt x="787486" y="414894"/>
                    <a:pt x="791124" y="463444"/>
                  </a:cubicBezTo>
                  <a:cubicBezTo>
                    <a:pt x="794671" y="511904"/>
                    <a:pt x="714090" y="534633"/>
                    <a:pt x="666523" y="548907"/>
                  </a:cubicBezTo>
                  <a:cubicBezTo>
                    <a:pt x="380305" y="634461"/>
                    <a:pt x="35514" y="487992"/>
                    <a:pt x="30239" y="484446"/>
                  </a:cubicBezTo>
                  <a:lnTo>
                    <a:pt x="30239"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8" name="Google Shape;697;p12">
              <a:extLst>
                <a:ext uri="{FF2B5EF4-FFF2-40B4-BE49-F238E27FC236}">
                  <a16:creationId xmlns:a16="http://schemas.microsoft.com/office/drawing/2014/main" id="{AA7D1155-23B4-4047-A04A-211745855C90}"/>
                </a:ext>
              </a:extLst>
            </p:cNvPr>
            <p:cNvSpPr/>
            <p:nvPr/>
          </p:nvSpPr>
          <p:spPr>
            <a:xfrm rot="-5400000">
              <a:off x="8772382" y="644242"/>
              <a:ext cx="307800" cy="228024"/>
            </a:xfrm>
            <a:custGeom>
              <a:avLst/>
              <a:gdLst/>
              <a:ahLst/>
              <a:cxnLst/>
              <a:rect l="l" t="t" r="r" b="b"/>
              <a:pathLst>
                <a:path w="615599" h="456047" extrusionOk="0">
                  <a:moveTo>
                    <a:pt x="589059" y="336977"/>
                  </a:moveTo>
                  <a:cubicBezTo>
                    <a:pt x="593880" y="342160"/>
                    <a:pt x="593516" y="350342"/>
                    <a:pt x="588241" y="355070"/>
                  </a:cubicBezTo>
                  <a:cubicBezTo>
                    <a:pt x="584330" y="358707"/>
                    <a:pt x="578691" y="359434"/>
                    <a:pt x="574144" y="357252"/>
                  </a:cubicBezTo>
                  <a:cubicBezTo>
                    <a:pt x="574235" y="357161"/>
                    <a:pt x="574235" y="357070"/>
                    <a:pt x="574235" y="356797"/>
                  </a:cubicBezTo>
                  <a:cubicBezTo>
                    <a:pt x="574326" y="355707"/>
                    <a:pt x="573416" y="355616"/>
                    <a:pt x="571961" y="355979"/>
                  </a:cubicBezTo>
                  <a:cubicBezTo>
                    <a:pt x="571324" y="355525"/>
                    <a:pt x="570688" y="354979"/>
                    <a:pt x="570142" y="354343"/>
                  </a:cubicBezTo>
                  <a:cubicBezTo>
                    <a:pt x="570506" y="354706"/>
                    <a:pt x="571142" y="355434"/>
                    <a:pt x="571779" y="356070"/>
                  </a:cubicBezTo>
                  <a:cubicBezTo>
                    <a:pt x="569142" y="356889"/>
                    <a:pt x="564867" y="359434"/>
                    <a:pt x="561775" y="360616"/>
                  </a:cubicBezTo>
                  <a:cubicBezTo>
                    <a:pt x="551407" y="364889"/>
                    <a:pt x="540583" y="370708"/>
                    <a:pt x="536400" y="372345"/>
                  </a:cubicBezTo>
                  <a:cubicBezTo>
                    <a:pt x="519574" y="378891"/>
                    <a:pt x="504477" y="380436"/>
                    <a:pt x="490561" y="378072"/>
                  </a:cubicBezTo>
                  <a:cubicBezTo>
                    <a:pt x="475555" y="375618"/>
                    <a:pt x="461821" y="368253"/>
                    <a:pt x="448815" y="356797"/>
                  </a:cubicBezTo>
                  <a:cubicBezTo>
                    <a:pt x="439265" y="348342"/>
                    <a:pt x="434081" y="338887"/>
                    <a:pt x="430898" y="328976"/>
                  </a:cubicBezTo>
                  <a:cubicBezTo>
                    <a:pt x="428169" y="320612"/>
                    <a:pt x="427260" y="311793"/>
                    <a:pt x="426169" y="302883"/>
                  </a:cubicBezTo>
                  <a:cubicBezTo>
                    <a:pt x="425168" y="294155"/>
                    <a:pt x="424440" y="285154"/>
                    <a:pt x="419075" y="277153"/>
                  </a:cubicBezTo>
                  <a:cubicBezTo>
                    <a:pt x="416255" y="273062"/>
                    <a:pt x="412435" y="270153"/>
                    <a:pt x="408160" y="267516"/>
                  </a:cubicBezTo>
                  <a:cubicBezTo>
                    <a:pt x="394882" y="259515"/>
                    <a:pt x="377601" y="255606"/>
                    <a:pt x="361958" y="249605"/>
                  </a:cubicBezTo>
                  <a:cubicBezTo>
                    <a:pt x="348043" y="244332"/>
                    <a:pt x="335310" y="237604"/>
                    <a:pt x="325487" y="227876"/>
                  </a:cubicBezTo>
                  <a:cubicBezTo>
                    <a:pt x="319666" y="222057"/>
                    <a:pt x="315483" y="215693"/>
                    <a:pt x="312482" y="209146"/>
                  </a:cubicBezTo>
                  <a:cubicBezTo>
                    <a:pt x="308207" y="199600"/>
                    <a:pt x="306297" y="189417"/>
                    <a:pt x="304478" y="179416"/>
                  </a:cubicBezTo>
                  <a:cubicBezTo>
                    <a:pt x="302932" y="170506"/>
                    <a:pt x="302113" y="161414"/>
                    <a:pt x="294292" y="154596"/>
                  </a:cubicBezTo>
                  <a:cubicBezTo>
                    <a:pt x="284742" y="146322"/>
                    <a:pt x="271645" y="144049"/>
                    <a:pt x="258093" y="142231"/>
                  </a:cubicBezTo>
                  <a:cubicBezTo>
                    <a:pt x="240813" y="139776"/>
                    <a:pt x="222714" y="138503"/>
                    <a:pt x="207071" y="133594"/>
                  </a:cubicBezTo>
                  <a:cubicBezTo>
                    <a:pt x="196884" y="130411"/>
                    <a:pt x="187517" y="125865"/>
                    <a:pt x="179695" y="118956"/>
                  </a:cubicBezTo>
                  <a:cubicBezTo>
                    <a:pt x="171873" y="112137"/>
                    <a:pt x="167781" y="104500"/>
                    <a:pt x="165870" y="96499"/>
                  </a:cubicBezTo>
                  <a:cubicBezTo>
                    <a:pt x="164324" y="90044"/>
                    <a:pt x="164233" y="83316"/>
                    <a:pt x="164415" y="76588"/>
                  </a:cubicBezTo>
                  <a:cubicBezTo>
                    <a:pt x="164597" y="70860"/>
                    <a:pt x="165598" y="64950"/>
                    <a:pt x="163324" y="59677"/>
                  </a:cubicBezTo>
                  <a:cubicBezTo>
                    <a:pt x="160686" y="53767"/>
                    <a:pt x="155230" y="49221"/>
                    <a:pt x="148863" y="45039"/>
                  </a:cubicBezTo>
                  <a:cubicBezTo>
                    <a:pt x="137222" y="37402"/>
                    <a:pt x="122942" y="31311"/>
                    <a:pt x="111482" y="25492"/>
                  </a:cubicBezTo>
                  <a:cubicBezTo>
                    <a:pt x="104843" y="22310"/>
                    <a:pt x="101933" y="14309"/>
                    <a:pt x="105207" y="7672"/>
                  </a:cubicBezTo>
                  <a:cubicBezTo>
                    <a:pt x="108390" y="944"/>
                    <a:pt x="116394" y="-1875"/>
                    <a:pt x="123034" y="1308"/>
                  </a:cubicBezTo>
                  <a:cubicBezTo>
                    <a:pt x="138131" y="8126"/>
                    <a:pt x="157322" y="15400"/>
                    <a:pt x="171237" y="25401"/>
                  </a:cubicBezTo>
                  <a:cubicBezTo>
                    <a:pt x="179786" y="31492"/>
                    <a:pt x="186425" y="38766"/>
                    <a:pt x="190518" y="47039"/>
                  </a:cubicBezTo>
                  <a:cubicBezTo>
                    <a:pt x="193793" y="53767"/>
                    <a:pt x="194883" y="61041"/>
                    <a:pt x="195248" y="68405"/>
                  </a:cubicBezTo>
                  <a:cubicBezTo>
                    <a:pt x="195520" y="75224"/>
                    <a:pt x="194702" y="82225"/>
                    <a:pt x="196521" y="88589"/>
                  </a:cubicBezTo>
                  <a:cubicBezTo>
                    <a:pt x="197066" y="90680"/>
                    <a:pt x="198340" y="92589"/>
                    <a:pt x="200523" y="94408"/>
                  </a:cubicBezTo>
                  <a:cubicBezTo>
                    <a:pt x="210436" y="102409"/>
                    <a:pt x="223987" y="104045"/>
                    <a:pt x="237902" y="105500"/>
                  </a:cubicBezTo>
                  <a:cubicBezTo>
                    <a:pt x="255365" y="107409"/>
                    <a:pt x="273555" y="108318"/>
                    <a:pt x="289471" y="112955"/>
                  </a:cubicBezTo>
                  <a:cubicBezTo>
                    <a:pt x="299840" y="115955"/>
                    <a:pt x="309298" y="120683"/>
                    <a:pt x="317483" y="127411"/>
                  </a:cubicBezTo>
                  <a:cubicBezTo>
                    <a:pt x="324123" y="133048"/>
                    <a:pt x="328670" y="139230"/>
                    <a:pt x="332127" y="145958"/>
                  </a:cubicBezTo>
                  <a:cubicBezTo>
                    <a:pt x="336856" y="155323"/>
                    <a:pt x="338857" y="165597"/>
                    <a:pt x="340767" y="176143"/>
                  </a:cubicBezTo>
                  <a:cubicBezTo>
                    <a:pt x="342404" y="185235"/>
                    <a:pt x="343495" y="194690"/>
                    <a:pt x="351135" y="202419"/>
                  </a:cubicBezTo>
                  <a:cubicBezTo>
                    <a:pt x="359230" y="210601"/>
                    <a:pt x="370871" y="214965"/>
                    <a:pt x="382695" y="219329"/>
                  </a:cubicBezTo>
                  <a:cubicBezTo>
                    <a:pt x="398065" y="225057"/>
                    <a:pt x="413800" y="230239"/>
                    <a:pt x="426351" y="238331"/>
                  </a:cubicBezTo>
                  <a:cubicBezTo>
                    <a:pt x="434809" y="243786"/>
                    <a:pt x="441994" y="250332"/>
                    <a:pt x="447269" y="258697"/>
                  </a:cubicBezTo>
                  <a:cubicBezTo>
                    <a:pt x="454363" y="269789"/>
                    <a:pt x="457001" y="281608"/>
                    <a:pt x="458183" y="293610"/>
                  </a:cubicBezTo>
                  <a:cubicBezTo>
                    <a:pt x="459093" y="302429"/>
                    <a:pt x="459093" y="311248"/>
                    <a:pt x="461457" y="319703"/>
                  </a:cubicBezTo>
                  <a:cubicBezTo>
                    <a:pt x="462913" y="324704"/>
                    <a:pt x="465186" y="329522"/>
                    <a:pt x="469824" y="333977"/>
                  </a:cubicBezTo>
                  <a:cubicBezTo>
                    <a:pt x="477919" y="341705"/>
                    <a:pt x="486377" y="347069"/>
                    <a:pt x="496018" y="349069"/>
                  </a:cubicBezTo>
                  <a:cubicBezTo>
                    <a:pt x="505204" y="350979"/>
                    <a:pt x="515390" y="350070"/>
                    <a:pt x="526850" y="346160"/>
                  </a:cubicBezTo>
                  <a:cubicBezTo>
                    <a:pt x="533125" y="343978"/>
                    <a:pt x="554135" y="333614"/>
                    <a:pt x="567413" y="331431"/>
                  </a:cubicBezTo>
                  <a:cubicBezTo>
                    <a:pt x="577509" y="329795"/>
                    <a:pt x="585148" y="332522"/>
                    <a:pt x="589059" y="336977"/>
                  </a:cubicBezTo>
                  <a:close/>
                  <a:moveTo>
                    <a:pt x="571779" y="356070"/>
                  </a:moveTo>
                  <a:cubicBezTo>
                    <a:pt x="572780" y="356980"/>
                    <a:pt x="573780" y="357798"/>
                    <a:pt x="574144" y="357252"/>
                  </a:cubicBezTo>
                  <a:cubicBezTo>
                    <a:pt x="573416" y="356889"/>
                    <a:pt x="572689" y="356525"/>
                    <a:pt x="571961" y="355979"/>
                  </a:cubicBezTo>
                  <a:lnTo>
                    <a:pt x="571779" y="356070"/>
                  </a:lnTo>
                  <a:close/>
                  <a:moveTo>
                    <a:pt x="577690" y="416895"/>
                  </a:moveTo>
                  <a:cubicBezTo>
                    <a:pt x="579873" y="421077"/>
                    <a:pt x="579873" y="425714"/>
                    <a:pt x="576417" y="430532"/>
                  </a:cubicBezTo>
                  <a:cubicBezTo>
                    <a:pt x="575599" y="431714"/>
                    <a:pt x="573962" y="433351"/>
                    <a:pt x="571324" y="434715"/>
                  </a:cubicBezTo>
                  <a:cubicBezTo>
                    <a:pt x="569778" y="435533"/>
                    <a:pt x="566140" y="436624"/>
                    <a:pt x="564594" y="437260"/>
                  </a:cubicBezTo>
                  <a:lnTo>
                    <a:pt x="549133" y="442624"/>
                  </a:lnTo>
                  <a:cubicBezTo>
                    <a:pt x="542584" y="444625"/>
                    <a:pt x="536036" y="446534"/>
                    <a:pt x="529396" y="448261"/>
                  </a:cubicBezTo>
                  <a:cubicBezTo>
                    <a:pt x="522757" y="449989"/>
                    <a:pt x="515936" y="451534"/>
                    <a:pt x="509024" y="452807"/>
                  </a:cubicBezTo>
                  <a:cubicBezTo>
                    <a:pt x="479101" y="458353"/>
                    <a:pt x="448088" y="456898"/>
                    <a:pt x="422531" y="447534"/>
                  </a:cubicBezTo>
                  <a:cubicBezTo>
                    <a:pt x="401703" y="439806"/>
                    <a:pt x="384605" y="426714"/>
                    <a:pt x="373691" y="408166"/>
                  </a:cubicBezTo>
                  <a:cubicBezTo>
                    <a:pt x="362049" y="388528"/>
                    <a:pt x="360139" y="363616"/>
                    <a:pt x="349771" y="342705"/>
                  </a:cubicBezTo>
                  <a:cubicBezTo>
                    <a:pt x="345132" y="333431"/>
                    <a:pt x="338129" y="325340"/>
                    <a:pt x="325851" y="319885"/>
                  </a:cubicBezTo>
                  <a:cubicBezTo>
                    <a:pt x="312664" y="313884"/>
                    <a:pt x="298020" y="313339"/>
                    <a:pt x="283196" y="313339"/>
                  </a:cubicBezTo>
                  <a:cubicBezTo>
                    <a:pt x="265369" y="313430"/>
                    <a:pt x="247271" y="314521"/>
                    <a:pt x="230172" y="312521"/>
                  </a:cubicBezTo>
                  <a:cubicBezTo>
                    <a:pt x="212346" y="310338"/>
                    <a:pt x="195611" y="305065"/>
                    <a:pt x="180786" y="293428"/>
                  </a:cubicBezTo>
                  <a:cubicBezTo>
                    <a:pt x="166689" y="282245"/>
                    <a:pt x="160960" y="269698"/>
                    <a:pt x="159413" y="256333"/>
                  </a:cubicBezTo>
                  <a:cubicBezTo>
                    <a:pt x="157867" y="243695"/>
                    <a:pt x="160777" y="230058"/>
                    <a:pt x="162960" y="216602"/>
                  </a:cubicBezTo>
                  <a:cubicBezTo>
                    <a:pt x="164415" y="208146"/>
                    <a:pt x="165962" y="199691"/>
                    <a:pt x="162233" y="191963"/>
                  </a:cubicBezTo>
                  <a:cubicBezTo>
                    <a:pt x="159686" y="186599"/>
                    <a:pt x="154593" y="183053"/>
                    <a:pt x="148772" y="179871"/>
                  </a:cubicBezTo>
                  <a:cubicBezTo>
                    <a:pt x="129127" y="168779"/>
                    <a:pt x="102660" y="161869"/>
                    <a:pt x="87290" y="147504"/>
                  </a:cubicBezTo>
                  <a:cubicBezTo>
                    <a:pt x="78832" y="139503"/>
                    <a:pt x="73921" y="131593"/>
                    <a:pt x="71010" y="123502"/>
                  </a:cubicBezTo>
                  <a:cubicBezTo>
                    <a:pt x="68191" y="115410"/>
                    <a:pt x="67190" y="107227"/>
                    <a:pt x="66826" y="98863"/>
                  </a:cubicBezTo>
                  <a:cubicBezTo>
                    <a:pt x="66463" y="90225"/>
                    <a:pt x="66917" y="81407"/>
                    <a:pt x="63461" y="72224"/>
                  </a:cubicBezTo>
                  <a:cubicBezTo>
                    <a:pt x="60733" y="65314"/>
                    <a:pt x="64098" y="57495"/>
                    <a:pt x="71010" y="54767"/>
                  </a:cubicBezTo>
                  <a:cubicBezTo>
                    <a:pt x="77922" y="52040"/>
                    <a:pt x="85744" y="55495"/>
                    <a:pt x="88381" y="62314"/>
                  </a:cubicBezTo>
                  <a:cubicBezTo>
                    <a:pt x="95111" y="78224"/>
                    <a:pt x="93111" y="93589"/>
                    <a:pt x="96476" y="108227"/>
                  </a:cubicBezTo>
                  <a:cubicBezTo>
                    <a:pt x="97841" y="114228"/>
                    <a:pt x="100842" y="119865"/>
                    <a:pt x="107208" y="125411"/>
                  </a:cubicBezTo>
                  <a:cubicBezTo>
                    <a:pt x="114757" y="131957"/>
                    <a:pt x="125489" y="135776"/>
                    <a:pt x="136221" y="139867"/>
                  </a:cubicBezTo>
                  <a:cubicBezTo>
                    <a:pt x="149773" y="145049"/>
                    <a:pt x="163415" y="150232"/>
                    <a:pt x="173965" y="157505"/>
                  </a:cubicBezTo>
                  <a:cubicBezTo>
                    <a:pt x="181605" y="162778"/>
                    <a:pt x="187699" y="169324"/>
                    <a:pt x="191791" y="177234"/>
                  </a:cubicBezTo>
                  <a:cubicBezTo>
                    <a:pt x="197794" y="188690"/>
                    <a:pt x="198703" y="201146"/>
                    <a:pt x="197612" y="213874"/>
                  </a:cubicBezTo>
                  <a:cubicBezTo>
                    <a:pt x="196430" y="226694"/>
                    <a:pt x="192337" y="239786"/>
                    <a:pt x="194065" y="251878"/>
                  </a:cubicBezTo>
                  <a:cubicBezTo>
                    <a:pt x="194792" y="256788"/>
                    <a:pt x="197248" y="261243"/>
                    <a:pt x="202615" y="265334"/>
                  </a:cubicBezTo>
                  <a:cubicBezTo>
                    <a:pt x="212073" y="272607"/>
                    <a:pt x="222987" y="275335"/>
                    <a:pt x="234265" y="276608"/>
                  </a:cubicBezTo>
                  <a:cubicBezTo>
                    <a:pt x="250090" y="278335"/>
                    <a:pt x="266825" y="277062"/>
                    <a:pt x="283286" y="277153"/>
                  </a:cubicBezTo>
                  <a:cubicBezTo>
                    <a:pt x="303386" y="277335"/>
                    <a:pt x="323032" y="279335"/>
                    <a:pt x="340676" y="287609"/>
                  </a:cubicBezTo>
                  <a:cubicBezTo>
                    <a:pt x="356046" y="294791"/>
                    <a:pt x="366505" y="304429"/>
                    <a:pt x="373872" y="315339"/>
                  </a:cubicBezTo>
                  <a:cubicBezTo>
                    <a:pt x="382604" y="328158"/>
                    <a:pt x="387151" y="342978"/>
                    <a:pt x="390971" y="357889"/>
                  </a:cubicBezTo>
                  <a:cubicBezTo>
                    <a:pt x="393972" y="369708"/>
                    <a:pt x="396337" y="381618"/>
                    <a:pt x="402067" y="391983"/>
                  </a:cubicBezTo>
                  <a:cubicBezTo>
                    <a:pt x="410616" y="407621"/>
                    <a:pt x="426260" y="417258"/>
                    <a:pt x="444631" y="422349"/>
                  </a:cubicBezTo>
                  <a:cubicBezTo>
                    <a:pt x="463003" y="427350"/>
                    <a:pt x="483922" y="428077"/>
                    <a:pt x="504477" y="425077"/>
                  </a:cubicBezTo>
                  <a:cubicBezTo>
                    <a:pt x="510751" y="424168"/>
                    <a:pt x="516845" y="423077"/>
                    <a:pt x="523030" y="421713"/>
                  </a:cubicBezTo>
                  <a:cubicBezTo>
                    <a:pt x="529305" y="420258"/>
                    <a:pt x="535581" y="418713"/>
                    <a:pt x="541766" y="417076"/>
                  </a:cubicBezTo>
                  <a:lnTo>
                    <a:pt x="555045" y="413076"/>
                  </a:lnTo>
                  <a:cubicBezTo>
                    <a:pt x="555408" y="412985"/>
                    <a:pt x="556045" y="412894"/>
                    <a:pt x="556772" y="412803"/>
                  </a:cubicBezTo>
                  <a:lnTo>
                    <a:pt x="556409" y="413440"/>
                  </a:lnTo>
                  <a:cubicBezTo>
                    <a:pt x="556682" y="413258"/>
                    <a:pt x="556863" y="412985"/>
                    <a:pt x="557136" y="412803"/>
                  </a:cubicBezTo>
                  <a:cubicBezTo>
                    <a:pt x="558774" y="412712"/>
                    <a:pt x="560592" y="412531"/>
                    <a:pt x="560229" y="411439"/>
                  </a:cubicBezTo>
                  <a:cubicBezTo>
                    <a:pt x="560138" y="411258"/>
                    <a:pt x="560047" y="410985"/>
                    <a:pt x="559955" y="410894"/>
                  </a:cubicBezTo>
                  <a:cubicBezTo>
                    <a:pt x="562684" y="409439"/>
                    <a:pt x="566049" y="409075"/>
                    <a:pt x="569233" y="409985"/>
                  </a:cubicBezTo>
                  <a:cubicBezTo>
                    <a:pt x="574780" y="411439"/>
                    <a:pt x="576691" y="414894"/>
                    <a:pt x="577690" y="416895"/>
                  </a:cubicBezTo>
                  <a:close/>
                  <a:moveTo>
                    <a:pt x="558955" y="433260"/>
                  </a:moveTo>
                  <a:cubicBezTo>
                    <a:pt x="558500" y="432987"/>
                    <a:pt x="558046" y="432624"/>
                    <a:pt x="557682" y="432351"/>
                  </a:cubicBezTo>
                  <a:lnTo>
                    <a:pt x="558137" y="432714"/>
                  </a:lnTo>
                  <a:lnTo>
                    <a:pt x="558955" y="433260"/>
                  </a:lnTo>
                  <a:close/>
                  <a:moveTo>
                    <a:pt x="559955" y="410894"/>
                  </a:moveTo>
                  <a:cubicBezTo>
                    <a:pt x="559137" y="409712"/>
                    <a:pt x="557955" y="411076"/>
                    <a:pt x="556772" y="412803"/>
                  </a:cubicBezTo>
                  <a:lnTo>
                    <a:pt x="557136" y="412803"/>
                  </a:lnTo>
                  <a:cubicBezTo>
                    <a:pt x="557955" y="412076"/>
                    <a:pt x="558865" y="411349"/>
                    <a:pt x="559955" y="410894"/>
                  </a:cubicBezTo>
                  <a:close/>
                  <a:moveTo>
                    <a:pt x="257093" y="350979"/>
                  </a:moveTo>
                  <a:cubicBezTo>
                    <a:pt x="249908" y="349433"/>
                    <a:pt x="240904" y="349706"/>
                    <a:pt x="234720" y="349342"/>
                  </a:cubicBezTo>
                  <a:cubicBezTo>
                    <a:pt x="222896" y="348888"/>
                    <a:pt x="208435" y="349251"/>
                    <a:pt x="195248" y="347433"/>
                  </a:cubicBezTo>
                  <a:cubicBezTo>
                    <a:pt x="188244" y="346524"/>
                    <a:pt x="181696" y="344796"/>
                    <a:pt x="176603" y="341342"/>
                  </a:cubicBezTo>
                  <a:cubicBezTo>
                    <a:pt x="174420" y="339887"/>
                    <a:pt x="172965" y="337978"/>
                    <a:pt x="171510" y="335977"/>
                  </a:cubicBezTo>
                  <a:cubicBezTo>
                    <a:pt x="165325" y="327067"/>
                    <a:pt x="162142" y="316248"/>
                    <a:pt x="155957" y="307793"/>
                  </a:cubicBezTo>
                  <a:cubicBezTo>
                    <a:pt x="152774" y="303429"/>
                    <a:pt x="148954" y="299519"/>
                    <a:pt x="144770" y="295792"/>
                  </a:cubicBezTo>
                  <a:cubicBezTo>
                    <a:pt x="138040" y="289882"/>
                    <a:pt x="130218" y="284609"/>
                    <a:pt x="122669" y="279244"/>
                  </a:cubicBezTo>
                  <a:cubicBezTo>
                    <a:pt x="116758" y="275153"/>
                    <a:pt x="110846" y="271153"/>
                    <a:pt x="106389" y="265970"/>
                  </a:cubicBezTo>
                  <a:cubicBezTo>
                    <a:pt x="103206" y="262152"/>
                    <a:pt x="102024" y="257788"/>
                    <a:pt x="100751" y="253515"/>
                  </a:cubicBezTo>
                  <a:cubicBezTo>
                    <a:pt x="99114" y="248059"/>
                    <a:pt x="97476" y="242695"/>
                    <a:pt x="94930" y="237604"/>
                  </a:cubicBezTo>
                  <a:cubicBezTo>
                    <a:pt x="93020" y="233785"/>
                    <a:pt x="90837" y="230149"/>
                    <a:pt x="87745" y="226694"/>
                  </a:cubicBezTo>
                  <a:cubicBezTo>
                    <a:pt x="83652" y="222057"/>
                    <a:pt x="78832" y="217875"/>
                    <a:pt x="73102" y="214238"/>
                  </a:cubicBezTo>
                  <a:cubicBezTo>
                    <a:pt x="64734" y="208874"/>
                    <a:pt x="54821" y="204419"/>
                    <a:pt x="44999" y="199873"/>
                  </a:cubicBezTo>
                  <a:cubicBezTo>
                    <a:pt x="36813" y="196054"/>
                    <a:pt x="28719" y="192418"/>
                    <a:pt x="22534" y="187144"/>
                  </a:cubicBezTo>
                  <a:cubicBezTo>
                    <a:pt x="17077" y="182144"/>
                    <a:pt x="8619" y="182507"/>
                    <a:pt x="3526" y="187872"/>
                  </a:cubicBezTo>
                  <a:cubicBezTo>
                    <a:pt x="-1477" y="193327"/>
                    <a:pt x="-1113" y="201782"/>
                    <a:pt x="4344" y="206874"/>
                  </a:cubicBezTo>
                  <a:cubicBezTo>
                    <a:pt x="16168" y="218784"/>
                    <a:pt x="34721" y="226967"/>
                    <a:pt x="49819" y="236786"/>
                  </a:cubicBezTo>
                  <a:cubicBezTo>
                    <a:pt x="54730" y="239968"/>
                    <a:pt x="59187" y="243423"/>
                    <a:pt x="62370" y="247605"/>
                  </a:cubicBezTo>
                  <a:cubicBezTo>
                    <a:pt x="65462" y="251605"/>
                    <a:pt x="66099" y="256333"/>
                    <a:pt x="67099" y="260879"/>
                  </a:cubicBezTo>
                  <a:cubicBezTo>
                    <a:pt x="68463" y="266334"/>
                    <a:pt x="69919" y="271789"/>
                    <a:pt x="72192" y="277062"/>
                  </a:cubicBezTo>
                  <a:cubicBezTo>
                    <a:pt x="73830" y="280972"/>
                    <a:pt x="76194" y="284790"/>
                    <a:pt x="79014" y="288427"/>
                  </a:cubicBezTo>
                  <a:cubicBezTo>
                    <a:pt x="82288" y="292609"/>
                    <a:pt x="86198" y="296428"/>
                    <a:pt x="90383" y="300065"/>
                  </a:cubicBezTo>
                  <a:cubicBezTo>
                    <a:pt x="97022" y="305792"/>
                    <a:pt x="104752" y="310975"/>
                    <a:pt x="112119" y="316248"/>
                  </a:cubicBezTo>
                  <a:cubicBezTo>
                    <a:pt x="117849" y="320339"/>
                    <a:pt x="123579" y="324340"/>
                    <a:pt x="127672" y="329613"/>
                  </a:cubicBezTo>
                  <a:cubicBezTo>
                    <a:pt x="134129" y="337523"/>
                    <a:pt x="137585" y="347887"/>
                    <a:pt x="144134" y="356252"/>
                  </a:cubicBezTo>
                  <a:cubicBezTo>
                    <a:pt x="148135" y="361344"/>
                    <a:pt x="152774" y="365980"/>
                    <a:pt x="158777" y="369526"/>
                  </a:cubicBezTo>
                  <a:cubicBezTo>
                    <a:pt x="166144" y="373799"/>
                    <a:pt x="174784" y="376709"/>
                    <a:pt x="184242" y="377982"/>
                  </a:cubicBezTo>
                  <a:cubicBezTo>
                    <a:pt x="200613" y="380163"/>
                    <a:pt x="219531" y="378163"/>
                    <a:pt x="234629" y="377618"/>
                  </a:cubicBezTo>
                  <a:lnTo>
                    <a:pt x="254910" y="377163"/>
                  </a:lnTo>
                  <a:cubicBezTo>
                    <a:pt x="260549" y="381618"/>
                    <a:pt x="268553" y="380618"/>
                    <a:pt x="273009" y="375072"/>
                  </a:cubicBezTo>
                  <a:cubicBezTo>
                    <a:pt x="277375" y="369526"/>
                    <a:pt x="276465" y="361434"/>
                    <a:pt x="270918" y="357070"/>
                  </a:cubicBezTo>
                  <a:cubicBezTo>
                    <a:pt x="267462" y="354070"/>
                    <a:pt x="262641" y="352161"/>
                    <a:pt x="257093" y="350979"/>
                  </a:cubicBezTo>
                  <a:close/>
                  <a:moveTo>
                    <a:pt x="515663" y="249878"/>
                  </a:moveTo>
                  <a:cubicBezTo>
                    <a:pt x="516663" y="252151"/>
                    <a:pt x="518483" y="249332"/>
                    <a:pt x="519665" y="247150"/>
                  </a:cubicBezTo>
                  <a:lnTo>
                    <a:pt x="519574" y="247241"/>
                  </a:lnTo>
                  <a:cubicBezTo>
                    <a:pt x="518483" y="248332"/>
                    <a:pt x="517119" y="249241"/>
                    <a:pt x="515663" y="249878"/>
                  </a:cubicBezTo>
                  <a:close/>
                  <a:moveTo>
                    <a:pt x="377238" y="146322"/>
                  </a:moveTo>
                  <a:cubicBezTo>
                    <a:pt x="384422" y="147231"/>
                    <a:pt x="390971" y="142322"/>
                    <a:pt x="392154" y="135230"/>
                  </a:cubicBezTo>
                  <a:cubicBezTo>
                    <a:pt x="392063" y="135321"/>
                    <a:pt x="391971" y="135230"/>
                    <a:pt x="391971" y="135139"/>
                  </a:cubicBezTo>
                  <a:cubicBezTo>
                    <a:pt x="391971" y="134866"/>
                    <a:pt x="392063" y="134775"/>
                    <a:pt x="392245" y="134684"/>
                  </a:cubicBezTo>
                  <a:cubicBezTo>
                    <a:pt x="392336" y="134139"/>
                    <a:pt x="392426" y="133139"/>
                    <a:pt x="392881" y="133321"/>
                  </a:cubicBezTo>
                  <a:cubicBezTo>
                    <a:pt x="393245" y="133503"/>
                    <a:pt x="392972" y="134230"/>
                    <a:pt x="392608" y="134684"/>
                  </a:cubicBezTo>
                  <a:cubicBezTo>
                    <a:pt x="393518" y="134866"/>
                    <a:pt x="394882" y="135594"/>
                    <a:pt x="395791" y="135776"/>
                  </a:cubicBezTo>
                  <a:cubicBezTo>
                    <a:pt x="401339" y="136958"/>
                    <a:pt x="407251" y="139867"/>
                    <a:pt x="412617" y="142413"/>
                  </a:cubicBezTo>
                  <a:cubicBezTo>
                    <a:pt x="423986" y="147413"/>
                    <a:pt x="435536" y="153505"/>
                    <a:pt x="447087" y="159778"/>
                  </a:cubicBezTo>
                  <a:cubicBezTo>
                    <a:pt x="454545" y="163869"/>
                    <a:pt x="461912" y="168142"/>
                    <a:pt x="469006" y="172416"/>
                  </a:cubicBezTo>
                  <a:cubicBezTo>
                    <a:pt x="481375" y="179962"/>
                    <a:pt x="493016" y="187599"/>
                    <a:pt x="502112" y="196236"/>
                  </a:cubicBezTo>
                  <a:cubicBezTo>
                    <a:pt x="505658" y="199418"/>
                    <a:pt x="508751" y="202873"/>
                    <a:pt x="510479" y="206874"/>
                  </a:cubicBezTo>
                  <a:cubicBezTo>
                    <a:pt x="511934" y="210147"/>
                    <a:pt x="513025" y="213601"/>
                    <a:pt x="512116" y="217056"/>
                  </a:cubicBezTo>
                  <a:lnTo>
                    <a:pt x="509387" y="223875"/>
                  </a:lnTo>
                  <a:lnTo>
                    <a:pt x="504931" y="226239"/>
                  </a:lnTo>
                  <a:cubicBezTo>
                    <a:pt x="501020" y="228330"/>
                    <a:pt x="499474" y="230603"/>
                    <a:pt x="499110" y="231240"/>
                  </a:cubicBezTo>
                  <a:cubicBezTo>
                    <a:pt x="496291" y="236331"/>
                    <a:pt x="496473" y="240513"/>
                    <a:pt x="498292" y="243695"/>
                  </a:cubicBezTo>
                  <a:cubicBezTo>
                    <a:pt x="499656" y="246059"/>
                    <a:pt x="501930" y="250969"/>
                    <a:pt x="508933" y="251060"/>
                  </a:cubicBezTo>
                  <a:cubicBezTo>
                    <a:pt x="509478" y="251060"/>
                    <a:pt x="510934" y="251333"/>
                    <a:pt x="513481" y="250605"/>
                  </a:cubicBezTo>
                  <a:cubicBezTo>
                    <a:pt x="514208" y="250423"/>
                    <a:pt x="514936" y="250151"/>
                    <a:pt x="515663" y="249878"/>
                  </a:cubicBezTo>
                  <a:lnTo>
                    <a:pt x="515572" y="249787"/>
                  </a:lnTo>
                  <a:cubicBezTo>
                    <a:pt x="515299" y="248878"/>
                    <a:pt x="517210" y="248059"/>
                    <a:pt x="519574" y="247241"/>
                  </a:cubicBezTo>
                  <a:lnTo>
                    <a:pt x="519756" y="247059"/>
                  </a:lnTo>
                  <a:lnTo>
                    <a:pt x="519665" y="247150"/>
                  </a:lnTo>
                  <a:cubicBezTo>
                    <a:pt x="522394" y="246241"/>
                    <a:pt x="525667" y="245423"/>
                    <a:pt x="526850" y="244514"/>
                  </a:cubicBezTo>
                  <a:cubicBezTo>
                    <a:pt x="529487" y="242513"/>
                    <a:pt x="531670" y="239968"/>
                    <a:pt x="533581" y="237331"/>
                  </a:cubicBezTo>
                  <a:cubicBezTo>
                    <a:pt x="536309" y="233694"/>
                    <a:pt x="538128" y="229603"/>
                    <a:pt x="539583" y="225875"/>
                  </a:cubicBezTo>
                  <a:cubicBezTo>
                    <a:pt x="542675" y="217966"/>
                    <a:pt x="542675" y="209783"/>
                    <a:pt x="541220" y="201691"/>
                  </a:cubicBezTo>
                  <a:cubicBezTo>
                    <a:pt x="539219" y="191417"/>
                    <a:pt x="533398" y="181598"/>
                    <a:pt x="525667" y="172961"/>
                  </a:cubicBezTo>
                  <a:cubicBezTo>
                    <a:pt x="513116" y="159505"/>
                    <a:pt x="496745" y="146322"/>
                    <a:pt x="478101" y="135685"/>
                  </a:cubicBezTo>
                  <a:cubicBezTo>
                    <a:pt x="461093" y="125865"/>
                    <a:pt x="442176" y="118410"/>
                    <a:pt x="424622" y="112137"/>
                  </a:cubicBezTo>
                  <a:cubicBezTo>
                    <a:pt x="409525" y="107136"/>
                    <a:pt x="391517" y="103227"/>
                    <a:pt x="380876" y="108409"/>
                  </a:cubicBezTo>
                  <a:cubicBezTo>
                    <a:pt x="373145" y="112228"/>
                    <a:pt x="366415" y="118592"/>
                    <a:pt x="365596" y="131321"/>
                  </a:cubicBezTo>
                  <a:cubicBezTo>
                    <a:pt x="364687" y="138685"/>
                    <a:pt x="369871" y="145413"/>
                    <a:pt x="377238" y="146322"/>
                  </a:cubicBezTo>
                  <a:close/>
                  <a:moveTo>
                    <a:pt x="392336" y="134684"/>
                  </a:moveTo>
                  <a:lnTo>
                    <a:pt x="392336" y="134684"/>
                  </a:lnTo>
                  <a:lnTo>
                    <a:pt x="392154" y="135230"/>
                  </a:lnTo>
                  <a:cubicBezTo>
                    <a:pt x="392245" y="135230"/>
                    <a:pt x="392517" y="134957"/>
                    <a:pt x="392608" y="134684"/>
                  </a:cubicBezTo>
                  <a:lnTo>
                    <a:pt x="392517" y="134684"/>
                  </a:lnTo>
                  <a:cubicBezTo>
                    <a:pt x="392426" y="134684"/>
                    <a:pt x="392426" y="134684"/>
                    <a:pt x="392336" y="134684"/>
                  </a:cubicBezTo>
                  <a:close/>
                  <a:moveTo>
                    <a:pt x="597154" y="148231"/>
                  </a:moveTo>
                  <a:cubicBezTo>
                    <a:pt x="591242" y="144413"/>
                    <a:pt x="583875" y="141685"/>
                    <a:pt x="576235" y="139594"/>
                  </a:cubicBezTo>
                  <a:cubicBezTo>
                    <a:pt x="568141" y="137321"/>
                    <a:pt x="559592" y="136594"/>
                    <a:pt x="553043" y="132775"/>
                  </a:cubicBezTo>
                  <a:cubicBezTo>
                    <a:pt x="547132" y="128320"/>
                    <a:pt x="538674" y="129502"/>
                    <a:pt x="534217" y="135412"/>
                  </a:cubicBezTo>
                  <a:cubicBezTo>
                    <a:pt x="529852" y="141321"/>
                    <a:pt x="531034" y="149777"/>
                    <a:pt x="536945" y="154232"/>
                  </a:cubicBezTo>
                  <a:cubicBezTo>
                    <a:pt x="546586" y="163324"/>
                    <a:pt x="561411" y="169052"/>
                    <a:pt x="573416" y="176052"/>
                  </a:cubicBezTo>
                  <a:cubicBezTo>
                    <a:pt x="575326" y="177143"/>
                    <a:pt x="577054" y="178325"/>
                    <a:pt x="578600" y="179598"/>
                  </a:cubicBezTo>
                  <a:cubicBezTo>
                    <a:pt x="579601" y="180416"/>
                    <a:pt x="580965" y="180871"/>
                    <a:pt x="581329" y="182235"/>
                  </a:cubicBezTo>
                  <a:cubicBezTo>
                    <a:pt x="581784" y="183871"/>
                    <a:pt x="582147" y="185599"/>
                    <a:pt x="581784" y="187326"/>
                  </a:cubicBezTo>
                  <a:cubicBezTo>
                    <a:pt x="580965" y="190599"/>
                    <a:pt x="580238" y="193872"/>
                    <a:pt x="578691" y="196691"/>
                  </a:cubicBezTo>
                  <a:cubicBezTo>
                    <a:pt x="578782" y="196509"/>
                    <a:pt x="579419" y="195963"/>
                    <a:pt x="579419" y="195963"/>
                  </a:cubicBezTo>
                  <a:cubicBezTo>
                    <a:pt x="579419" y="195963"/>
                    <a:pt x="574598" y="202328"/>
                    <a:pt x="573416" y="204510"/>
                  </a:cubicBezTo>
                  <a:cubicBezTo>
                    <a:pt x="569324" y="212147"/>
                    <a:pt x="571142" y="218056"/>
                    <a:pt x="572597" y="219784"/>
                  </a:cubicBezTo>
                  <a:cubicBezTo>
                    <a:pt x="576326" y="225875"/>
                    <a:pt x="584239" y="227694"/>
                    <a:pt x="590242" y="223966"/>
                  </a:cubicBezTo>
                  <a:cubicBezTo>
                    <a:pt x="592061" y="222875"/>
                    <a:pt x="593516" y="221330"/>
                    <a:pt x="594517" y="219693"/>
                  </a:cubicBezTo>
                  <a:cubicBezTo>
                    <a:pt x="595881" y="220875"/>
                    <a:pt x="596154" y="218784"/>
                    <a:pt x="596154" y="216693"/>
                  </a:cubicBezTo>
                  <a:lnTo>
                    <a:pt x="595699" y="217147"/>
                  </a:lnTo>
                  <a:cubicBezTo>
                    <a:pt x="595972" y="216329"/>
                    <a:pt x="596154" y="215511"/>
                    <a:pt x="596244" y="214693"/>
                  </a:cubicBezTo>
                  <a:lnTo>
                    <a:pt x="596154" y="216693"/>
                  </a:lnTo>
                  <a:cubicBezTo>
                    <a:pt x="598427" y="215056"/>
                    <a:pt x="601884" y="213329"/>
                    <a:pt x="602247" y="212965"/>
                  </a:cubicBezTo>
                  <a:cubicBezTo>
                    <a:pt x="606977" y="207692"/>
                    <a:pt x="610706" y="201055"/>
                    <a:pt x="613343" y="194236"/>
                  </a:cubicBezTo>
                  <a:cubicBezTo>
                    <a:pt x="615708" y="188326"/>
                    <a:pt x="615890" y="182053"/>
                    <a:pt x="615344" y="176052"/>
                  </a:cubicBezTo>
                  <a:cubicBezTo>
                    <a:pt x="613616" y="163687"/>
                    <a:pt x="606977" y="154596"/>
                    <a:pt x="597154" y="148231"/>
                  </a:cubicBezTo>
                  <a:close/>
                  <a:moveTo>
                    <a:pt x="529124" y="301883"/>
                  </a:moveTo>
                  <a:cubicBezTo>
                    <a:pt x="522212" y="300519"/>
                    <a:pt x="515390" y="304974"/>
                    <a:pt x="514026" y="311975"/>
                  </a:cubicBezTo>
                  <a:cubicBezTo>
                    <a:pt x="512571" y="318885"/>
                    <a:pt x="517119" y="325704"/>
                    <a:pt x="524030" y="327067"/>
                  </a:cubicBezTo>
                  <a:cubicBezTo>
                    <a:pt x="542220" y="333614"/>
                    <a:pt x="557227" y="327158"/>
                    <a:pt x="568777" y="316884"/>
                  </a:cubicBezTo>
                  <a:cubicBezTo>
                    <a:pt x="571597" y="314339"/>
                    <a:pt x="574053" y="311339"/>
                    <a:pt x="576054" y="308066"/>
                  </a:cubicBezTo>
                  <a:cubicBezTo>
                    <a:pt x="579873" y="301974"/>
                    <a:pt x="582511" y="294973"/>
                    <a:pt x="583602" y="288063"/>
                  </a:cubicBezTo>
                  <a:cubicBezTo>
                    <a:pt x="585604" y="274971"/>
                    <a:pt x="583966" y="262515"/>
                    <a:pt x="579419" y="254878"/>
                  </a:cubicBezTo>
                  <a:cubicBezTo>
                    <a:pt x="576691" y="247969"/>
                    <a:pt x="568869" y="244696"/>
                    <a:pt x="561956" y="247423"/>
                  </a:cubicBezTo>
                  <a:cubicBezTo>
                    <a:pt x="555136" y="250151"/>
                    <a:pt x="551770" y="257970"/>
                    <a:pt x="554589" y="264879"/>
                  </a:cubicBezTo>
                  <a:cubicBezTo>
                    <a:pt x="554771" y="265879"/>
                    <a:pt x="554044" y="266970"/>
                    <a:pt x="553953" y="268243"/>
                  </a:cubicBezTo>
                  <a:cubicBezTo>
                    <a:pt x="553680" y="271789"/>
                    <a:pt x="551861" y="275335"/>
                    <a:pt x="550315" y="279335"/>
                  </a:cubicBezTo>
                  <a:cubicBezTo>
                    <a:pt x="549314" y="281881"/>
                    <a:pt x="547859" y="284245"/>
                    <a:pt x="546495" y="286700"/>
                  </a:cubicBezTo>
                  <a:cubicBezTo>
                    <a:pt x="545313" y="288882"/>
                    <a:pt x="544312" y="291155"/>
                    <a:pt x="542857" y="293064"/>
                  </a:cubicBezTo>
                  <a:cubicBezTo>
                    <a:pt x="539492" y="297428"/>
                    <a:pt x="536036" y="302247"/>
                    <a:pt x="529124" y="301883"/>
                  </a:cubicBezTo>
                  <a:close/>
                  <a:moveTo>
                    <a:pt x="278193" y="84770"/>
                  </a:moveTo>
                  <a:cubicBezTo>
                    <a:pt x="284196" y="88589"/>
                    <a:pt x="292109" y="86952"/>
                    <a:pt x="296020" y="80952"/>
                  </a:cubicBezTo>
                  <a:cubicBezTo>
                    <a:pt x="297748" y="78315"/>
                    <a:pt x="298293" y="75315"/>
                    <a:pt x="297930" y="72315"/>
                  </a:cubicBezTo>
                  <a:cubicBezTo>
                    <a:pt x="299112" y="71951"/>
                    <a:pt x="300749" y="71496"/>
                    <a:pt x="301568" y="71042"/>
                  </a:cubicBezTo>
                  <a:cubicBezTo>
                    <a:pt x="304569" y="69223"/>
                    <a:pt x="309116" y="65587"/>
                    <a:pt x="309753" y="67496"/>
                  </a:cubicBezTo>
                  <a:cubicBezTo>
                    <a:pt x="309844" y="67678"/>
                    <a:pt x="309480" y="67769"/>
                    <a:pt x="309389" y="67769"/>
                  </a:cubicBezTo>
                  <a:cubicBezTo>
                    <a:pt x="311663" y="67132"/>
                    <a:pt x="314119" y="67223"/>
                    <a:pt x="316484" y="67132"/>
                  </a:cubicBezTo>
                  <a:cubicBezTo>
                    <a:pt x="319394" y="66951"/>
                    <a:pt x="322213" y="66769"/>
                    <a:pt x="325124" y="67041"/>
                  </a:cubicBezTo>
                  <a:cubicBezTo>
                    <a:pt x="332490" y="67769"/>
                    <a:pt x="339766" y="68769"/>
                    <a:pt x="346224" y="70769"/>
                  </a:cubicBezTo>
                  <a:cubicBezTo>
                    <a:pt x="352864" y="74042"/>
                    <a:pt x="360867" y="71405"/>
                    <a:pt x="364232" y="64768"/>
                  </a:cubicBezTo>
                  <a:cubicBezTo>
                    <a:pt x="367506" y="58131"/>
                    <a:pt x="364778" y="50040"/>
                    <a:pt x="358139" y="46767"/>
                  </a:cubicBezTo>
                  <a:cubicBezTo>
                    <a:pt x="351772" y="42312"/>
                    <a:pt x="344678" y="38220"/>
                    <a:pt x="336765" y="34947"/>
                  </a:cubicBezTo>
                  <a:cubicBezTo>
                    <a:pt x="333218" y="33493"/>
                    <a:pt x="329580" y="32583"/>
                    <a:pt x="325760" y="31856"/>
                  </a:cubicBezTo>
                  <a:cubicBezTo>
                    <a:pt x="321304" y="30947"/>
                    <a:pt x="316756" y="30674"/>
                    <a:pt x="312208" y="31038"/>
                  </a:cubicBezTo>
                  <a:cubicBezTo>
                    <a:pt x="307389" y="31401"/>
                    <a:pt x="302659" y="32583"/>
                    <a:pt x="298111" y="34402"/>
                  </a:cubicBezTo>
                  <a:cubicBezTo>
                    <a:pt x="295474" y="35584"/>
                    <a:pt x="289926" y="38402"/>
                    <a:pt x="284833" y="43130"/>
                  </a:cubicBezTo>
                  <a:cubicBezTo>
                    <a:pt x="278102" y="49403"/>
                    <a:pt x="271372" y="57040"/>
                    <a:pt x="270190" y="63314"/>
                  </a:cubicBezTo>
                  <a:cubicBezTo>
                    <a:pt x="269008" y="69042"/>
                    <a:pt x="268462" y="74133"/>
                    <a:pt x="271554" y="78224"/>
                  </a:cubicBezTo>
                  <a:cubicBezTo>
                    <a:pt x="273283" y="80497"/>
                    <a:pt x="274829" y="83316"/>
                    <a:pt x="278193" y="84770"/>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9" name="Google Shape;698;p12">
              <a:extLst>
                <a:ext uri="{FF2B5EF4-FFF2-40B4-BE49-F238E27FC236}">
                  <a16:creationId xmlns:a16="http://schemas.microsoft.com/office/drawing/2014/main" id="{BEBE0912-4EE0-496C-8F60-2A9AAF2E10F1}"/>
                </a:ext>
              </a:extLst>
            </p:cNvPr>
            <p:cNvSpPr/>
            <p:nvPr/>
          </p:nvSpPr>
          <p:spPr>
            <a:xfrm rot="-5400000">
              <a:off x="8766248" y="603735"/>
              <a:ext cx="387857" cy="490110"/>
            </a:xfrm>
            <a:custGeom>
              <a:avLst/>
              <a:gdLst/>
              <a:ahLst/>
              <a:cxnLst/>
              <a:rect l="l" t="t" r="r" b="b"/>
              <a:pathLst>
                <a:path w="775714" h="980219" extrusionOk="0">
                  <a:moveTo>
                    <a:pt x="217634" y="40497"/>
                  </a:moveTo>
                  <a:cubicBezTo>
                    <a:pt x="253195" y="126961"/>
                    <a:pt x="34006" y="183603"/>
                    <a:pt x="3538" y="98867"/>
                  </a:cubicBezTo>
                  <a:cubicBezTo>
                    <a:pt x="-23201" y="24678"/>
                    <a:pt x="108858" y="-5325"/>
                    <a:pt x="156606" y="766"/>
                  </a:cubicBezTo>
                  <a:cubicBezTo>
                    <a:pt x="170340" y="2494"/>
                    <a:pt x="185528" y="5858"/>
                    <a:pt x="197807" y="12495"/>
                  </a:cubicBezTo>
                  <a:cubicBezTo>
                    <a:pt x="198807" y="13040"/>
                    <a:pt x="209994" y="23768"/>
                    <a:pt x="210085" y="23587"/>
                  </a:cubicBezTo>
                  <a:lnTo>
                    <a:pt x="217634" y="40497"/>
                  </a:lnTo>
                  <a:close/>
                  <a:moveTo>
                    <a:pt x="751691" y="885036"/>
                  </a:moveTo>
                  <a:cubicBezTo>
                    <a:pt x="755965" y="891037"/>
                    <a:pt x="742322" y="873217"/>
                    <a:pt x="735683" y="870217"/>
                  </a:cubicBezTo>
                  <a:cubicBezTo>
                    <a:pt x="721586" y="863852"/>
                    <a:pt x="706033" y="860397"/>
                    <a:pt x="690845" y="858034"/>
                  </a:cubicBezTo>
                  <a:cubicBezTo>
                    <a:pt x="649645" y="851487"/>
                    <a:pt x="579704" y="852579"/>
                    <a:pt x="588163" y="912675"/>
                  </a:cubicBezTo>
                  <a:cubicBezTo>
                    <a:pt x="596803" y="973227"/>
                    <a:pt x="680840" y="989774"/>
                    <a:pt x="729135" y="975318"/>
                  </a:cubicBezTo>
                  <a:cubicBezTo>
                    <a:pt x="758784" y="966499"/>
                    <a:pt x="804077" y="936860"/>
                    <a:pt x="751691" y="885036"/>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0" name="Google Shape;699;p12">
              <a:extLst>
                <a:ext uri="{FF2B5EF4-FFF2-40B4-BE49-F238E27FC236}">
                  <a16:creationId xmlns:a16="http://schemas.microsoft.com/office/drawing/2014/main" id="{DC1C42CE-EC9D-46D1-8E92-6EBD71CF6AF0}"/>
                </a:ext>
              </a:extLst>
            </p:cNvPr>
            <p:cNvSpPr/>
            <p:nvPr/>
          </p:nvSpPr>
          <p:spPr>
            <a:xfrm rot="-5400000">
              <a:off x="8678955" y="822973"/>
              <a:ext cx="591367" cy="424972"/>
            </a:xfrm>
            <a:custGeom>
              <a:avLst/>
              <a:gdLst/>
              <a:ahLst/>
              <a:cxnLst/>
              <a:rect l="l" t="t" r="r" b="b"/>
              <a:pathLst>
                <a:path w="1182733" h="849944" extrusionOk="0">
                  <a:moveTo>
                    <a:pt x="380753" y="258922"/>
                  </a:moveTo>
                  <a:cubicBezTo>
                    <a:pt x="348557" y="305291"/>
                    <a:pt x="310449" y="351113"/>
                    <a:pt x="267429" y="391572"/>
                  </a:cubicBezTo>
                  <a:cubicBezTo>
                    <a:pt x="224137" y="432212"/>
                    <a:pt x="176025" y="467398"/>
                    <a:pt x="125366" y="493764"/>
                  </a:cubicBezTo>
                  <a:cubicBezTo>
                    <a:pt x="106449" y="503583"/>
                    <a:pt x="84894" y="515584"/>
                    <a:pt x="62611" y="524222"/>
                  </a:cubicBezTo>
                  <a:cubicBezTo>
                    <a:pt x="46604" y="530404"/>
                    <a:pt x="30324" y="534859"/>
                    <a:pt x="14498" y="535859"/>
                  </a:cubicBezTo>
                  <a:cubicBezTo>
                    <a:pt x="7131" y="536405"/>
                    <a:pt x="674" y="530950"/>
                    <a:pt x="38" y="523585"/>
                  </a:cubicBezTo>
                  <a:cubicBezTo>
                    <a:pt x="-508" y="516130"/>
                    <a:pt x="4949" y="509675"/>
                    <a:pt x="12316" y="509129"/>
                  </a:cubicBezTo>
                  <a:cubicBezTo>
                    <a:pt x="25503" y="507856"/>
                    <a:pt x="38782" y="503492"/>
                    <a:pt x="51879" y="497855"/>
                  </a:cubicBezTo>
                  <a:cubicBezTo>
                    <a:pt x="72797" y="488855"/>
                    <a:pt x="93079" y="476672"/>
                    <a:pt x="110905" y="466761"/>
                  </a:cubicBezTo>
                  <a:cubicBezTo>
                    <a:pt x="158290" y="440486"/>
                    <a:pt x="202582" y="405301"/>
                    <a:pt x="243146" y="366115"/>
                  </a:cubicBezTo>
                  <a:cubicBezTo>
                    <a:pt x="283800" y="326747"/>
                    <a:pt x="320545" y="283107"/>
                    <a:pt x="351285" y="238557"/>
                  </a:cubicBezTo>
                  <a:cubicBezTo>
                    <a:pt x="369657" y="212554"/>
                    <a:pt x="383845" y="183733"/>
                    <a:pt x="401216" y="157094"/>
                  </a:cubicBezTo>
                  <a:cubicBezTo>
                    <a:pt x="409220" y="144911"/>
                    <a:pt x="417861" y="133183"/>
                    <a:pt x="427774" y="122272"/>
                  </a:cubicBezTo>
                  <a:cubicBezTo>
                    <a:pt x="453967" y="93542"/>
                    <a:pt x="487164" y="68358"/>
                    <a:pt x="523180" y="47720"/>
                  </a:cubicBezTo>
                  <a:cubicBezTo>
                    <a:pt x="558560" y="27536"/>
                    <a:pt x="596576" y="11625"/>
                    <a:pt x="632956" y="624"/>
                  </a:cubicBezTo>
                  <a:cubicBezTo>
                    <a:pt x="639686" y="-1558"/>
                    <a:pt x="646963" y="2170"/>
                    <a:pt x="649146" y="8897"/>
                  </a:cubicBezTo>
                  <a:cubicBezTo>
                    <a:pt x="651328" y="15626"/>
                    <a:pt x="647599" y="22899"/>
                    <a:pt x="640778" y="25081"/>
                  </a:cubicBezTo>
                  <a:cubicBezTo>
                    <a:pt x="606672" y="36628"/>
                    <a:pt x="571202" y="52993"/>
                    <a:pt x="538278" y="73177"/>
                  </a:cubicBezTo>
                  <a:cubicBezTo>
                    <a:pt x="505718" y="93179"/>
                    <a:pt x="475795" y="116999"/>
                    <a:pt x="452421" y="144093"/>
                  </a:cubicBezTo>
                  <a:cubicBezTo>
                    <a:pt x="443963" y="153912"/>
                    <a:pt x="436687" y="164458"/>
                    <a:pt x="429866" y="175369"/>
                  </a:cubicBezTo>
                  <a:cubicBezTo>
                    <a:pt x="412767" y="202735"/>
                    <a:pt x="398852" y="232193"/>
                    <a:pt x="380753" y="258922"/>
                  </a:cubicBezTo>
                  <a:close/>
                  <a:moveTo>
                    <a:pt x="1171287" y="823251"/>
                  </a:moveTo>
                  <a:cubicBezTo>
                    <a:pt x="1104530" y="812887"/>
                    <a:pt x="1037864" y="805614"/>
                    <a:pt x="973290" y="789248"/>
                  </a:cubicBezTo>
                  <a:cubicBezTo>
                    <a:pt x="931726" y="778702"/>
                    <a:pt x="891071" y="764518"/>
                    <a:pt x="851872" y="742607"/>
                  </a:cubicBezTo>
                  <a:cubicBezTo>
                    <a:pt x="840231" y="736152"/>
                    <a:pt x="829772" y="728515"/>
                    <a:pt x="819858" y="720332"/>
                  </a:cubicBezTo>
                  <a:cubicBezTo>
                    <a:pt x="794392" y="699330"/>
                    <a:pt x="772291" y="674782"/>
                    <a:pt x="746007" y="653962"/>
                  </a:cubicBezTo>
                  <a:cubicBezTo>
                    <a:pt x="727999" y="639870"/>
                    <a:pt x="708718" y="627596"/>
                    <a:pt x="688708" y="616685"/>
                  </a:cubicBezTo>
                  <a:cubicBezTo>
                    <a:pt x="659241" y="600593"/>
                    <a:pt x="628136" y="587501"/>
                    <a:pt x="597122" y="575409"/>
                  </a:cubicBezTo>
                  <a:cubicBezTo>
                    <a:pt x="568110" y="564226"/>
                    <a:pt x="538732" y="553952"/>
                    <a:pt x="508901" y="545133"/>
                  </a:cubicBezTo>
                  <a:cubicBezTo>
                    <a:pt x="478979" y="536314"/>
                    <a:pt x="448692" y="528858"/>
                    <a:pt x="417952" y="523312"/>
                  </a:cubicBezTo>
                  <a:cubicBezTo>
                    <a:pt x="417861" y="523312"/>
                    <a:pt x="417678" y="523222"/>
                    <a:pt x="417587" y="523222"/>
                  </a:cubicBezTo>
                  <a:cubicBezTo>
                    <a:pt x="425591" y="520767"/>
                    <a:pt x="433140" y="518403"/>
                    <a:pt x="433958" y="518221"/>
                  </a:cubicBezTo>
                  <a:cubicBezTo>
                    <a:pt x="445782" y="514493"/>
                    <a:pt x="457605" y="510584"/>
                    <a:pt x="469429" y="506402"/>
                  </a:cubicBezTo>
                  <a:cubicBezTo>
                    <a:pt x="481162" y="502220"/>
                    <a:pt x="492894" y="497855"/>
                    <a:pt x="504444" y="493219"/>
                  </a:cubicBezTo>
                  <a:cubicBezTo>
                    <a:pt x="548010" y="475762"/>
                    <a:pt x="598578" y="451669"/>
                    <a:pt x="634321" y="416302"/>
                  </a:cubicBezTo>
                  <a:cubicBezTo>
                    <a:pt x="660333" y="390754"/>
                    <a:pt x="678431" y="359205"/>
                    <a:pt x="682706" y="321110"/>
                  </a:cubicBezTo>
                  <a:cubicBezTo>
                    <a:pt x="683706" y="311382"/>
                    <a:pt x="683615" y="301381"/>
                    <a:pt x="682433" y="291471"/>
                  </a:cubicBezTo>
                  <a:cubicBezTo>
                    <a:pt x="681251" y="281561"/>
                    <a:pt x="678886" y="271833"/>
                    <a:pt x="675521" y="262650"/>
                  </a:cubicBezTo>
                  <a:cubicBezTo>
                    <a:pt x="651328" y="198280"/>
                    <a:pt x="585753" y="192825"/>
                    <a:pt x="536732" y="216737"/>
                  </a:cubicBezTo>
                  <a:cubicBezTo>
                    <a:pt x="502898" y="233284"/>
                    <a:pt x="478615" y="263468"/>
                    <a:pt x="480706" y="293562"/>
                  </a:cubicBezTo>
                  <a:cubicBezTo>
                    <a:pt x="481889" y="311928"/>
                    <a:pt x="492075" y="331384"/>
                    <a:pt x="517723" y="347840"/>
                  </a:cubicBezTo>
                  <a:cubicBezTo>
                    <a:pt x="523816" y="352023"/>
                    <a:pt x="532184" y="350386"/>
                    <a:pt x="536277" y="344204"/>
                  </a:cubicBezTo>
                  <a:cubicBezTo>
                    <a:pt x="540461" y="338112"/>
                    <a:pt x="538823" y="329748"/>
                    <a:pt x="532639" y="325656"/>
                  </a:cubicBezTo>
                  <a:cubicBezTo>
                    <a:pt x="517359" y="314837"/>
                    <a:pt x="510084" y="303472"/>
                    <a:pt x="509810" y="292199"/>
                  </a:cubicBezTo>
                  <a:cubicBezTo>
                    <a:pt x="509265" y="272651"/>
                    <a:pt x="528182" y="256013"/>
                    <a:pt x="550465" y="246012"/>
                  </a:cubicBezTo>
                  <a:cubicBezTo>
                    <a:pt x="583025" y="231374"/>
                    <a:pt x="626954" y="232374"/>
                    <a:pt x="641688" y="274833"/>
                  </a:cubicBezTo>
                  <a:cubicBezTo>
                    <a:pt x="644052" y="281470"/>
                    <a:pt x="645598" y="288562"/>
                    <a:pt x="646417" y="295744"/>
                  </a:cubicBezTo>
                  <a:cubicBezTo>
                    <a:pt x="647326" y="302927"/>
                    <a:pt x="647326" y="310291"/>
                    <a:pt x="646599" y="317292"/>
                  </a:cubicBezTo>
                  <a:cubicBezTo>
                    <a:pt x="643688" y="347113"/>
                    <a:pt x="629318" y="371388"/>
                    <a:pt x="609582" y="391845"/>
                  </a:cubicBezTo>
                  <a:cubicBezTo>
                    <a:pt x="577659" y="424939"/>
                    <a:pt x="532093" y="448123"/>
                    <a:pt x="492803" y="465398"/>
                  </a:cubicBezTo>
                  <a:cubicBezTo>
                    <a:pt x="481707" y="470307"/>
                    <a:pt x="470520" y="474944"/>
                    <a:pt x="459242" y="479399"/>
                  </a:cubicBezTo>
                  <a:cubicBezTo>
                    <a:pt x="447964" y="483945"/>
                    <a:pt x="436687" y="488218"/>
                    <a:pt x="425227" y="492309"/>
                  </a:cubicBezTo>
                  <a:cubicBezTo>
                    <a:pt x="423863" y="492855"/>
                    <a:pt x="401399" y="500674"/>
                    <a:pt x="392577" y="504220"/>
                  </a:cubicBezTo>
                  <a:cubicBezTo>
                    <a:pt x="390394" y="505038"/>
                    <a:pt x="388848" y="505765"/>
                    <a:pt x="388120" y="506129"/>
                  </a:cubicBezTo>
                  <a:cubicBezTo>
                    <a:pt x="383027" y="508857"/>
                    <a:pt x="381390" y="512584"/>
                    <a:pt x="381025" y="515857"/>
                  </a:cubicBezTo>
                  <a:cubicBezTo>
                    <a:pt x="379116" y="515584"/>
                    <a:pt x="377115" y="515039"/>
                    <a:pt x="375296" y="514857"/>
                  </a:cubicBezTo>
                  <a:cubicBezTo>
                    <a:pt x="365201" y="513948"/>
                    <a:pt x="356288" y="514766"/>
                    <a:pt x="350376" y="517675"/>
                  </a:cubicBezTo>
                  <a:cubicBezTo>
                    <a:pt x="344009" y="520767"/>
                    <a:pt x="341281" y="528404"/>
                    <a:pt x="344373" y="534859"/>
                  </a:cubicBezTo>
                  <a:cubicBezTo>
                    <a:pt x="347374" y="541223"/>
                    <a:pt x="355105" y="543951"/>
                    <a:pt x="361472" y="540860"/>
                  </a:cubicBezTo>
                  <a:cubicBezTo>
                    <a:pt x="365110" y="539223"/>
                    <a:pt x="371203" y="540587"/>
                    <a:pt x="377661" y="541769"/>
                  </a:cubicBezTo>
                  <a:cubicBezTo>
                    <a:pt x="390848" y="544224"/>
                    <a:pt x="405219" y="548861"/>
                    <a:pt x="412494" y="550406"/>
                  </a:cubicBezTo>
                  <a:cubicBezTo>
                    <a:pt x="442053" y="556679"/>
                    <a:pt x="471157" y="564771"/>
                    <a:pt x="499806" y="574136"/>
                  </a:cubicBezTo>
                  <a:cubicBezTo>
                    <a:pt x="528546" y="583500"/>
                    <a:pt x="556832" y="594229"/>
                    <a:pt x="584753" y="605866"/>
                  </a:cubicBezTo>
                  <a:cubicBezTo>
                    <a:pt x="609400" y="616049"/>
                    <a:pt x="633957" y="627050"/>
                    <a:pt x="657694" y="639597"/>
                  </a:cubicBezTo>
                  <a:cubicBezTo>
                    <a:pt x="680887" y="651871"/>
                    <a:pt x="703169" y="665690"/>
                    <a:pt x="723543" y="682147"/>
                  </a:cubicBezTo>
                  <a:cubicBezTo>
                    <a:pt x="749645" y="702876"/>
                    <a:pt x="771473" y="727515"/>
                    <a:pt x="796848" y="748244"/>
                  </a:cubicBezTo>
                  <a:cubicBezTo>
                    <a:pt x="808489" y="757791"/>
                    <a:pt x="820950" y="766519"/>
                    <a:pt x="834683" y="773883"/>
                  </a:cubicBezTo>
                  <a:cubicBezTo>
                    <a:pt x="877065" y="796522"/>
                    <a:pt x="920812" y="811159"/>
                    <a:pt x="965468" y="821251"/>
                  </a:cubicBezTo>
                  <a:cubicBezTo>
                    <a:pt x="1031498" y="836162"/>
                    <a:pt x="1099437" y="841344"/>
                    <a:pt x="1167468" y="849800"/>
                  </a:cubicBezTo>
                  <a:cubicBezTo>
                    <a:pt x="1174744" y="850891"/>
                    <a:pt x="1181565" y="845708"/>
                    <a:pt x="1182565" y="838435"/>
                  </a:cubicBezTo>
                  <a:cubicBezTo>
                    <a:pt x="1183748" y="831071"/>
                    <a:pt x="1178564" y="824343"/>
                    <a:pt x="1171287" y="82325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00;p12">
              <a:extLst>
                <a:ext uri="{FF2B5EF4-FFF2-40B4-BE49-F238E27FC236}">
                  <a16:creationId xmlns:a16="http://schemas.microsoft.com/office/drawing/2014/main" id="{7FC0EBC3-1C89-4638-82BD-827299EEE981}"/>
                </a:ext>
              </a:extLst>
            </p:cNvPr>
            <p:cNvSpPr/>
            <p:nvPr/>
          </p:nvSpPr>
          <p:spPr>
            <a:xfrm rot="-5400000">
              <a:off x="8605542" y="1290553"/>
              <a:ext cx="152782" cy="223085"/>
            </a:xfrm>
            <a:custGeom>
              <a:avLst/>
              <a:gdLst/>
              <a:ahLst/>
              <a:cxnLst/>
              <a:rect l="l" t="t" r="r" b="b"/>
              <a:pathLst>
                <a:path w="305564" h="446169" extrusionOk="0">
                  <a:moveTo>
                    <a:pt x="776" y="268954"/>
                  </a:moveTo>
                  <a:cubicBezTo>
                    <a:pt x="-4862" y="273227"/>
                    <a:pt x="21604" y="176309"/>
                    <a:pt x="35155" y="130395"/>
                  </a:cubicBezTo>
                  <a:cubicBezTo>
                    <a:pt x="56438" y="58842"/>
                    <a:pt x="84996" y="-9983"/>
                    <a:pt x="114645" y="1200"/>
                  </a:cubicBezTo>
                  <a:cubicBezTo>
                    <a:pt x="141658" y="11383"/>
                    <a:pt x="123286" y="65025"/>
                    <a:pt x="94000" y="122212"/>
                  </a:cubicBezTo>
                  <a:cubicBezTo>
                    <a:pt x="132745" y="72571"/>
                    <a:pt x="172580" y="34022"/>
                    <a:pt x="193590" y="50387"/>
                  </a:cubicBezTo>
                  <a:cubicBezTo>
                    <a:pt x="213781" y="66116"/>
                    <a:pt x="187314" y="103938"/>
                    <a:pt x="147660" y="144214"/>
                  </a:cubicBezTo>
                  <a:cubicBezTo>
                    <a:pt x="195772" y="113757"/>
                    <a:pt x="239338" y="94846"/>
                    <a:pt x="252798" y="114484"/>
                  </a:cubicBezTo>
                  <a:cubicBezTo>
                    <a:pt x="269442" y="138668"/>
                    <a:pt x="214690" y="172945"/>
                    <a:pt x="150480" y="202948"/>
                  </a:cubicBezTo>
                  <a:cubicBezTo>
                    <a:pt x="218237" y="179672"/>
                    <a:pt x="283266" y="165217"/>
                    <a:pt x="291998" y="191492"/>
                  </a:cubicBezTo>
                  <a:cubicBezTo>
                    <a:pt x="300911" y="218222"/>
                    <a:pt x="241065" y="236678"/>
                    <a:pt x="172126" y="248861"/>
                  </a:cubicBezTo>
                  <a:cubicBezTo>
                    <a:pt x="242885" y="249134"/>
                    <a:pt x="306731" y="256680"/>
                    <a:pt x="305549" y="283228"/>
                  </a:cubicBezTo>
                  <a:cubicBezTo>
                    <a:pt x="304458" y="308685"/>
                    <a:pt x="250797" y="309140"/>
                    <a:pt x="187860" y="300957"/>
                  </a:cubicBezTo>
                  <a:cubicBezTo>
                    <a:pt x="250524" y="317323"/>
                    <a:pt x="302184" y="338325"/>
                    <a:pt x="294453" y="361782"/>
                  </a:cubicBezTo>
                  <a:cubicBezTo>
                    <a:pt x="285995" y="387966"/>
                    <a:pt x="225240" y="371510"/>
                    <a:pt x="160302" y="345234"/>
                  </a:cubicBezTo>
                  <a:cubicBezTo>
                    <a:pt x="219147" y="381602"/>
                    <a:pt x="267441" y="419969"/>
                    <a:pt x="251070" y="440880"/>
                  </a:cubicBezTo>
                  <a:cubicBezTo>
                    <a:pt x="219147" y="481612"/>
                    <a:pt x="595" y="273864"/>
                    <a:pt x="1413" y="269318"/>
                  </a:cubicBezTo>
                  <a:lnTo>
                    <a:pt x="776" y="268954"/>
                  </a:lnTo>
                  <a:lnTo>
                    <a:pt x="77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701;p12">
              <a:extLst>
                <a:ext uri="{FF2B5EF4-FFF2-40B4-BE49-F238E27FC236}">
                  <a16:creationId xmlns:a16="http://schemas.microsoft.com/office/drawing/2014/main" id="{9D904CF0-11F2-4490-ABBA-10CEF5A41D08}"/>
                </a:ext>
              </a:extLst>
            </p:cNvPr>
            <p:cNvSpPr/>
            <p:nvPr/>
          </p:nvSpPr>
          <p:spPr>
            <a:xfrm rot="-5400000">
              <a:off x="8673573" y="1554348"/>
              <a:ext cx="127526" cy="46560"/>
            </a:xfrm>
            <a:custGeom>
              <a:avLst/>
              <a:gdLst/>
              <a:ahLst/>
              <a:cxnLst/>
              <a:rect l="l" t="t" r="r" b="b"/>
              <a:pathLst>
                <a:path w="255053" h="93121" extrusionOk="0">
                  <a:moveTo>
                    <a:pt x="246643" y="351"/>
                  </a:moveTo>
                  <a:cubicBezTo>
                    <a:pt x="250007" y="-831"/>
                    <a:pt x="253645" y="1079"/>
                    <a:pt x="254737" y="4443"/>
                  </a:cubicBezTo>
                  <a:cubicBezTo>
                    <a:pt x="255828" y="7807"/>
                    <a:pt x="254010" y="11443"/>
                    <a:pt x="250644" y="12534"/>
                  </a:cubicBezTo>
                  <a:cubicBezTo>
                    <a:pt x="250644" y="12534"/>
                    <a:pt x="225178" y="21899"/>
                    <a:pt x="190709" y="34082"/>
                  </a:cubicBezTo>
                  <a:cubicBezTo>
                    <a:pt x="172337" y="40537"/>
                    <a:pt x="151509" y="47992"/>
                    <a:pt x="130500" y="54993"/>
                  </a:cubicBezTo>
                  <a:cubicBezTo>
                    <a:pt x="113947" y="60539"/>
                    <a:pt x="97394" y="65812"/>
                    <a:pt x="81932" y="70540"/>
                  </a:cubicBezTo>
                  <a:cubicBezTo>
                    <a:pt x="41096" y="83360"/>
                    <a:pt x="8809" y="92815"/>
                    <a:pt x="8809" y="92815"/>
                  </a:cubicBezTo>
                  <a:cubicBezTo>
                    <a:pt x="5262" y="93906"/>
                    <a:pt x="1442" y="91997"/>
                    <a:pt x="351" y="88542"/>
                  </a:cubicBezTo>
                  <a:cubicBezTo>
                    <a:pt x="-832" y="84996"/>
                    <a:pt x="1078" y="81178"/>
                    <a:pt x="4534" y="80086"/>
                  </a:cubicBezTo>
                  <a:cubicBezTo>
                    <a:pt x="4534" y="80086"/>
                    <a:pt x="36094" y="68358"/>
                    <a:pt x="76566" y="54266"/>
                  </a:cubicBezTo>
                  <a:cubicBezTo>
                    <a:pt x="91755" y="48902"/>
                    <a:pt x="108217" y="43265"/>
                    <a:pt x="124770" y="37810"/>
                  </a:cubicBezTo>
                  <a:cubicBezTo>
                    <a:pt x="145870" y="30900"/>
                    <a:pt x="166971" y="24445"/>
                    <a:pt x="185616" y="18717"/>
                  </a:cubicBezTo>
                  <a:cubicBezTo>
                    <a:pt x="220631" y="7988"/>
                    <a:pt x="246643" y="351"/>
                    <a:pt x="246643" y="351"/>
                  </a:cubicBezTo>
                  <a:lnTo>
                    <a:pt x="246643" y="351"/>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702;p12">
              <a:extLst>
                <a:ext uri="{FF2B5EF4-FFF2-40B4-BE49-F238E27FC236}">
                  <a16:creationId xmlns:a16="http://schemas.microsoft.com/office/drawing/2014/main" id="{D834F954-4745-44CB-A5B5-B9B68C46F246}"/>
                </a:ext>
              </a:extLst>
            </p:cNvPr>
            <p:cNvSpPr/>
            <p:nvPr/>
          </p:nvSpPr>
          <p:spPr>
            <a:xfrm rot="-5400000">
              <a:off x="8656050" y="1465260"/>
              <a:ext cx="92279" cy="56991"/>
            </a:xfrm>
            <a:custGeom>
              <a:avLst/>
              <a:gdLst/>
              <a:ahLst/>
              <a:cxnLst/>
              <a:rect l="l" t="t" r="r" b="b"/>
              <a:pathLst>
                <a:path w="184558" h="113982" extrusionOk="0">
                  <a:moveTo>
                    <a:pt x="356" y="93988"/>
                  </a:moveTo>
                  <a:cubicBezTo>
                    <a:pt x="-6193" y="76623"/>
                    <a:pt x="79391" y="22436"/>
                    <a:pt x="103675" y="9343"/>
                  </a:cubicBezTo>
                  <a:cubicBezTo>
                    <a:pt x="115043" y="3252"/>
                    <a:pt x="132233" y="-3658"/>
                    <a:pt x="145694" y="2252"/>
                  </a:cubicBezTo>
                  <a:cubicBezTo>
                    <a:pt x="158427" y="7798"/>
                    <a:pt x="154061" y="35073"/>
                    <a:pt x="148604" y="43347"/>
                  </a:cubicBezTo>
                  <a:cubicBezTo>
                    <a:pt x="147785" y="44710"/>
                    <a:pt x="137235" y="55803"/>
                    <a:pt x="137508" y="56166"/>
                  </a:cubicBezTo>
                  <a:cubicBezTo>
                    <a:pt x="138690" y="58075"/>
                    <a:pt x="149149" y="59166"/>
                    <a:pt x="151423" y="60076"/>
                  </a:cubicBezTo>
                  <a:cubicBezTo>
                    <a:pt x="164521" y="65076"/>
                    <a:pt x="180709" y="72986"/>
                    <a:pt x="184074" y="87078"/>
                  </a:cubicBezTo>
                  <a:cubicBezTo>
                    <a:pt x="188804" y="106989"/>
                    <a:pt x="157699" y="112445"/>
                    <a:pt x="142692" y="113263"/>
                  </a:cubicBezTo>
                  <a:cubicBezTo>
                    <a:pt x="96035" y="115990"/>
                    <a:pt x="6814" y="111263"/>
                    <a:pt x="356" y="93988"/>
                  </a:cubicBezTo>
                  <a:lnTo>
                    <a:pt x="356" y="939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703;p12">
              <a:extLst>
                <a:ext uri="{FF2B5EF4-FFF2-40B4-BE49-F238E27FC236}">
                  <a16:creationId xmlns:a16="http://schemas.microsoft.com/office/drawing/2014/main" id="{57F9010F-9D1B-4C77-AF96-75870064E326}"/>
                </a:ext>
              </a:extLst>
            </p:cNvPr>
            <p:cNvSpPr/>
            <p:nvPr/>
          </p:nvSpPr>
          <p:spPr>
            <a:xfrm rot="-5400000">
              <a:off x="8652484" y="1371958"/>
              <a:ext cx="72532" cy="108662"/>
            </a:xfrm>
            <a:custGeom>
              <a:avLst/>
              <a:gdLst/>
              <a:ahLst/>
              <a:cxnLst/>
              <a:rect l="l" t="t" r="r" b="b"/>
              <a:pathLst>
                <a:path w="145063" h="217323" extrusionOk="0">
                  <a:moveTo>
                    <a:pt x="128528" y="204540"/>
                  </a:moveTo>
                  <a:cubicBezTo>
                    <a:pt x="131893" y="205994"/>
                    <a:pt x="133439" y="209995"/>
                    <a:pt x="131893" y="213359"/>
                  </a:cubicBezTo>
                  <a:cubicBezTo>
                    <a:pt x="130347" y="216723"/>
                    <a:pt x="126346" y="218268"/>
                    <a:pt x="122980" y="216723"/>
                  </a:cubicBezTo>
                  <a:cubicBezTo>
                    <a:pt x="116250" y="214268"/>
                    <a:pt x="109520" y="212086"/>
                    <a:pt x="102699" y="209813"/>
                  </a:cubicBezTo>
                  <a:cubicBezTo>
                    <a:pt x="98151" y="208267"/>
                    <a:pt x="93695" y="206722"/>
                    <a:pt x="89147" y="205176"/>
                  </a:cubicBezTo>
                  <a:cubicBezTo>
                    <a:pt x="85418" y="203812"/>
                    <a:pt x="81689" y="202358"/>
                    <a:pt x="77960" y="200812"/>
                  </a:cubicBezTo>
                  <a:cubicBezTo>
                    <a:pt x="74231" y="199357"/>
                    <a:pt x="70594" y="197721"/>
                    <a:pt x="66865" y="196084"/>
                  </a:cubicBezTo>
                  <a:lnTo>
                    <a:pt x="50312" y="188720"/>
                  </a:lnTo>
                  <a:cubicBezTo>
                    <a:pt x="48947" y="188084"/>
                    <a:pt x="46128" y="186083"/>
                    <a:pt x="44036" y="184992"/>
                  </a:cubicBezTo>
                  <a:cubicBezTo>
                    <a:pt x="43854" y="184992"/>
                    <a:pt x="43581" y="184992"/>
                    <a:pt x="43399" y="185083"/>
                  </a:cubicBezTo>
                  <a:lnTo>
                    <a:pt x="43763" y="184901"/>
                  </a:lnTo>
                  <a:cubicBezTo>
                    <a:pt x="42581" y="184265"/>
                    <a:pt x="41672" y="183992"/>
                    <a:pt x="41490" y="184538"/>
                  </a:cubicBezTo>
                  <a:cubicBezTo>
                    <a:pt x="41490" y="184629"/>
                    <a:pt x="41490" y="184720"/>
                    <a:pt x="41398" y="184901"/>
                  </a:cubicBezTo>
                  <a:cubicBezTo>
                    <a:pt x="40671" y="184720"/>
                    <a:pt x="39943" y="184356"/>
                    <a:pt x="39307" y="183901"/>
                  </a:cubicBezTo>
                  <a:cubicBezTo>
                    <a:pt x="36123" y="181992"/>
                    <a:pt x="36123" y="179355"/>
                    <a:pt x="36032" y="178719"/>
                  </a:cubicBezTo>
                  <a:cubicBezTo>
                    <a:pt x="35669" y="176264"/>
                    <a:pt x="36851" y="174446"/>
                    <a:pt x="38670" y="172900"/>
                  </a:cubicBezTo>
                  <a:cubicBezTo>
                    <a:pt x="39307" y="172355"/>
                    <a:pt x="41216" y="171355"/>
                    <a:pt x="44309" y="171809"/>
                  </a:cubicBezTo>
                  <a:cubicBezTo>
                    <a:pt x="46128" y="172082"/>
                    <a:pt x="52494" y="174173"/>
                    <a:pt x="55132" y="174900"/>
                  </a:cubicBezTo>
                  <a:lnTo>
                    <a:pt x="72958" y="180265"/>
                  </a:lnTo>
                  <a:cubicBezTo>
                    <a:pt x="78597" y="182174"/>
                    <a:pt x="84418" y="183992"/>
                    <a:pt x="90057" y="186083"/>
                  </a:cubicBezTo>
                  <a:cubicBezTo>
                    <a:pt x="93786" y="187538"/>
                    <a:pt x="97515" y="189175"/>
                    <a:pt x="101244" y="190811"/>
                  </a:cubicBezTo>
                  <a:cubicBezTo>
                    <a:pt x="110520" y="194993"/>
                    <a:pt x="119524" y="199630"/>
                    <a:pt x="128528" y="204540"/>
                  </a:cubicBezTo>
                  <a:close/>
                  <a:moveTo>
                    <a:pt x="139261" y="166172"/>
                  </a:moveTo>
                  <a:cubicBezTo>
                    <a:pt x="130075" y="164354"/>
                    <a:pt x="121071" y="161899"/>
                    <a:pt x="111884" y="159626"/>
                  </a:cubicBezTo>
                  <a:cubicBezTo>
                    <a:pt x="105791" y="158172"/>
                    <a:pt x="99698" y="156626"/>
                    <a:pt x="93513" y="155353"/>
                  </a:cubicBezTo>
                  <a:cubicBezTo>
                    <a:pt x="86782" y="153898"/>
                    <a:pt x="80052" y="152898"/>
                    <a:pt x="73322" y="151807"/>
                  </a:cubicBezTo>
                  <a:lnTo>
                    <a:pt x="51403" y="148625"/>
                  </a:lnTo>
                  <a:cubicBezTo>
                    <a:pt x="49857" y="148352"/>
                    <a:pt x="46219" y="148534"/>
                    <a:pt x="43763" y="148352"/>
                  </a:cubicBezTo>
                  <a:cubicBezTo>
                    <a:pt x="43672" y="148261"/>
                    <a:pt x="43490" y="148080"/>
                    <a:pt x="43399" y="147989"/>
                  </a:cubicBezTo>
                  <a:lnTo>
                    <a:pt x="43581" y="148352"/>
                  </a:lnTo>
                  <a:cubicBezTo>
                    <a:pt x="42126" y="148170"/>
                    <a:pt x="41216" y="147898"/>
                    <a:pt x="41307" y="147352"/>
                  </a:cubicBezTo>
                  <a:cubicBezTo>
                    <a:pt x="41398" y="147261"/>
                    <a:pt x="41398" y="147080"/>
                    <a:pt x="41490" y="146989"/>
                  </a:cubicBezTo>
                  <a:cubicBezTo>
                    <a:pt x="40762" y="146716"/>
                    <a:pt x="39852" y="146625"/>
                    <a:pt x="39034" y="146625"/>
                  </a:cubicBezTo>
                  <a:cubicBezTo>
                    <a:pt x="35669" y="146625"/>
                    <a:pt x="34396" y="148443"/>
                    <a:pt x="33941" y="148898"/>
                  </a:cubicBezTo>
                  <a:cubicBezTo>
                    <a:pt x="32213" y="150534"/>
                    <a:pt x="29939" y="156535"/>
                    <a:pt x="36851" y="159626"/>
                  </a:cubicBezTo>
                  <a:cubicBezTo>
                    <a:pt x="38579" y="160354"/>
                    <a:pt x="45492" y="161990"/>
                    <a:pt x="48311" y="162808"/>
                  </a:cubicBezTo>
                  <a:lnTo>
                    <a:pt x="70139" y="168536"/>
                  </a:lnTo>
                  <a:cubicBezTo>
                    <a:pt x="76687" y="169991"/>
                    <a:pt x="83236" y="171718"/>
                    <a:pt x="89784" y="173082"/>
                  </a:cubicBezTo>
                  <a:cubicBezTo>
                    <a:pt x="94240" y="173991"/>
                    <a:pt x="98697" y="174810"/>
                    <a:pt x="103244" y="175537"/>
                  </a:cubicBezTo>
                  <a:cubicBezTo>
                    <a:pt x="114613" y="177355"/>
                    <a:pt x="125982" y="178537"/>
                    <a:pt x="137533" y="179446"/>
                  </a:cubicBezTo>
                  <a:cubicBezTo>
                    <a:pt x="141170" y="179901"/>
                    <a:pt x="144535" y="177355"/>
                    <a:pt x="144990" y="173718"/>
                  </a:cubicBezTo>
                  <a:cubicBezTo>
                    <a:pt x="145536" y="169991"/>
                    <a:pt x="142989" y="166627"/>
                    <a:pt x="139261" y="166172"/>
                  </a:cubicBezTo>
                  <a:close/>
                  <a:moveTo>
                    <a:pt x="43581" y="139624"/>
                  </a:moveTo>
                  <a:lnTo>
                    <a:pt x="65955" y="136442"/>
                  </a:lnTo>
                  <a:cubicBezTo>
                    <a:pt x="71139" y="135533"/>
                    <a:pt x="76414" y="134987"/>
                    <a:pt x="81598" y="134169"/>
                  </a:cubicBezTo>
                  <a:cubicBezTo>
                    <a:pt x="86873" y="133442"/>
                    <a:pt x="92149" y="132533"/>
                    <a:pt x="97333" y="131623"/>
                  </a:cubicBezTo>
                  <a:cubicBezTo>
                    <a:pt x="108065" y="129805"/>
                    <a:pt x="118615" y="127805"/>
                    <a:pt x="129256" y="125805"/>
                  </a:cubicBezTo>
                  <a:cubicBezTo>
                    <a:pt x="132894" y="125259"/>
                    <a:pt x="135532" y="121895"/>
                    <a:pt x="135077" y="118258"/>
                  </a:cubicBezTo>
                  <a:cubicBezTo>
                    <a:pt x="134622" y="114622"/>
                    <a:pt x="131257" y="111985"/>
                    <a:pt x="127528" y="112440"/>
                  </a:cubicBezTo>
                  <a:cubicBezTo>
                    <a:pt x="114522" y="113349"/>
                    <a:pt x="101607" y="113712"/>
                    <a:pt x="88693" y="114985"/>
                  </a:cubicBezTo>
                  <a:cubicBezTo>
                    <a:pt x="85145" y="115349"/>
                    <a:pt x="81689" y="115804"/>
                    <a:pt x="78233" y="116349"/>
                  </a:cubicBezTo>
                  <a:cubicBezTo>
                    <a:pt x="72958" y="117167"/>
                    <a:pt x="67774" y="118349"/>
                    <a:pt x="62681" y="119531"/>
                  </a:cubicBezTo>
                  <a:lnTo>
                    <a:pt x="40762" y="125259"/>
                  </a:lnTo>
                  <a:cubicBezTo>
                    <a:pt x="38761" y="125805"/>
                    <a:pt x="34577" y="126077"/>
                    <a:pt x="31940" y="126532"/>
                  </a:cubicBezTo>
                  <a:cubicBezTo>
                    <a:pt x="29484" y="126987"/>
                    <a:pt x="27575" y="127532"/>
                    <a:pt x="26756" y="128169"/>
                  </a:cubicBezTo>
                  <a:cubicBezTo>
                    <a:pt x="24300" y="129987"/>
                    <a:pt x="23390" y="132078"/>
                    <a:pt x="23572" y="134260"/>
                  </a:cubicBezTo>
                  <a:cubicBezTo>
                    <a:pt x="23755" y="135624"/>
                    <a:pt x="23937" y="138351"/>
                    <a:pt x="27392" y="140170"/>
                  </a:cubicBezTo>
                  <a:cubicBezTo>
                    <a:pt x="30121" y="141806"/>
                    <a:pt x="33759" y="141170"/>
                    <a:pt x="35669" y="138624"/>
                  </a:cubicBezTo>
                  <a:cubicBezTo>
                    <a:pt x="38397" y="138897"/>
                    <a:pt x="42035" y="139806"/>
                    <a:pt x="43581" y="139624"/>
                  </a:cubicBezTo>
                  <a:close/>
                  <a:moveTo>
                    <a:pt x="66774" y="104621"/>
                  </a:moveTo>
                  <a:cubicBezTo>
                    <a:pt x="72776" y="102711"/>
                    <a:pt x="78779" y="100620"/>
                    <a:pt x="84691" y="98347"/>
                  </a:cubicBezTo>
                  <a:cubicBezTo>
                    <a:pt x="93604" y="94893"/>
                    <a:pt x="102335" y="91074"/>
                    <a:pt x="111066" y="87255"/>
                  </a:cubicBezTo>
                  <a:cubicBezTo>
                    <a:pt x="114522" y="85982"/>
                    <a:pt x="116341" y="82164"/>
                    <a:pt x="115159" y="78709"/>
                  </a:cubicBezTo>
                  <a:cubicBezTo>
                    <a:pt x="113886" y="75254"/>
                    <a:pt x="110066" y="73436"/>
                    <a:pt x="106519" y="74618"/>
                  </a:cubicBezTo>
                  <a:cubicBezTo>
                    <a:pt x="97515" y="77254"/>
                    <a:pt x="88329" y="79436"/>
                    <a:pt x="79233" y="81982"/>
                  </a:cubicBezTo>
                  <a:cubicBezTo>
                    <a:pt x="73231" y="83709"/>
                    <a:pt x="67228" y="85437"/>
                    <a:pt x="61226" y="87437"/>
                  </a:cubicBezTo>
                  <a:cubicBezTo>
                    <a:pt x="53768" y="89892"/>
                    <a:pt x="46401" y="92619"/>
                    <a:pt x="39034" y="95438"/>
                  </a:cubicBezTo>
                  <a:cubicBezTo>
                    <a:pt x="31576" y="98256"/>
                    <a:pt x="24300" y="101166"/>
                    <a:pt x="16933" y="104075"/>
                  </a:cubicBezTo>
                  <a:cubicBezTo>
                    <a:pt x="13568" y="105166"/>
                    <a:pt x="11658" y="108803"/>
                    <a:pt x="12750" y="112167"/>
                  </a:cubicBezTo>
                  <a:cubicBezTo>
                    <a:pt x="13841" y="115531"/>
                    <a:pt x="17388" y="117440"/>
                    <a:pt x="20844" y="116349"/>
                  </a:cubicBezTo>
                  <a:cubicBezTo>
                    <a:pt x="28484" y="114531"/>
                    <a:pt x="36214" y="112803"/>
                    <a:pt x="43854" y="110803"/>
                  </a:cubicBezTo>
                  <a:cubicBezTo>
                    <a:pt x="51494" y="108894"/>
                    <a:pt x="59225" y="106985"/>
                    <a:pt x="66774" y="104621"/>
                  </a:cubicBezTo>
                  <a:close/>
                  <a:moveTo>
                    <a:pt x="18025" y="93529"/>
                  </a:moveTo>
                  <a:lnTo>
                    <a:pt x="17661" y="93801"/>
                  </a:lnTo>
                  <a:cubicBezTo>
                    <a:pt x="17934" y="93438"/>
                    <a:pt x="18115" y="93074"/>
                    <a:pt x="18388" y="92710"/>
                  </a:cubicBezTo>
                  <a:cubicBezTo>
                    <a:pt x="18297" y="92892"/>
                    <a:pt x="18206" y="93256"/>
                    <a:pt x="18025" y="93529"/>
                  </a:cubicBezTo>
                  <a:cubicBezTo>
                    <a:pt x="18479" y="93347"/>
                    <a:pt x="18934" y="93165"/>
                    <a:pt x="19389" y="92892"/>
                  </a:cubicBezTo>
                  <a:cubicBezTo>
                    <a:pt x="26756" y="88164"/>
                    <a:pt x="45401" y="76982"/>
                    <a:pt x="46856" y="76163"/>
                  </a:cubicBezTo>
                  <a:cubicBezTo>
                    <a:pt x="51312" y="73254"/>
                    <a:pt x="55769" y="70345"/>
                    <a:pt x="59952" y="67162"/>
                  </a:cubicBezTo>
                  <a:cubicBezTo>
                    <a:pt x="62681" y="65071"/>
                    <a:pt x="65409" y="62889"/>
                    <a:pt x="68047" y="60616"/>
                  </a:cubicBezTo>
                  <a:cubicBezTo>
                    <a:pt x="77687" y="52252"/>
                    <a:pt x="86510" y="43160"/>
                    <a:pt x="96241" y="34886"/>
                  </a:cubicBezTo>
                  <a:cubicBezTo>
                    <a:pt x="99152" y="32613"/>
                    <a:pt x="99789" y="28431"/>
                    <a:pt x="97515" y="25431"/>
                  </a:cubicBezTo>
                  <a:cubicBezTo>
                    <a:pt x="95241" y="22522"/>
                    <a:pt x="91057" y="21976"/>
                    <a:pt x="88146" y="24158"/>
                  </a:cubicBezTo>
                  <a:cubicBezTo>
                    <a:pt x="80871" y="28977"/>
                    <a:pt x="73868" y="33886"/>
                    <a:pt x="66956" y="39069"/>
                  </a:cubicBezTo>
                  <a:cubicBezTo>
                    <a:pt x="61863" y="42887"/>
                    <a:pt x="56769" y="46615"/>
                    <a:pt x="51767" y="50524"/>
                  </a:cubicBezTo>
                  <a:cubicBezTo>
                    <a:pt x="46947" y="54343"/>
                    <a:pt x="42217" y="58252"/>
                    <a:pt x="37124" y="61889"/>
                  </a:cubicBezTo>
                  <a:cubicBezTo>
                    <a:pt x="35760" y="62980"/>
                    <a:pt x="18297" y="76436"/>
                    <a:pt x="11476" y="82073"/>
                  </a:cubicBezTo>
                  <a:cubicBezTo>
                    <a:pt x="10112" y="83255"/>
                    <a:pt x="9021" y="84164"/>
                    <a:pt x="8565" y="84619"/>
                  </a:cubicBezTo>
                  <a:cubicBezTo>
                    <a:pt x="4109" y="89256"/>
                    <a:pt x="7475" y="93801"/>
                    <a:pt x="8202" y="94347"/>
                  </a:cubicBezTo>
                  <a:cubicBezTo>
                    <a:pt x="10748" y="96802"/>
                    <a:pt x="14750" y="96711"/>
                    <a:pt x="17206" y="94256"/>
                  </a:cubicBezTo>
                  <a:cubicBezTo>
                    <a:pt x="17570" y="94801"/>
                    <a:pt x="17843" y="94165"/>
                    <a:pt x="18025" y="93529"/>
                  </a:cubicBezTo>
                  <a:close/>
                  <a:moveTo>
                    <a:pt x="17752" y="73981"/>
                  </a:moveTo>
                  <a:lnTo>
                    <a:pt x="30030" y="59889"/>
                  </a:lnTo>
                  <a:cubicBezTo>
                    <a:pt x="33759" y="55343"/>
                    <a:pt x="37761" y="51070"/>
                    <a:pt x="41490" y="46342"/>
                  </a:cubicBezTo>
                  <a:cubicBezTo>
                    <a:pt x="43946" y="43251"/>
                    <a:pt x="46310" y="39978"/>
                    <a:pt x="48584" y="36705"/>
                  </a:cubicBezTo>
                  <a:cubicBezTo>
                    <a:pt x="54405" y="28068"/>
                    <a:pt x="59589" y="19158"/>
                    <a:pt x="63681" y="9793"/>
                  </a:cubicBezTo>
                  <a:cubicBezTo>
                    <a:pt x="65409" y="6520"/>
                    <a:pt x="64227" y="2520"/>
                    <a:pt x="60953" y="792"/>
                  </a:cubicBezTo>
                  <a:cubicBezTo>
                    <a:pt x="57678" y="-935"/>
                    <a:pt x="53586" y="247"/>
                    <a:pt x="51858" y="3520"/>
                  </a:cubicBezTo>
                  <a:cubicBezTo>
                    <a:pt x="49857" y="6702"/>
                    <a:pt x="47583" y="9702"/>
                    <a:pt x="45401" y="12793"/>
                  </a:cubicBezTo>
                  <a:cubicBezTo>
                    <a:pt x="40853" y="18885"/>
                    <a:pt x="35760" y="24613"/>
                    <a:pt x="30848" y="30613"/>
                  </a:cubicBezTo>
                  <a:cubicBezTo>
                    <a:pt x="28393" y="33614"/>
                    <a:pt x="25937" y="36705"/>
                    <a:pt x="23572" y="39796"/>
                  </a:cubicBezTo>
                  <a:cubicBezTo>
                    <a:pt x="21208" y="42978"/>
                    <a:pt x="18934" y="46251"/>
                    <a:pt x="16660" y="49524"/>
                  </a:cubicBezTo>
                  <a:lnTo>
                    <a:pt x="6110" y="65435"/>
                  </a:lnTo>
                  <a:cubicBezTo>
                    <a:pt x="5292" y="66617"/>
                    <a:pt x="4382" y="69799"/>
                    <a:pt x="3381" y="71890"/>
                  </a:cubicBezTo>
                  <a:cubicBezTo>
                    <a:pt x="2927" y="72072"/>
                    <a:pt x="2563" y="72436"/>
                    <a:pt x="2199" y="72799"/>
                  </a:cubicBezTo>
                  <a:lnTo>
                    <a:pt x="3109" y="72436"/>
                  </a:lnTo>
                  <a:cubicBezTo>
                    <a:pt x="2563" y="73436"/>
                    <a:pt x="2108" y="73981"/>
                    <a:pt x="1654" y="73799"/>
                  </a:cubicBezTo>
                  <a:cubicBezTo>
                    <a:pt x="1563" y="73708"/>
                    <a:pt x="1563" y="73708"/>
                    <a:pt x="1472" y="73618"/>
                  </a:cubicBezTo>
                  <a:cubicBezTo>
                    <a:pt x="1199" y="74072"/>
                    <a:pt x="926" y="74527"/>
                    <a:pt x="744" y="74981"/>
                  </a:cubicBezTo>
                  <a:cubicBezTo>
                    <a:pt x="-1257" y="79255"/>
                    <a:pt x="1381" y="81618"/>
                    <a:pt x="1654" y="82073"/>
                  </a:cubicBezTo>
                  <a:cubicBezTo>
                    <a:pt x="2382" y="83073"/>
                    <a:pt x="7656" y="86619"/>
                    <a:pt x="12113" y="81527"/>
                  </a:cubicBezTo>
                  <a:cubicBezTo>
                    <a:pt x="13113" y="80345"/>
                    <a:pt x="16297" y="75709"/>
                    <a:pt x="17752" y="7398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704;p12">
              <a:extLst>
                <a:ext uri="{FF2B5EF4-FFF2-40B4-BE49-F238E27FC236}">
                  <a16:creationId xmlns:a16="http://schemas.microsoft.com/office/drawing/2014/main" id="{459EA937-3FE7-4CF6-B541-F1C5EEFBD43B}"/>
                </a:ext>
              </a:extLst>
            </p:cNvPr>
            <p:cNvSpPr/>
            <p:nvPr/>
          </p:nvSpPr>
          <p:spPr>
            <a:xfrm rot="16200000">
              <a:off x="8383940" y="1767724"/>
              <a:ext cx="519851" cy="747152"/>
            </a:xfrm>
            <a:custGeom>
              <a:avLst/>
              <a:gdLst/>
              <a:ahLst/>
              <a:cxnLst/>
              <a:rect l="l" t="t" r="r" b="b"/>
              <a:pathLst>
                <a:path w="1039702" h="1494304" extrusionOk="0">
                  <a:moveTo>
                    <a:pt x="70" y="1378389"/>
                  </a:moveTo>
                  <a:cubicBezTo>
                    <a:pt x="70" y="1378389"/>
                    <a:pt x="-14846" y="284734"/>
                    <a:pt x="391426" y="26436"/>
                  </a:cubicBezTo>
                  <a:cubicBezTo>
                    <a:pt x="574053" y="-89667"/>
                    <a:pt x="577873" y="204635"/>
                    <a:pt x="486105" y="367015"/>
                  </a:cubicBezTo>
                  <a:cubicBezTo>
                    <a:pt x="485741" y="367561"/>
                    <a:pt x="485468" y="368106"/>
                    <a:pt x="485104" y="368743"/>
                  </a:cubicBezTo>
                  <a:cubicBezTo>
                    <a:pt x="570506" y="288553"/>
                    <a:pt x="714298" y="191816"/>
                    <a:pt x="694198" y="372834"/>
                  </a:cubicBezTo>
                  <a:cubicBezTo>
                    <a:pt x="691288" y="398927"/>
                    <a:pt x="684830" y="424475"/>
                    <a:pt x="676827" y="449478"/>
                  </a:cubicBezTo>
                  <a:cubicBezTo>
                    <a:pt x="659273" y="504483"/>
                    <a:pt x="635172" y="558307"/>
                    <a:pt x="606886" y="610585"/>
                  </a:cubicBezTo>
                  <a:cubicBezTo>
                    <a:pt x="635899" y="587128"/>
                    <a:pt x="665731" y="565126"/>
                    <a:pt x="696563" y="545033"/>
                  </a:cubicBezTo>
                  <a:cubicBezTo>
                    <a:pt x="746676" y="512212"/>
                    <a:pt x="869458" y="433476"/>
                    <a:pt x="925665" y="496937"/>
                  </a:cubicBezTo>
                  <a:cubicBezTo>
                    <a:pt x="948948" y="523212"/>
                    <a:pt x="942672" y="563217"/>
                    <a:pt x="931849" y="593310"/>
                  </a:cubicBezTo>
                  <a:cubicBezTo>
                    <a:pt x="905383" y="667045"/>
                    <a:pt x="850358" y="731142"/>
                    <a:pt x="799063" y="788875"/>
                  </a:cubicBezTo>
                  <a:cubicBezTo>
                    <a:pt x="773597" y="817606"/>
                    <a:pt x="747494" y="845063"/>
                    <a:pt x="720664" y="871429"/>
                  </a:cubicBezTo>
                  <a:cubicBezTo>
                    <a:pt x="726303" y="869429"/>
                    <a:pt x="732033" y="867429"/>
                    <a:pt x="737672" y="865428"/>
                  </a:cubicBezTo>
                  <a:cubicBezTo>
                    <a:pt x="810795" y="840335"/>
                    <a:pt x="898653" y="812151"/>
                    <a:pt x="976869" y="826697"/>
                  </a:cubicBezTo>
                  <a:cubicBezTo>
                    <a:pt x="1037806" y="837971"/>
                    <a:pt x="1053540" y="887976"/>
                    <a:pt x="1027892" y="940982"/>
                  </a:cubicBezTo>
                  <a:cubicBezTo>
                    <a:pt x="994150" y="1010443"/>
                    <a:pt x="920480" y="1054720"/>
                    <a:pt x="856088" y="1091906"/>
                  </a:cubicBezTo>
                  <a:cubicBezTo>
                    <a:pt x="820436" y="1112544"/>
                    <a:pt x="783874" y="1132637"/>
                    <a:pt x="746767" y="1151912"/>
                  </a:cubicBezTo>
                  <a:cubicBezTo>
                    <a:pt x="750223" y="1151821"/>
                    <a:pt x="753679" y="1151730"/>
                    <a:pt x="757135" y="1151639"/>
                  </a:cubicBezTo>
                  <a:cubicBezTo>
                    <a:pt x="815798" y="1150093"/>
                    <a:pt x="902745" y="1153185"/>
                    <a:pt x="945219" y="1201644"/>
                  </a:cubicBezTo>
                  <a:cubicBezTo>
                    <a:pt x="1007701" y="1272742"/>
                    <a:pt x="864728" y="1360478"/>
                    <a:pt x="817525" y="1386481"/>
                  </a:cubicBezTo>
                  <a:cubicBezTo>
                    <a:pt x="799881" y="1396209"/>
                    <a:pt x="781782" y="1405119"/>
                    <a:pt x="763411" y="1413301"/>
                  </a:cubicBezTo>
                  <a:cubicBezTo>
                    <a:pt x="594153" y="1489036"/>
                    <a:pt x="384787" y="1527131"/>
                    <a:pt x="206798" y="1458306"/>
                  </a:cubicBezTo>
                  <a:cubicBezTo>
                    <a:pt x="170237" y="1444214"/>
                    <a:pt x="24990" y="1412029"/>
                    <a:pt x="70" y="1378389"/>
                  </a:cubicBezTo>
                  <a:lnTo>
                    <a:pt x="7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16" name="Google Shape;705;p12">
              <a:extLst>
                <a:ext uri="{FF2B5EF4-FFF2-40B4-BE49-F238E27FC236}">
                  <a16:creationId xmlns:a16="http://schemas.microsoft.com/office/drawing/2014/main" id="{4F4E3D05-21AE-4D27-86CB-8524D2F75BB4}"/>
                </a:ext>
              </a:extLst>
            </p:cNvPr>
            <p:cNvSpPr/>
            <p:nvPr/>
          </p:nvSpPr>
          <p:spPr>
            <a:xfrm rot="-5400000">
              <a:off x="8499051" y="1922589"/>
              <a:ext cx="413632" cy="551121"/>
            </a:xfrm>
            <a:custGeom>
              <a:avLst/>
              <a:gdLst/>
              <a:ahLst/>
              <a:cxnLst/>
              <a:rect l="l" t="t" r="r" b="b"/>
              <a:pathLst>
                <a:path w="827263" h="1102243" extrusionOk="0">
                  <a:moveTo>
                    <a:pt x="517591" y="37709"/>
                  </a:moveTo>
                  <a:lnTo>
                    <a:pt x="518501" y="37436"/>
                  </a:lnTo>
                  <a:lnTo>
                    <a:pt x="518592" y="37527"/>
                  </a:lnTo>
                  <a:cubicBezTo>
                    <a:pt x="518865" y="37800"/>
                    <a:pt x="517864" y="37618"/>
                    <a:pt x="517591" y="37709"/>
                  </a:cubicBezTo>
                  <a:close/>
                  <a:moveTo>
                    <a:pt x="825638" y="793603"/>
                  </a:moveTo>
                  <a:cubicBezTo>
                    <a:pt x="821272" y="783420"/>
                    <a:pt x="809449" y="778692"/>
                    <a:pt x="799263" y="783056"/>
                  </a:cubicBezTo>
                  <a:cubicBezTo>
                    <a:pt x="697126" y="824424"/>
                    <a:pt x="596263" y="865792"/>
                    <a:pt x="494217" y="905068"/>
                  </a:cubicBezTo>
                  <a:cubicBezTo>
                    <a:pt x="460384" y="918070"/>
                    <a:pt x="426551" y="930980"/>
                    <a:pt x="392353" y="943436"/>
                  </a:cubicBezTo>
                  <a:cubicBezTo>
                    <a:pt x="358520" y="955801"/>
                    <a:pt x="324505" y="968075"/>
                    <a:pt x="289944" y="979167"/>
                  </a:cubicBezTo>
                  <a:cubicBezTo>
                    <a:pt x="260204" y="988986"/>
                    <a:pt x="230190" y="998169"/>
                    <a:pt x="200177" y="1007079"/>
                  </a:cubicBezTo>
                  <a:cubicBezTo>
                    <a:pt x="197721" y="1007806"/>
                    <a:pt x="195175" y="1008442"/>
                    <a:pt x="192719" y="1009170"/>
                  </a:cubicBezTo>
                  <a:lnTo>
                    <a:pt x="286579" y="948073"/>
                  </a:lnTo>
                  <a:cubicBezTo>
                    <a:pt x="335692" y="915251"/>
                    <a:pt x="386714" y="881884"/>
                    <a:pt x="436646" y="845881"/>
                  </a:cubicBezTo>
                  <a:cubicBezTo>
                    <a:pt x="485759" y="810332"/>
                    <a:pt x="534144" y="772601"/>
                    <a:pt x="580165" y="732869"/>
                  </a:cubicBezTo>
                  <a:cubicBezTo>
                    <a:pt x="643011" y="678682"/>
                    <a:pt x="701218" y="620222"/>
                    <a:pt x="751514" y="557943"/>
                  </a:cubicBezTo>
                  <a:cubicBezTo>
                    <a:pt x="758699" y="549487"/>
                    <a:pt x="757608" y="536759"/>
                    <a:pt x="749149" y="529576"/>
                  </a:cubicBezTo>
                  <a:cubicBezTo>
                    <a:pt x="740600" y="522394"/>
                    <a:pt x="727958" y="523485"/>
                    <a:pt x="720773" y="531940"/>
                  </a:cubicBezTo>
                  <a:cubicBezTo>
                    <a:pt x="669386" y="590037"/>
                    <a:pt x="609723" y="643042"/>
                    <a:pt x="547332" y="693593"/>
                  </a:cubicBezTo>
                  <a:cubicBezTo>
                    <a:pt x="500947" y="731051"/>
                    <a:pt x="452744" y="766873"/>
                    <a:pt x="404723" y="801876"/>
                  </a:cubicBezTo>
                  <a:cubicBezTo>
                    <a:pt x="355337" y="837971"/>
                    <a:pt x="306406" y="873520"/>
                    <a:pt x="258475" y="907341"/>
                  </a:cubicBezTo>
                  <a:lnTo>
                    <a:pt x="200177" y="949073"/>
                  </a:lnTo>
                  <a:cubicBezTo>
                    <a:pt x="209909" y="938435"/>
                    <a:pt x="220004" y="927798"/>
                    <a:pt x="228462" y="917706"/>
                  </a:cubicBezTo>
                  <a:cubicBezTo>
                    <a:pt x="280849" y="854154"/>
                    <a:pt x="331417" y="789420"/>
                    <a:pt x="379348" y="722868"/>
                  </a:cubicBezTo>
                  <a:cubicBezTo>
                    <a:pt x="427187" y="656407"/>
                    <a:pt x="472389" y="588128"/>
                    <a:pt x="517682" y="519757"/>
                  </a:cubicBezTo>
                  <a:cubicBezTo>
                    <a:pt x="542784" y="481299"/>
                    <a:pt x="567886" y="442931"/>
                    <a:pt x="593352" y="404746"/>
                  </a:cubicBezTo>
                  <a:cubicBezTo>
                    <a:pt x="610269" y="379380"/>
                    <a:pt x="627368" y="354195"/>
                    <a:pt x="644830" y="329284"/>
                  </a:cubicBezTo>
                  <a:lnTo>
                    <a:pt x="682938" y="275915"/>
                  </a:lnTo>
                  <a:cubicBezTo>
                    <a:pt x="685757" y="272096"/>
                    <a:pt x="689668" y="261186"/>
                    <a:pt x="693761" y="253821"/>
                  </a:cubicBezTo>
                  <a:cubicBezTo>
                    <a:pt x="694124" y="253912"/>
                    <a:pt x="694579" y="253821"/>
                    <a:pt x="695034" y="253821"/>
                  </a:cubicBezTo>
                  <a:cubicBezTo>
                    <a:pt x="697672" y="253640"/>
                    <a:pt x="699309" y="251730"/>
                    <a:pt x="701582" y="250639"/>
                  </a:cubicBezTo>
                  <a:cubicBezTo>
                    <a:pt x="700127" y="251094"/>
                    <a:pt x="697853" y="251185"/>
                    <a:pt x="695398" y="251094"/>
                  </a:cubicBezTo>
                  <a:cubicBezTo>
                    <a:pt x="697672" y="247548"/>
                    <a:pt x="699945" y="245730"/>
                    <a:pt x="702037" y="247639"/>
                  </a:cubicBezTo>
                  <a:cubicBezTo>
                    <a:pt x="703674" y="249094"/>
                    <a:pt x="703220" y="249912"/>
                    <a:pt x="701946" y="250457"/>
                  </a:cubicBezTo>
                  <a:cubicBezTo>
                    <a:pt x="708495" y="247094"/>
                    <a:pt x="713497" y="241275"/>
                    <a:pt x="713042" y="233456"/>
                  </a:cubicBezTo>
                  <a:cubicBezTo>
                    <a:pt x="712587" y="223455"/>
                    <a:pt x="707585" y="218727"/>
                    <a:pt x="704220" y="216090"/>
                  </a:cubicBezTo>
                  <a:cubicBezTo>
                    <a:pt x="699218" y="212272"/>
                    <a:pt x="693124" y="210999"/>
                    <a:pt x="685848" y="213090"/>
                  </a:cubicBezTo>
                  <a:cubicBezTo>
                    <a:pt x="682301" y="214090"/>
                    <a:pt x="676208" y="217818"/>
                    <a:pt x="670387" y="224728"/>
                  </a:cubicBezTo>
                  <a:cubicBezTo>
                    <a:pt x="664202" y="232183"/>
                    <a:pt x="655835" y="245275"/>
                    <a:pt x="651014" y="251276"/>
                  </a:cubicBezTo>
                  <a:lnTo>
                    <a:pt x="610178" y="304008"/>
                  </a:lnTo>
                  <a:cubicBezTo>
                    <a:pt x="591624" y="328556"/>
                    <a:pt x="573343" y="353468"/>
                    <a:pt x="555426" y="378470"/>
                  </a:cubicBezTo>
                  <a:cubicBezTo>
                    <a:pt x="528505" y="415929"/>
                    <a:pt x="502312" y="453750"/>
                    <a:pt x="475936" y="491572"/>
                  </a:cubicBezTo>
                  <a:cubicBezTo>
                    <a:pt x="448106" y="531758"/>
                    <a:pt x="419911" y="571671"/>
                    <a:pt x="391717" y="611584"/>
                  </a:cubicBezTo>
                  <a:cubicBezTo>
                    <a:pt x="363613" y="651498"/>
                    <a:pt x="335237" y="691138"/>
                    <a:pt x="306679" y="730596"/>
                  </a:cubicBezTo>
                  <a:cubicBezTo>
                    <a:pt x="268571" y="783147"/>
                    <a:pt x="230190" y="835425"/>
                    <a:pt x="189900" y="886521"/>
                  </a:cubicBezTo>
                  <a:cubicBezTo>
                    <a:pt x="167253" y="915615"/>
                    <a:pt x="138331" y="947891"/>
                    <a:pt x="107408" y="978166"/>
                  </a:cubicBezTo>
                  <a:cubicBezTo>
                    <a:pt x="92129" y="993168"/>
                    <a:pt x="76485" y="1007624"/>
                    <a:pt x="60751" y="1021080"/>
                  </a:cubicBezTo>
                  <a:cubicBezTo>
                    <a:pt x="97586" y="901613"/>
                    <a:pt x="140241" y="780329"/>
                    <a:pt x="189354" y="660953"/>
                  </a:cubicBezTo>
                  <a:cubicBezTo>
                    <a:pt x="211546" y="606857"/>
                    <a:pt x="234738" y="553215"/>
                    <a:pt x="258930" y="500482"/>
                  </a:cubicBezTo>
                  <a:cubicBezTo>
                    <a:pt x="295856" y="419838"/>
                    <a:pt x="334964" y="341194"/>
                    <a:pt x="377711" y="267096"/>
                  </a:cubicBezTo>
                  <a:cubicBezTo>
                    <a:pt x="395446" y="235729"/>
                    <a:pt x="413727" y="204726"/>
                    <a:pt x="432553" y="173995"/>
                  </a:cubicBezTo>
                  <a:cubicBezTo>
                    <a:pt x="451380" y="143265"/>
                    <a:pt x="470570" y="112807"/>
                    <a:pt x="490488" y="82804"/>
                  </a:cubicBezTo>
                  <a:cubicBezTo>
                    <a:pt x="495945" y="74440"/>
                    <a:pt x="508951" y="26526"/>
                    <a:pt x="518501" y="37436"/>
                  </a:cubicBezTo>
                  <a:cubicBezTo>
                    <a:pt x="528141" y="33981"/>
                    <a:pt x="533507" y="23617"/>
                    <a:pt x="530506" y="13797"/>
                  </a:cubicBezTo>
                  <a:cubicBezTo>
                    <a:pt x="527505" y="3524"/>
                    <a:pt x="516773" y="-2204"/>
                    <a:pt x="506586" y="796"/>
                  </a:cubicBezTo>
                  <a:cubicBezTo>
                    <a:pt x="500493" y="2433"/>
                    <a:pt x="493672" y="6979"/>
                    <a:pt x="487123" y="14070"/>
                  </a:cubicBezTo>
                  <a:cubicBezTo>
                    <a:pt x="475118" y="27072"/>
                    <a:pt x="462567" y="51347"/>
                    <a:pt x="456655" y="59620"/>
                  </a:cubicBezTo>
                  <a:cubicBezTo>
                    <a:pt x="435555" y="89441"/>
                    <a:pt x="414909" y="119535"/>
                    <a:pt x="394809" y="150084"/>
                  </a:cubicBezTo>
                  <a:cubicBezTo>
                    <a:pt x="374709" y="180541"/>
                    <a:pt x="355155" y="211363"/>
                    <a:pt x="336146" y="242548"/>
                  </a:cubicBezTo>
                  <a:cubicBezTo>
                    <a:pt x="290945" y="317100"/>
                    <a:pt x="248289" y="395927"/>
                    <a:pt x="209817" y="477753"/>
                  </a:cubicBezTo>
                  <a:cubicBezTo>
                    <a:pt x="184716" y="531122"/>
                    <a:pt x="161341" y="585673"/>
                    <a:pt x="139695" y="641042"/>
                  </a:cubicBezTo>
                  <a:cubicBezTo>
                    <a:pt x="85035" y="780601"/>
                    <a:pt x="41015" y="924434"/>
                    <a:pt x="4817" y="1063357"/>
                  </a:cubicBezTo>
                  <a:cubicBezTo>
                    <a:pt x="4271" y="1065448"/>
                    <a:pt x="5454" y="1067175"/>
                    <a:pt x="5545" y="1069267"/>
                  </a:cubicBezTo>
                  <a:cubicBezTo>
                    <a:pt x="-6643" y="1084359"/>
                    <a:pt x="4453" y="1095360"/>
                    <a:pt x="8637" y="1098542"/>
                  </a:cubicBezTo>
                  <a:cubicBezTo>
                    <a:pt x="11456" y="1100724"/>
                    <a:pt x="16822" y="1103270"/>
                    <a:pt x="25008" y="1101815"/>
                  </a:cubicBezTo>
                  <a:cubicBezTo>
                    <a:pt x="30192" y="1100906"/>
                    <a:pt x="49564" y="1090542"/>
                    <a:pt x="58204" y="1088450"/>
                  </a:cubicBezTo>
                  <a:lnTo>
                    <a:pt x="119777" y="1074994"/>
                  </a:lnTo>
                  <a:cubicBezTo>
                    <a:pt x="150791" y="1068267"/>
                    <a:pt x="181896" y="1061084"/>
                    <a:pt x="212819" y="1053356"/>
                  </a:cubicBezTo>
                  <a:cubicBezTo>
                    <a:pt x="243742" y="1045537"/>
                    <a:pt x="274483" y="1037082"/>
                    <a:pt x="305042" y="1028262"/>
                  </a:cubicBezTo>
                  <a:cubicBezTo>
                    <a:pt x="340694" y="1017716"/>
                    <a:pt x="375982" y="1006624"/>
                    <a:pt x="410634" y="994441"/>
                  </a:cubicBezTo>
                  <a:cubicBezTo>
                    <a:pt x="445559" y="982167"/>
                    <a:pt x="480029" y="968984"/>
                    <a:pt x="514044" y="955073"/>
                  </a:cubicBezTo>
                  <a:cubicBezTo>
                    <a:pt x="615726" y="913342"/>
                    <a:pt x="714315" y="865701"/>
                    <a:pt x="815088" y="820060"/>
                  </a:cubicBezTo>
                  <a:cubicBezTo>
                    <a:pt x="825274" y="815605"/>
                    <a:pt x="830003" y="803785"/>
                    <a:pt x="825638" y="7936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7" name="Google Shape;706;p12">
              <a:extLst>
                <a:ext uri="{FF2B5EF4-FFF2-40B4-BE49-F238E27FC236}">
                  <a16:creationId xmlns:a16="http://schemas.microsoft.com/office/drawing/2014/main" id="{6FA233CB-87BB-45E1-AA0D-C946B6096FA4}"/>
                </a:ext>
              </a:extLst>
            </p:cNvPr>
            <p:cNvSpPr/>
            <p:nvPr/>
          </p:nvSpPr>
          <p:spPr>
            <a:xfrm rot="-5400000">
              <a:off x="8888184" y="1764578"/>
              <a:ext cx="723742" cy="278820"/>
            </a:xfrm>
            <a:custGeom>
              <a:avLst/>
              <a:gdLst/>
              <a:ahLst/>
              <a:cxnLst/>
              <a:rect l="l" t="t" r="r" b="b"/>
              <a:pathLst>
                <a:path w="1447485" h="557640" extrusionOk="0">
                  <a:moveTo>
                    <a:pt x="312776" y="119628"/>
                  </a:moveTo>
                  <a:cubicBezTo>
                    <a:pt x="219552" y="162996"/>
                    <a:pt x="119871" y="170179"/>
                    <a:pt x="20009" y="183271"/>
                  </a:cubicBezTo>
                  <a:cubicBezTo>
                    <a:pt x="20464" y="183725"/>
                    <a:pt x="21555" y="184816"/>
                    <a:pt x="21737" y="184907"/>
                  </a:cubicBezTo>
                  <a:cubicBezTo>
                    <a:pt x="29377" y="192363"/>
                    <a:pt x="36925" y="199909"/>
                    <a:pt x="44565" y="207273"/>
                  </a:cubicBezTo>
                  <a:cubicBezTo>
                    <a:pt x="64392" y="226002"/>
                    <a:pt x="84401" y="244459"/>
                    <a:pt x="104410" y="263006"/>
                  </a:cubicBezTo>
                  <a:cubicBezTo>
                    <a:pt x="162345" y="316921"/>
                    <a:pt x="231194" y="373290"/>
                    <a:pt x="260116" y="449570"/>
                  </a:cubicBezTo>
                  <a:cubicBezTo>
                    <a:pt x="269666" y="474573"/>
                    <a:pt x="282126" y="522668"/>
                    <a:pt x="253658" y="541125"/>
                  </a:cubicBezTo>
                  <a:cubicBezTo>
                    <a:pt x="212640" y="567764"/>
                    <a:pt x="147702" y="517668"/>
                    <a:pt x="120144" y="491484"/>
                  </a:cubicBezTo>
                  <a:cubicBezTo>
                    <a:pt x="35289" y="410748"/>
                    <a:pt x="2819" y="287645"/>
                    <a:pt x="0" y="173816"/>
                  </a:cubicBezTo>
                  <a:lnTo>
                    <a:pt x="7094" y="174907"/>
                  </a:lnTo>
                  <a:cubicBezTo>
                    <a:pt x="6821" y="172452"/>
                    <a:pt x="6548" y="169542"/>
                    <a:pt x="6912" y="167997"/>
                  </a:cubicBezTo>
                  <a:cubicBezTo>
                    <a:pt x="9095" y="159905"/>
                    <a:pt x="15825" y="151904"/>
                    <a:pt x="20645" y="145267"/>
                  </a:cubicBezTo>
                  <a:cubicBezTo>
                    <a:pt x="35470" y="124538"/>
                    <a:pt x="54115" y="105081"/>
                    <a:pt x="75033" y="90444"/>
                  </a:cubicBezTo>
                  <a:cubicBezTo>
                    <a:pt x="144155" y="42166"/>
                    <a:pt x="230103" y="14436"/>
                    <a:pt x="313685" y="5617"/>
                  </a:cubicBezTo>
                  <a:cubicBezTo>
                    <a:pt x="337059" y="3071"/>
                    <a:pt x="382716" y="-1293"/>
                    <a:pt x="392993" y="28074"/>
                  </a:cubicBezTo>
                  <a:cubicBezTo>
                    <a:pt x="408364" y="71896"/>
                    <a:pt x="342789" y="105627"/>
                    <a:pt x="312776" y="119628"/>
                  </a:cubicBezTo>
                  <a:close/>
                  <a:moveTo>
                    <a:pt x="499041" y="237458"/>
                  </a:moveTo>
                  <a:cubicBezTo>
                    <a:pt x="469118" y="225275"/>
                    <a:pt x="438287" y="215001"/>
                    <a:pt x="406272" y="209728"/>
                  </a:cubicBezTo>
                  <a:cubicBezTo>
                    <a:pt x="395631" y="208001"/>
                    <a:pt x="384717" y="206637"/>
                    <a:pt x="373894" y="207091"/>
                  </a:cubicBezTo>
                  <a:cubicBezTo>
                    <a:pt x="368892" y="207364"/>
                    <a:pt x="357796" y="214638"/>
                    <a:pt x="359342" y="209910"/>
                  </a:cubicBezTo>
                  <a:lnTo>
                    <a:pt x="337423" y="207455"/>
                  </a:lnTo>
                  <a:cubicBezTo>
                    <a:pt x="391174" y="313284"/>
                    <a:pt x="476667" y="425477"/>
                    <a:pt x="583169" y="481301"/>
                  </a:cubicBezTo>
                  <a:cubicBezTo>
                    <a:pt x="615820" y="498393"/>
                    <a:pt x="691217" y="529851"/>
                    <a:pt x="720685" y="490029"/>
                  </a:cubicBezTo>
                  <a:cubicBezTo>
                    <a:pt x="740330" y="463481"/>
                    <a:pt x="721868" y="422113"/>
                    <a:pt x="708316" y="397292"/>
                  </a:cubicBezTo>
                  <a:cubicBezTo>
                    <a:pt x="665661" y="319466"/>
                    <a:pt x="578531" y="270007"/>
                    <a:pt x="499041" y="237458"/>
                  </a:cubicBezTo>
                  <a:close/>
                  <a:moveTo>
                    <a:pt x="770889" y="15436"/>
                  </a:moveTo>
                  <a:cubicBezTo>
                    <a:pt x="758156" y="-7021"/>
                    <a:pt x="722049" y="71"/>
                    <a:pt x="702495" y="5617"/>
                  </a:cubicBezTo>
                  <a:cubicBezTo>
                    <a:pt x="638739" y="23619"/>
                    <a:pt x="580259" y="66805"/>
                    <a:pt x="532510" y="111355"/>
                  </a:cubicBezTo>
                  <a:cubicBezTo>
                    <a:pt x="516139" y="126720"/>
                    <a:pt x="500041" y="142994"/>
                    <a:pt x="487126" y="161451"/>
                  </a:cubicBezTo>
                  <a:cubicBezTo>
                    <a:pt x="482943" y="167451"/>
                    <a:pt x="479123" y="173816"/>
                    <a:pt x="476213" y="180543"/>
                  </a:cubicBezTo>
                  <a:cubicBezTo>
                    <a:pt x="475121" y="183089"/>
                    <a:pt x="473848" y="189817"/>
                    <a:pt x="473302" y="191726"/>
                  </a:cubicBezTo>
                  <a:lnTo>
                    <a:pt x="488218" y="197091"/>
                  </a:lnTo>
                  <a:cubicBezTo>
                    <a:pt x="568162" y="166088"/>
                    <a:pt x="655565" y="154086"/>
                    <a:pt x="725142" y="100081"/>
                  </a:cubicBezTo>
                  <a:cubicBezTo>
                    <a:pt x="745696" y="84170"/>
                    <a:pt x="788261" y="46075"/>
                    <a:pt x="770889" y="15436"/>
                  </a:cubicBezTo>
                  <a:close/>
                  <a:moveTo>
                    <a:pt x="887214" y="242822"/>
                  </a:moveTo>
                  <a:cubicBezTo>
                    <a:pt x="958791" y="243550"/>
                    <a:pt x="1042738" y="248550"/>
                    <a:pt x="1109404" y="219638"/>
                  </a:cubicBezTo>
                  <a:cubicBezTo>
                    <a:pt x="1152514" y="201000"/>
                    <a:pt x="1188530" y="147904"/>
                    <a:pt x="1120227" y="138630"/>
                  </a:cubicBezTo>
                  <a:cubicBezTo>
                    <a:pt x="1059291" y="130447"/>
                    <a:pt x="994990" y="150631"/>
                    <a:pt x="941511" y="178543"/>
                  </a:cubicBezTo>
                  <a:cubicBezTo>
                    <a:pt x="925686" y="186726"/>
                    <a:pt x="910043" y="195818"/>
                    <a:pt x="896400" y="207364"/>
                  </a:cubicBezTo>
                  <a:cubicBezTo>
                    <a:pt x="894672" y="208910"/>
                    <a:pt x="881848" y="218729"/>
                    <a:pt x="886305" y="222638"/>
                  </a:cubicBezTo>
                  <a:lnTo>
                    <a:pt x="887214" y="242822"/>
                  </a:lnTo>
                  <a:close/>
                  <a:moveTo>
                    <a:pt x="875663" y="281462"/>
                  </a:moveTo>
                  <a:cubicBezTo>
                    <a:pt x="854836" y="266279"/>
                    <a:pt x="832098" y="251914"/>
                    <a:pt x="807633" y="243186"/>
                  </a:cubicBezTo>
                  <a:cubicBezTo>
                    <a:pt x="806451" y="242731"/>
                    <a:pt x="781440" y="234640"/>
                    <a:pt x="780894" y="240095"/>
                  </a:cubicBezTo>
                  <a:lnTo>
                    <a:pt x="769889" y="248368"/>
                  </a:lnTo>
                  <a:cubicBezTo>
                    <a:pt x="771708" y="249005"/>
                    <a:pt x="775255" y="263461"/>
                    <a:pt x="775892" y="265006"/>
                  </a:cubicBezTo>
                  <a:cubicBezTo>
                    <a:pt x="782804" y="282372"/>
                    <a:pt x="789625" y="299737"/>
                    <a:pt x="797265" y="316739"/>
                  </a:cubicBezTo>
                  <a:cubicBezTo>
                    <a:pt x="826096" y="381109"/>
                    <a:pt x="867842" y="444843"/>
                    <a:pt x="928232" y="483392"/>
                  </a:cubicBezTo>
                  <a:cubicBezTo>
                    <a:pt x="948423" y="496302"/>
                    <a:pt x="990169" y="517395"/>
                    <a:pt x="1011997" y="495757"/>
                  </a:cubicBezTo>
                  <a:cubicBezTo>
                    <a:pt x="1028913" y="478937"/>
                    <a:pt x="1014634" y="445661"/>
                    <a:pt x="1006449" y="428295"/>
                  </a:cubicBezTo>
                  <a:cubicBezTo>
                    <a:pt x="978436" y="369653"/>
                    <a:pt x="927596" y="319284"/>
                    <a:pt x="875663" y="281462"/>
                  </a:cubicBezTo>
                  <a:close/>
                  <a:moveTo>
                    <a:pt x="1444008" y="499302"/>
                  </a:moveTo>
                  <a:cubicBezTo>
                    <a:pt x="1431548" y="459662"/>
                    <a:pt x="1402353" y="426204"/>
                    <a:pt x="1370157" y="400929"/>
                  </a:cubicBezTo>
                  <a:cubicBezTo>
                    <a:pt x="1321953" y="363016"/>
                    <a:pt x="1263836" y="341378"/>
                    <a:pt x="1204901" y="326649"/>
                  </a:cubicBezTo>
                  <a:cubicBezTo>
                    <a:pt x="1185711" y="321830"/>
                    <a:pt x="1166520" y="317739"/>
                    <a:pt x="1146876" y="315921"/>
                  </a:cubicBezTo>
                  <a:cubicBezTo>
                    <a:pt x="1138781" y="315102"/>
                    <a:pt x="1124865" y="324194"/>
                    <a:pt x="1122592" y="316375"/>
                  </a:cubicBezTo>
                  <a:lnTo>
                    <a:pt x="1106221" y="311557"/>
                  </a:lnTo>
                  <a:cubicBezTo>
                    <a:pt x="1137235" y="326740"/>
                    <a:pt x="1157880" y="373290"/>
                    <a:pt x="1177525" y="399293"/>
                  </a:cubicBezTo>
                  <a:cubicBezTo>
                    <a:pt x="1218544" y="453571"/>
                    <a:pt x="1262927" y="506212"/>
                    <a:pt x="1324955" y="536943"/>
                  </a:cubicBezTo>
                  <a:cubicBezTo>
                    <a:pt x="1338961" y="543852"/>
                    <a:pt x="1353604" y="549399"/>
                    <a:pt x="1368701" y="553217"/>
                  </a:cubicBezTo>
                  <a:cubicBezTo>
                    <a:pt x="1378433" y="555672"/>
                    <a:pt x="1388438" y="557308"/>
                    <a:pt x="1398442" y="557581"/>
                  </a:cubicBezTo>
                  <a:cubicBezTo>
                    <a:pt x="1437096" y="558945"/>
                    <a:pt x="1455740" y="536761"/>
                    <a:pt x="1444008" y="4993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707;p12">
              <a:extLst>
                <a:ext uri="{FF2B5EF4-FFF2-40B4-BE49-F238E27FC236}">
                  <a16:creationId xmlns:a16="http://schemas.microsoft.com/office/drawing/2014/main" id="{31C2AB63-ACFA-4BB2-8025-8EC91FBA0C08}"/>
                </a:ext>
              </a:extLst>
            </p:cNvPr>
            <p:cNvSpPr/>
            <p:nvPr/>
          </p:nvSpPr>
          <p:spPr>
            <a:xfrm rot="-5400000">
              <a:off x="8187683" y="1622482"/>
              <a:ext cx="185513" cy="168010"/>
            </a:xfrm>
            <a:custGeom>
              <a:avLst/>
              <a:gdLst/>
              <a:ahLst/>
              <a:cxnLst/>
              <a:rect l="l" t="t" r="r" b="b"/>
              <a:pathLst>
                <a:path w="371025" h="336021" extrusionOk="0">
                  <a:moveTo>
                    <a:pt x="78129" y="286522"/>
                  </a:moveTo>
                  <a:cubicBezTo>
                    <a:pt x="75765" y="282067"/>
                    <a:pt x="86770" y="275248"/>
                    <a:pt x="89044" y="273703"/>
                  </a:cubicBezTo>
                  <a:cubicBezTo>
                    <a:pt x="107507" y="260974"/>
                    <a:pt x="128516" y="252428"/>
                    <a:pt x="149525" y="245063"/>
                  </a:cubicBezTo>
                  <a:cubicBezTo>
                    <a:pt x="211098" y="223425"/>
                    <a:pt x="290679" y="210787"/>
                    <a:pt x="348341" y="250337"/>
                  </a:cubicBezTo>
                  <a:cubicBezTo>
                    <a:pt x="402274" y="287431"/>
                    <a:pt x="348614" y="323526"/>
                    <a:pt x="305686" y="332254"/>
                  </a:cubicBezTo>
                  <a:cubicBezTo>
                    <a:pt x="245023" y="344528"/>
                    <a:pt x="189452" y="323708"/>
                    <a:pt x="130517" y="314070"/>
                  </a:cubicBezTo>
                  <a:cubicBezTo>
                    <a:pt x="112418" y="311070"/>
                    <a:pt x="83041" y="314707"/>
                    <a:pt x="66488" y="306342"/>
                  </a:cubicBezTo>
                  <a:lnTo>
                    <a:pt x="78129" y="286522"/>
                  </a:lnTo>
                  <a:lnTo>
                    <a:pt x="78129" y="286522"/>
                  </a:lnTo>
                  <a:close/>
                  <a:moveTo>
                    <a:pt x="30200" y="313979"/>
                  </a:moveTo>
                  <a:cubicBezTo>
                    <a:pt x="27016" y="316980"/>
                    <a:pt x="16739" y="294796"/>
                    <a:pt x="16466" y="293977"/>
                  </a:cubicBezTo>
                  <a:cubicBezTo>
                    <a:pt x="7826" y="272248"/>
                    <a:pt x="3642" y="248882"/>
                    <a:pt x="1550" y="225698"/>
                  </a:cubicBezTo>
                  <a:cubicBezTo>
                    <a:pt x="-3816" y="165237"/>
                    <a:pt x="4097" y="97776"/>
                    <a:pt x="35565" y="44771"/>
                  </a:cubicBezTo>
                  <a:cubicBezTo>
                    <a:pt x="46025" y="27224"/>
                    <a:pt x="66579" y="-2870"/>
                    <a:pt x="91045" y="221"/>
                  </a:cubicBezTo>
                  <a:cubicBezTo>
                    <a:pt x="119239" y="3767"/>
                    <a:pt x="122240" y="56045"/>
                    <a:pt x="123787" y="76319"/>
                  </a:cubicBezTo>
                  <a:cubicBezTo>
                    <a:pt x="130062" y="156418"/>
                    <a:pt x="114146" y="236426"/>
                    <a:pt x="64578" y="300887"/>
                  </a:cubicBezTo>
                  <a:lnTo>
                    <a:pt x="30200" y="313979"/>
                  </a:lnTo>
                  <a:lnTo>
                    <a:pt x="30200" y="313979"/>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708;p12">
              <a:extLst>
                <a:ext uri="{FF2B5EF4-FFF2-40B4-BE49-F238E27FC236}">
                  <a16:creationId xmlns:a16="http://schemas.microsoft.com/office/drawing/2014/main" id="{BD370748-641A-421B-8767-3948B5819165}"/>
                </a:ext>
              </a:extLst>
            </p:cNvPr>
            <p:cNvSpPr/>
            <p:nvPr/>
          </p:nvSpPr>
          <p:spPr>
            <a:xfrm rot="-5400000">
              <a:off x="8156723" y="1578432"/>
              <a:ext cx="301741" cy="307909"/>
            </a:xfrm>
            <a:custGeom>
              <a:avLst/>
              <a:gdLst/>
              <a:ahLst/>
              <a:cxnLst/>
              <a:rect l="l" t="t" r="r" b="b"/>
              <a:pathLst>
                <a:path w="603481" h="615818" extrusionOk="0">
                  <a:moveTo>
                    <a:pt x="601223" y="20077"/>
                  </a:moveTo>
                  <a:cubicBezTo>
                    <a:pt x="596130" y="27714"/>
                    <a:pt x="589490" y="35170"/>
                    <a:pt x="582032" y="42352"/>
                  </a:cubicBezTo>
                  <a:cubicBezTo>
                    <a:pt x="567026" y="56899"/>
                    <a:pt x="548654" y="70537"/>
                    <a:pt x="535557" y="83447"/>
                  </a:cubicBezTo>
                  <a:cubicBezTo>
                    <a:pt x="514184" y="104540"/>
                    <a:pt x="492993" y="125724"/>
                    <a:pt x="471892" y="147090"/>
                  </a:cubicBezTo>
                  <a:cubicBezTo>
                    <a:pt x="450792" y="168365"/>
                    <a:pt x="429874" y="189821"/>
                    <a:pt x="409137" y="211460"/>
                  </a:cubicBezTo>
                  <a:cubicBezTo>
                    <a:pt x="370484" y="251282"/>
                    <a:pt x="332830" y="292013"/>
                    <a:pt x="294813" y="332472"/>
                  </a:cubicBezTo>
                  <a:cubicBezTo>
                    <a:pt x="288083" y="339564"/>
                    <a:pt x="281353" y="346655"/>
                    <a:pt x="274623" y="353747"/>
                  </a:cubicBezTo>
                  <a:cubicBezTo>
                    <a:pt x="276624" y="353383"/>
                    <a:pt x="279352" y="353019"/>
                    <a:pt x="281080" y="352656"/>
                  </a:cubicBezTo>
                  <a:cubicBezTo>
                    <a:pt x="306091" y="348292"/>
                    <a:pt x="330921" y="344564"/>
                    <a:pt x="355840" y="343291"/>
                  </a:cubicBezTo>
                  <a:cubicBezTo>
                    <a:pt x="380852" y="341927"/>
                    <a:pt x="405863" y="343019"/>
                    <a:pt x="431238" y="344655"/>
                  </a:cubicBezTo>
                  <a:cubicBezTo>
                    <a:pt x="442425" y="345655"/>
                    <a:pt x="455612" y="345019"/>
                    <a:pt x="467891" y="346201"/>
                  </a:cubicBezTo>
                  <a:cubicBezTo>
                    <a:pt x="474348" y="346928"/>
                    <a:pt x="480533" y="347837"/>
                    <a:pt x="486171" y="349746"/>
                  </a:cubicBezTo>
                  <a:cubicBezTo>
                    <a:pt x="493356" y="351656"/>
                    <a:pt x="497540" y="359020"/>
                    <a:pt x="495630" y="366112"/>
                  </a:cubicBezTo>
                  <a:cubicBezTo>
                    <a:pt x="493720" y="373294"/>
                    <a:pt x="486354" y="377567"/>
                    <a:pt x="479259" y="375567"/>
                  </a:cubicBezTo>
                  <a:cubicBezTo>
                    <a:pt x="475258" y="374749"/>
                    <a:pt x="470892" y="374658"/>
                    <a:pt x="466526" y="374658"/>
                  </a:cubicBezTo>
                  <a:cubicBezTo>
                    <a:pt x="454248" y="374749"/>
                    <a:pt x="441152" y="376567"/>
                    <a:pt x="430055" y="376658"/>
                  </a:cubicBezTo>
                  <a:cubicBezTo>
                    <a:pt x="405681" y="376476"/>
                    <a:pt x="381852" y="378022"/>
                    <a:pt x="357842" y="379477"/>
                  </a:cubicBezTo>
                  <a:cubicBezTo>
                    <a:pt x="334013" y="380931"/>
                    <a:pt x="310093" y="382113"/>
                    <a:pt x="285900" y="385205"/>
                  </a:cubicBezTo>
                  <a:cubicBezTo>
                    <a:pt x="274532" y="386386"/>
                    <a:pt x="256796" y="386750"/>
                    <a:pt x="240698" y="389478"/>
                  </a:cubicBezTo>
                  <a:cubicBezTo>
                    <a:pt x="220416" y="410843"/>
                    <a:pt x="200226" y="432209"/>
                    <a:pt x="179853" y="453484"/>
                  </a:cubicBezTo>
                  <a:cubicBezTo>
                    <a:pt x="128284" y="507126"/>
                    <a:pt x="76080" y="560131"/>
                    <a:pt x="22965" y="611864"/>
                  </a:cubicBezTo>
                  <a:cubicBezTo>
                    <a:pt x="17690" y="617137"/>
                    <a:pt x="9231" y="617137"/>
                    <a:pt x="3956" y="611864"/>
                  </a:cubicBezTo>
                  <a:cubicBezTo>
                    <a:pt x="-1319" y="606681"/>
                    <a:pt x="-1319" y="598226"/>
                    <a:pt x="3956" y="592953"/>
                  </a:cubicBezTo>
                  <a:cubicBezTo>
                    <a:pt x="57799" y="537129"/>
                    <a:pt x="110095" y="479578"/>
                    <a:pt x="162664" y="422117"/>
                  </a:cubicBezTo>
                  <a:cubicBezTo>
                    <a:pt x="173941" y="409752"/>
                    <a:pt x="185401" y="397478"/>
                    <a:pt x="196769" y="385114"/>
                  </a:cubicBezTo>
                  <a:cubicBezTo>
                    <a:pt x="197225" y="382204"/>
                    <a:pt x="198316" y="379295"/>
                    <a:pt x="200772" y="377204"/>
                  </a:cubicBezTo>
                  <a:cubicBezTo>
                    <a:pt x="201044" y="376931"/>
                    <a:pt x="201681" y="376840"/>
                    <a:pt x="201953" y="376567"/>
                  </a:cubicBezTo>
                  <a:cubicBezTo>
                    <a:pt x="202318" y="374203"/>
                    <a:pt x="202500" y="371840"/>
                    <a:pt x="202954" y="369567"/>
                  </a:cubicBezTo>
                  <a:cubicBezTo>
                    <a:pt x="206047" y="354838"/>
                    <a:pt x="210958" y="340291"/>
                    <a:pt x="213686" y="325744"/>
                  </a:cubicBezTo>
                  <a:cubicBezTo>
                    <a:pt x="215960" y="315289"/>
                    <a:pt x="216960" y="304742"/>
                    <a:pt x="217870" y="294195"/>
                  </a:cubicBezTo>
                  <a:cubicBezTo>
                    <a:pt x="219325" y="278103"/>
                    <a:pt x="220053" y="261920"/>
                    <a:pt x="219325" y="245645"/>
                  </a:cubicBezTo>
                  <a:lnTo>
                    <a:pt x="216415" y="193822"/>
                  </a:lnTo>
                  <a:lnTo>
                    <a:pt x="214869" y="177093"/>
                  </a:lnTo>
                  <a:cubicBezTo>
                    <a:pt x="214505" y="174638"/>
                    <a:pt x="212504" y="169728"/>
                    <a:pt x="212322" y="167365"/>
                  </a:cubicBezTo>
                  <a:cubicBezTo>
                    <a:pt x="211958" y="163273"/>
                    <a:pt x="212686" y="160091"/>
                    <a:pt x="214050" y="158182"/>
                  </a:cubicBezTo>
                  <a:cubicBezTo>
                    <a:pt x="216233" y="154818"/>
                    <a:pt x="218961" y="152090"/>
                    <a:pt x="223327" y="151636"/>
                  </a:cubicBezTo>
                  <a:cubicBezTo>
                    <a:pt x="225146" y="151363"/>
                    <a:pt x="227602" y="150999"/>
                    <a:pt x="230512" y="152272"/>
                  </a:cubicBezTo>
                  <a:cubicBezTo>
                    <a:pt x="236242" y="154272"/>
                    <a:pt x="239698" y="159909"/>
                    <a:pt x="239061" y="165637"/>
                  </a:cubicBezTo>
                  <a:cubicBezTo>
                    <a:pt x="239971" y="167728"/>
                    <a:pt x="241153" y="170638"/>
                    <a:pt x="241426" y="171911"/>
                  </a:cubicBezTo>
                  <a:lnTo>
                    <a:pt x="245337" y="189912"/>
                  </a:lnTo>
                  <a:cubicBezTo>
                    <a:pt x="246974" y="198731"/>
                    <a:pt x="248611" y="207550"/>
                    <a:pt x="250066" y="216460"/>
                  </a:cubicBezTo>
                  <a:cubicBezTo>
                    <a:pt x="251431" y="225370"/>
                    <a:pt x="252613" y="234462"/>
                    <a:pt x="253613" y="243463"/>
                  </a:cubicBezTo>
                  <a:cubicBezTo>
                    <a:pt x="254886" y="258465"/>
                    <a:pt x="255705" y="273557"/>
                    <a:pt x="254704" y="288559"/>
                  </a:cubicBezTo>
                  <a:cubicBezTo>
                    <a:pt x="253795" y="302651"/>
                    <a:pt x="250975" y="316379"/>
                    <a:pt x="247428" y="330199"/>
                  </a:cubicBezTo>
                  <a:cubicBezTo>
                    <a:pt x="254432" y="322653"/>
                    <a:pt x="261253" y="315016"/>
                    <a:pt x="268256" y="307560"/>
                  </a:cubicBezTo>
                  <a:cubicBezTo>
                    <a:pt x="306546" y="266920"/>
                    <a:pt x="345654" y="227098"/>
                    <a:pt x="385035" y="187730"/>
                  </a:cubicBezTo>
                  <a:cubicBezTo>
                    <a:pt x="406408" y="166546"/>
                    <a:pt x="428054" y="145453"/>
                    <a:pt x="449792" y="124633"/>
                  </a:cubicBezTo>
                  <a:cubicBezTo>
                    <a:pt x="471620" y="103813"/>
                    <a:pt x="493538" y="83174"/>
                    <a:pt x="515730" y="62718"/>
                  </a:cubicBezTo>
                  <a:cubicBezTo>
                    <a:pt x="529282" y="50171"/>
                    <a:pt x="548199" y="37079"/>
                    <a:pt x="563843" y="22987"/>
                  </a:cubicBezTo>
                  <a:cubicBezTo>
                    <a:pt x="570027" y="17350"/>
                    <a:pt x="575757" y="11622"/>
                    <a:pt x="580032" y="5530"/>
                  </a:cubicBezTo>
                  <a:cubicBezTo>
                    <a:pt x="584033" y="-289"/>
                    <a:pt x="592037" y="-1743"/>
                    <a:pt x="597949" y="2257"/>
                  </a:cubicBezTo>
                  <a:cubicBezTo>
                    <a:pt x="603770" y="6258"/>
                    <a:pt x="605225" y="14258"/>
                    <a:pt x="601223" y="2007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0" name="Google Shape;709;p12">
              <a:extLst>
                <a:ext uri="{FF2B5EF4-FFF2-40B4-BE49-F238E27FC236}">
                  <a16:creationId xmlns:a16="http://schemas.microsoft.com/office/drawing/2014/main" id="{FB9CA199-2AF5-4B59-87B9-1B42752F8459}"/>
                </a:ext>
              </a:extLst>
            </p:cNvPr>
            <p:cNvSpPr/>
            <p:nvPr/>
          </p:nvSpPr>
          <p:spPr>
            <a:xfrm rot="-5400000">
              <a:off x="7918597" y="1360829"/>
              <a:ext cx="341565" cy="361232"/>
            </a:xfrm>
            <a:custGeom>
              <a:avLst/>
              <a:gdLst/>
              <a:ahLst/>
              <a:cxnLst/>
              <a:rect l="l" t="t" r="r" b="b"/>
              <a:pathLst>
                <a:path w="683129" h="722464" extrusionOk="0">
                  <a:moveTo>
                    <a:pt x="176308" y="306171"/>
                  </a:moveTo>
                  <a:cubicBezTo>
                    <a:pt x="99911" y="291170"/>
                    <a:pt x="4413" y="292443"/>
                    <a:pt x="139" y="390816"/>
                  </a:cubicBezTo>
                  <a:cubicBezTo>
                    <a:pt x="-4590" y="501373"/>
                    <a:pt x="112279" y="482280"/>
                    <a:pt x="203229" y="440003"/>
                  </a:cubicBezTo>
                  <a:cubicBezTo>
                    <a:pt x="137563" y="487371"/>
                    <a:pt x="71352" y="557560"/>
                    <a:pt x="122193" y="626476"/>
                  </a:cubicBezTo>
                  <a:cubicBezTo>
                    <a:pt x="174307" y="697029"/>
                    <a:pt x="242428" y="627385"/>
                    <a:pt x="289814" y="542922"/>
                  </a:cubicBezTo>
                  <a:cubicBezTo>
                    <a:pt x="279172" y="641750"/>
                    <a:pt x="295361" y="746033"/>
                    <a:pt x="385675" y="717758"/>
                  </a:cubicBezTo>
                  <a:cubicBezTo>
                    <a:pt x="463345" y="693574"/>
                    <a:pt x="455796" y="612020"/>
                    <a:pt x="431331" y="540286"/>
                  </a:cubicBezTo>
                  <a:cubicBezTo>
                    <a:pt x="479171" y="604292"/>
                    <a:pt x="545109" y="662389"/>
                    <a:pt x="602772" y="606565"/>
                  </a:cubicBezTo>
                  <a:cubicBezTo>
                    <a:pt x="663617" y="547650"/>
                    <a:pt x="598315" y="480280"/>
                    <a:pt x="518916" y="434366"/>
                  </a:cubicBezTo>
                  <a:cubicBezTo>
                    <a:pt x="603954" y="459096"/>
                    <a:pt x="692357" y="455550"/>
                    <a:pt x="682353" y="359904"/>
                  </a:cubicBezTo>
                  <a:cubicBezTo>
                    <a:pt x="671893" y="259894"/>
                    <a:pt x="571848" y="266804"/>
                    <a:pt x="495360" y="287533"/>
                  </a:cubicBezTo>
                  <a:cubicBezTo>
                    <a:pt x="569484" y="252802"/>
                    <a:pt x="652521" y="193796"/>
                    <a:pt x="611320" y="114243"/>
                  </a:cubicBezTo>
                  <a:cubicBezTo>
                    <a:pt x="565118" y="24870"/>
                    <a:pt x="471258" y="109970"/>
                    <a:pt x="410231" y="198070"/>
                  </a:cubicBezTo>
                  <a:cubicBezTo>
                    <a:pt x="430603" y="116334"/>
                    <a:pt x="435424" y="11505"/>
                    <a:pt x="331378" y="777"/>
                  </a:cubicBezTo>
                  <a:cubicBezTo>
                    <a:pt x="218054" y="-10860"/>
                    <a:pt x="228695" y="110515"/>
                    <a:pt x="266076" y="209980"/>
                  </a:cubicBezTo>
                  <a:cubicBezTo>
                    <a:pt x="219691" y="139973"/>
                    <a:pt x="151206" y="68511"/>
                    <a:pt x="88269" y="125699"/>
                  </a:cubicBezTo>
                  <a:cubicBezTo>
                    <a:pt x="23331" y="184705"/>
                    <a:pt x="94181" y="257439"/>
                    <a:pt x="176308" y="306171"/>
                  </a:cubicBezTo>
                  <a:lnTo>
                    <a:pt x="176308" y="306171"/>
                  </a:lnTo>
                  <a:close/>
                  <a:moveTo>
                    <a:pt x="275898" y="394817"/>
                  </a:moveTo>
                  <a:cubicBezTo>
                    <a:pt x="286357" y="380270"/>
                    <a:pt x="281264" y="363813"/>
                    <a:pt x="275898" y="351630"/>
                  </a:cubicBezTo>
                  <a:cubicBezTo>
                    <a:pt x="318463" y="362813"/>
                    <a:pt x="313642" y="303807"/>
                    <a:pt x="321555" y="310263"/>
                  </a:cubicBezTo>
                  <a:cubicBezTo>
                    <a:pt x="321555" y="310263"/>
                    <a:pt x="320191" y="307080"/>
                    <a:pt x="317462" y="301444"/>
                  </a:cubicBezTo>
                  <a:cubicBezTo>
                    <a:pt x="335834" y="311717"/>
                    <a:pt x="357116" y="300534"/>
                    <a:pt x="368485" y="296079"/>
                  </a:cubicBezTo>
                  <a:cubicBezTo>
                    <a:pt x="377398" y="313808"/>
                    <a:pt x="403773" y="318627"/>
                    <a:pt x="398408" y="323718"/>
                  </a:cubicBezTo>
                  <a:cubicBezTo>
                    <a:pt x="398408" y="323718"/>
                    <a:pt x="402046" y="322718"/>
                    <a:pt x="408321" y="320809"/>
                  </a:cubicBezTo>
                  <a:cubicBezTo>
                    <a:pt x="410594" y="327719"/>
                    <a:pt x="380945" y="365086"/>
                    <a:pt x="413232" y="388180"/>
                  </a:cubicBezTo>
                  <a:cubicBezTo>
                    <a:pt x="412777" y="387998"/>
                    <a:pt x="412323" y="387907"/>
                    <a:pt x="411777" y="387725"/>
                  </a:cubicBezTo>
                  <a:cubicBezTo>
                    <a:pt x="379217" y="378269"/>
                    <a:pt x="373124" y="406090"/>
                    <a:pt x="369395" y="421274"/>
                  </a:cubicBezTo>
                  <a:cubicBezTo>
                    <a:pt x="363119" y="420274"/>
                    <a:pt x="350931" y="415364"/>
                    <a:pt x="338836" y="416364"/>
                  </a:cubicBezTo>
                  <a:cubicBezTo>
                    <a:pt x="334833" y="388180"/>
                    <a:pt x="294998" y="389543"/>
                    <a:pt x="300363" y="382361"/>
                  </a:cubicBezTo>
                  <a:cubicBezTo>
                    <a:pt x="300363" y="382361"/>
                    <a:pt x="290814" y="386816"/>
                    <a:pt x="275898" y="394817"/>
                  </a:cubicBezTo>
                  <a:lnTo>
                    <a:pt x="275898"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1" name="Google Shape;710;p12">
              <a:extLst>
                <a:ext uri="{FF2B5EF4-FFF2-40B4-BE49-F238E27FC236}">
                  <a16:creationId xmlns:a16="http://schemas.microsoft.com/office/drawing/2014/main" id="{51A0467F-D800-478B-91E4-D82C25CD9A4D}"/>
                </a:ext>
              </a:extLst>
            </p:cNvPr>
            <p:cNvSpPr/>
            <p:nvPr/>
          </p:nvSpPr>
          <p:spPr>
            <a:xfrm rot="-5400000">
              <a:off x="8046968" y="1498898"/>
              <a:ext cx="87630" cy="88276"/>
            </a:xfrm>
            <a:custGeom>
              <a:avLst/>
              <a:gdLst/>
              <a:ahLst/>
              <a:cxnLst/>
              <a:rect l="l" t="t" r="r" b="b"/>
              <a:pathLst>
                <a:path w="175260" h="176552" extrusionOk="0">
                  <a:moveTo>
                    <a:pt x="45" y="90958"/>
                  </a:moveTo>
                  <a:cubicBezTo>
                    <a:pt x="-1501" y="42317"/>
                    <a:pt x="36607" y="1586"/>
                    <a:pt x="84992" y="40"/>
                  </a:cubicBezTo>
                  <a:cubicBezTo>
                    <a:pt x="133286" y="-1415"/>
                    <a:pt x="173759" y="36862"/>
                    <a:pt x="175215" y="85594"/>
                  </a:cubicBezTo>
                  <a:cubicBezTo>
                    <a:pt x="176761" y="134235"/>
                    <a:pt x="138653" y="174967"/>
                    <a:pt x="90267" y="176512"/>
                  </a:cubicBezTo>
                  <a:cubicBezTo>
                    <a:pt x="41973" y="177967"/>
                    <a:pt x="1501" y="139690"/>
                    <a:pt x="45" y="90958"/>
                  </a:cubicBezTo>
                  <a:lnTo>
                    <a:pt x="45"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711;p12">
              <a:extLst>
                <a:ext uri="{FF2B5EF4-FFF2-40B4-BE49-F238E27FC236}">
                  <a16:creationId xmlns:a16="http://schemas.microsoft.com/office/drawing/2014/main" id="{04BDBA2B-794E-4932-B6BB-1F8EE12A91A6}"/>
                </a:ext>
              </a:extLst>
            </p:cNvPr>
            <p:cNvSpPr/>
            <p:nvPr/>
          </p:nvSpPr>
          <p:spPr>
            <a:xfrm rot="-5400000">
              <a:off x="8118641" y="1182407"/>
              <a:ext cx="685490" cy="307399"/>
            </a:xfrm>
            <a:custGeom>
              <a:avLst/>
              <a:gdLst/>
              <a:ahLst/>
              <a:cxnLst/>
              <a:rect l="l" t="t" r="r" b="b"/>
              <a:pathLst>
                <a:path w="1370980" h="614797" extrusionOk="0">
                  <a:moveTo>
                    <a:pt x="173130" y="294311"/>
                  </a:moveTo>
                  <a:cubicBezTo>
                    <a:pt x="207601" y="312222"/>
                    <a:pt x="190320" y="373046"/>
                    <a:pt x="180588" y="399867"/>
                  </a:cubicBezTo>
                  <a:cubicBezTo>
                    <a:pt x="151030" y="480966"/>
                    <a:pt x="85183" y="553519"/>
                    <a:pt x="25611" y="614797"/>
                  </a:cubicBezTo>
                  <a:lnTo>
                    <a:pt x="21791" y="598887"/>
                  </a:lnTo>
                  <a:cubicBezTo>
                    <a:pt x="17334" y="604524"/>
                    <a:pt x="5783" y="575612"/>
                    <a:pt x="5602" y="575066"/>
                  </a:cubicBezTo>
                  <a:cubicBezTo>
                    <a:pt x="-1856" y="547245"/>
                    <a:pt x="-1038" y="518151"/>
                    <a:pt x="3237" y="489876"/>
                  </a:cubicBezTo>
                  <a:cubicBezTo>
                    <a:pt x="13332" y="422597"/>
                    <a:pt x="44346" y="350498"/>
                    <a:pt x="102372" y="311222"/>
                  </a:cubicBezTo>
                  <a:cubicBezTo>
                    <a:pt x="121016" y="298493"/>
                    <a:pt x="150302" y="282401"/>
                    <a:pt x="173130" y="294311"/>
                  </a:cubicBezTo>
                  <a:close/>
                  <a:moveTo>
                    <a:pt x="545933" y="84017"/>
                  </a:moveTo>
                  <a:cubicBezTo>
                    <a:pt x="536929" y="83472"/>
                    <a:pt x="527925" y="84836"/>
                    <a:pt x="519285" y="87199"/>
                  </a:cubicBezTo>
                  <a:cubicBezTo>
                    <a:pt x="508371" y="90200"/>
                    <a:pt x="498185" y="94928"/>
                    <a:pt x="488362" y="100473"/>
                  </a:cubicBezTo>
                  <a:cubicBezTo>
                    <a:pt x="423879" y="136750"/>
                    <a:pt x="380587" y="203211"/>
                    <a:pt x="356121" y="271491"/>
                  </a:cubicBezTo>
                  <a:cubicBezTo>
                    <a:pt x="346117" y="299402"/>
                    <a:pt x="337113" y="330678"/>
                    <a:pt x="339659" y="360681"/>
                  </a:cubicBezTo>
                  <a:cubicBezTo>
                    <a:pt x="340115" y="366409"/>
                    <a:pt x="341842" y="382593"/>
                    <a:pt x="349119" y="385320"/>
                  </a:cubicBezTo>
                  <a:lnTo>
                    <a:pt x="373584" y="381501"/>
                  </a:lnTo>
                  <a:cubicBezTo>
                    <a:pt x="410600" y="349953"/>
                    <a:pt x="453256" y="327314"/>
                    <a:pt x="488181" y="292584"/>
                  </a:cubicBezTo>
                  <a:cubicBezTo>
                    <a:pt x="510190" y="270763"/>
                    <a:pt x="530199" y="246579"/>
                    <a:pt x="547752" y="221122"/>
                  </a:cubicBezTo>
                  <a:cubicBezTo>
                    <a:pt x="569398" y="189573"/>
                    <a:pt x="621785" y="88199"/>
                    <a:pt x="545933" y="84017"/>
                  </a:cubicBezTo>
                  <a:close/>
                  <a:moveTo>
                    <a:pt x="1026784" y="18738"/>
                  </a:moveTo>
                  <a:cubicBezTo>
                    <a:pt x="1007867" y="-7719"/>
                    <a:pt x="963665" y="-628"/>
                    <a:pt x="937381" y="6828"/>
                  </a:cubicBezTo>
                  <a:cubicBezTo>
                    <a:pt x="865348" y="27466"/>
                    <a:pt x="803684" y="76835"/>
                    <a:pt x="763576" y="139477"/>
                  </a:cubicBezTo>
                  <a:cubicBezTo>
                    <a:pt x="746659" y="165935"/>
                    <a:pt x="733017" y="194756"/>
                    <a:pt x="722376" y="224304"/>
                  </a:cubicBezTo>
                  <a:cubicBezTo>
                    <a:pt x="718374" y="235305"/>
                    <a:pt x="714463" y="246579"/>
                    <a:pt x="712189" y="258035"/>
                  </a:cubicBezTo>
                  <a:cubicBezTo>
                    <a:pt x="711553" y="261581"/>
                    <a:pt x="713008" y="268490"/>
                    <a:pt x="712735" y="272036"/>
                  </a:cubicBezTo>
                  <a:lnTo>
                    <a:pt x="713463" y="271309"/>
                  </a:lnTo>
                  <a:cubicBezTo>
                    <a:pt x="745841" y="254580"/>
                    <a:pt x="785495" y="249943"/>
                    <a:pt x="819783" y="237851"/>
                  </a:cubicBezTo>
                  <a:cubicBezTo>
                    <a:pt x="883265" y="215485"/>
                    <a:pt x="943293" y="179027"/>
                    <a:pt x="989586" y="129749"/>
                  </a:cubicBezTo>
                  <a:cubicBezTo>
                    <a:pt x="1013415" y="104292"/>
                    <a:pt x="1052796" y="55105"/>
                    <a:pt x="1026784" y="18738"/>
                  </a:cubicBezTo>
                  <a:close/>
                  <a:moveTo>
                    <a:pt x="1334649" y="172935"/>
                  </a:moveTo>
                  <a:cubicBezTo>
                    <a:pt x="1326009" y="170208"/>
                    <a:pt x="1316914" y="168844"/>
                    <a:pt x="1307819" y="168389"/>
                  </a:cubicBezTo>
                  <a:cubicBezTo>
                    <a:pt x="1222872" y="164025"/>
                    <a:pt x="1146111" y="219576"/>
                    <a:pt x="1091723" y="279673"/>
                  </a:cubicBezTo>
                  <a:cubicBezTo>
                    <a:pt x="1075352" y="297766"/>
                    <a:pt x="1030513" y="337588"/>
                    <a:pt x="1019326" y="359499"/>
                  </a:cubicBezTo>
                  <a:cubicBezTo>
                    <a:pt x="1016598" y="365045"/>
                    <a:pt x="1236514" y="376501"/>
                    <a:pt x="1317187" y="313677"/>
                  </a:cubicBezTo>
                  <a:cubicBezTo>
                    <a:pt x="1354567" y="284492"/>
                    <a:pt x="1407408" y="195665"/>
                    <a:pt x="1334649" y="172935"/>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712;p12">
              <a:extLst>
                <a:ext uri="{FF2B5EF4-FFF2-40B4-BE49-F238E27FC236}">
                  <a16:creationId xmlns:a16="http://schemas.microsoft.com/office/drawing/2014/main" id="{D95AA179-6594-4CB8-9EAD-D9EB1DCE05ED}"/>
                </a:ext>
              </a:extLst>
            </p:cNvPr>
            <p:cNvSpPr/>
            <p:nvPr/>
          </p:nvSpPr>
          <p:spPr>
            <a:xfrm rot="-5400000">
              <a:off x="7754743" y="1601409"/>
              <a:ext cx="270042" cy="719365"/>
            </a:xfrm>
            <a:custGeom>
              <a:avLst/>
              <a:gdLst/>
              <a:ahLst/>
              <a:cxnLst/>
              <a:rect l="l" t="t" r="r" b="b"/>
              <a:pathLst>
                <a:path w="540085" h="1438731" extrusionOk="0">
                  <a:moveTo>
                    <a:pt x="411117" y="1166636"/>
                  </a:moveTo>
                  <a:cubicBezTo>
                    <a:pt x="432490" y="1183365"/>
                    <a:pt x="423213" y="1217551"/>
                    <a:pt x="414482" y="1240371"/>
                  </a:cubicBezTo>
                  <a:cubicBezTo>
                    <a:pt x="387470" y="1311105"/>
                    <a:pt x="313255" y="1369566"/>
                    <a:pt x="237858" y="1406297"/>
                  </a:cubicBezTo>
                  <a:cubicBezTo>
                    <a:pt x="206207" y="1421753"/>
                    <a:pt x="172465" y="1434390"/>
                    <a:pt x="137449" y="1438664"/>
                  </a:cubicBezTo>
                  <a:cubicBezTo>
                    <a:pt x="136722" y="1438755"/>
                    <a:pt x="99068" y="1439482"/>
                    <a:pt x="104252" y="1432936"/>
                  </a:cubicBezTo>
                  <a:lnTo>
                    <a:pt x="84426" y="1435845"/>
                  </a:lnTo>
                  <a:cubicBezTo>
                    <a:pt x="136540" y="1354746"/>
                    <a:pt x="199932" y="1263101"/>
                    <a:pt x="285152" y="1202458"/>
                  </a:cubicBezTo>
                  <a:cubicBezTo>
                    <a:pt x="313346" y="1182274"/>
                    <a:pt x="378921" y="1141361"/>
                    <a:pt x="411117" y="1166636"/>
                  </a:cubicBezTo>
                  <a:close/>
                  <a:moveTo>
                    <a:pt x="535172" y="729411"/>
                  </a:moveTo>
                  <a:cubicBezTo>
                    <a:pt x="505341" y="659404"/>
                    <a:pt x="403932" y="749958"/>
                    <a:pt x="374191" y="783144"/>
                  </a:cubicBezTo>
                  <a:cubicBezTo>
                    <a:pt x="350090" y="810055"/>
                    <a:pt x="328353" y="838786"/>
                    <a:pt x="310072" y="868334"/>
                  </a:cubicBezTo>
                  <a:cubicBezTo>
                    <a:pt x="280877" y="915430"/>
                    <a:pt x="268326" y="964889"/>
                    <a:pt x="243497" y="1012621"/>
                  </a:cubicBezTo>
                  <a:lnTo>
                    <a:pt x="247043" y="1037260"/>
                  </a:lnTo>
                  <a:cubicBezTo>
                    <a:pt x="252591" y="1042988"/>
                    <a:pt x="272055" y="1038169"/>
                    <a:pt x="278876" y="1036260"/>
                  </a:cubicBezTo>
                  <a:cubicBezTo>
                    <a:pt x="314892" y="1026532"/>
                    <a:pt x="348543" y="1005348"/>
                    <a:pt x="377920" y="984527"/>
                  </a:cubicBezTo>
                  <a:cubicBezTo>
                    <a:pt x="449679" y="933795"/>
                    <a:pt x="513344" y="865970"/>
                    <a:pt x="534717" y="790417"/>
                  </a:cubicBezTo>
                  <a:cubicBezTo>
                    <a:pt x="537992" y="778961"/>
                    <a:pt x="540174" y="767324"/>
                    <a:pt x="540083" y="755868"/>
                  </a:cubicBezTo>
                  <a:cubicBezTo>
                    <a:pt x="540083" y="746776"/>
                    <a:pt x="538628" y="737685"/>
                    <a:pt x="535172" y="729411"/>
                  </a:cubicBezTo>
                  <a:close/>
                  <a:moveTo>
                    <a:pt x="313346" y="619582"/>
                  </a:moveTo>
                  <a:cubicBezTo>
                    <a:pt x="344360" y="597489"/>
                    <a:pt x="373555" y="572941"/>
                    <a:pt x="399020" y="546211"/>
                  </a:cubicBezTo>
                  <a:cubicBezTo>
                    <a:pt x="459229" y="482932"/>
                    <a:pt x="496791" y="404742"/>
                    <a:pt x="497337" y="328371"/>
                  </a:cubicBezTo>
                  <a:cubicBezTo>
                    <a:pt x="497519" y="300459"/>
                    <a:pt x="491334" y="255818"/>
                    <a:pt x="454227" y="248727"/>
                  </a:cubicBezTo>
                  <a:cubicBezTo>
                    <a:pt x="403204" y="238907"/>
                    <a:pt x="358457" y="296004"/>
                    <a:pt x="336538" y="328826"/>
                  </a:cubicBezTo>
                  <a:cubicBezTo>
                    <a:pt x="293974" y="392468"/>
                    <a:pt x="270963" y="463930"/>
                    <a:pt x="265597" y="533028"/>
                  </a:cubicBezTo>
                  <a:cubicBezTo>
                    <a:pt x="262687" y="570213"/>
                    <a:pt x="270236" y="609581"/>
                    <a:pt x="261232" y="646948"/>
                  </a:cubicBezTo>
                  <a:lnTo>
                    <a:pt x="260686" y="647857"/>
                  </a:lnTo>
                  <a:cubicBezTo>
                    <a:pt x="264688" y="646221"/>
                    <a:pt x="273237" y="644857"/>
                    <a:pt x="277148" y="642766"/>
                  </a:cubicBezTo>
                  <a:cubicBezTo>
                    <a:pt x="289790" y="635947"/>
                    <a:pt x="301704" y="627764"/>
                    <a:pt x="313346" y="619582"/>
                  </a:cubicBezTo>
                  <a:close/>
                  <a:moveTo>
                    <a:pt x="187108" y="43797"/>
                  </a:moveTo>
                  <a:cubicBezTo>
                    <a:pt x="183652" y="35433"/>
                    <a:pt x="179104" y="27341"/>
                    <a:pt x="173101" y="20249"/>
                  </a:cubicBezTo>
                  <a:cubicBezTo>
                    <a:pt x="122624" y="-39211"/>
                    <a:pt x="36040" y="46616"/>
                    <a:pt x="14122" y="93802"/>
                  </a:cubicBezTo>
                  <a:cubicBezTo>
                    <a:pt x="-32991" y="195449"/>
                    <a:pt x="52411" y="398560"/>
                    <a:pt x="57959" y="393741"/>
                  </a:cubicBezTo>
                  <a:cubicBezTo>
                    <a:pt x="79969" y="374285"/>
                    <a:pt x="111892" y="315824"/>
                    <a:pt x="127717" y="293004"/>
                  </a:cubicBezTo>
                  <a:cubicBezTo>
                    <a:pt x="180104" y="217269"/>
                    <a:pt x="220032" y="122350"/>
                    <a:pt x="187108" y="4379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713;p12">
              <a:extLst>
                <a:ext uri="{FF2B5EF4-FFF2-40B4-BE49-F238E27FC236}">
                  <a16:creationId xmlns:a16="http://schemas.microsoft.com/office/drawing/2014/main" id="{B124D471-B890-4136-92F8-2AC8BEA90F5E}"/>
                </a:ext>
              </a:extLst>
            </p:cNvPr>
            <p:cNvSpPr/>
            <p:nvPr/>
          </p:nvSpPr>
          <p:spPr>
            <a:xfrm rot="-5400000">
              <a:off x="7805366" y="1629315"/>
              <a:ext cx="577936" cy="1067803"/>
            </a:xfrm>
            <a:custGeom>
              <a:avLst/>
              <a:gdLst/>
              <a:ahLst/>
              <a:cxnLst/>
              <a:rect l="l" t="t" r="r" b="b"/>
              <a:pathLst>
                <a:path w="1155872" h="2135606" extrusionOk="0">
                  <a:moveTo>
                    <a:pt x="1154363" y="770990"/>
                  </a:moveTo>
                  <a:cubicBezTo>
                    <a:pt x="1152635" y="770717"/>
                    <a:pt x="1152271" y="772990"/>
                    <a:pt x="1152089" y="775536"/>
                  </a:cubicBezTo>
                  <a:cubicBezTo>
                    <a:pt x="1152453" y="775263"/>
                    <a:pt x="1152817" y="774991"/>
                    <a:pt x="1153181" y="774718"/>
                  </a:cubicBezTo>
                  <a:lnTo>
                    <a:pt x="1152453" y="775627"/>
                  </a:lnTo>
                  <a:lnTo>
                    <a:pt x="1152089" y="775991"/>
                  </a:lnTo>
                  <a:cubicBezTo>
                    <a:pt x="1151999" y="777991"/>
                    <a:pt x="1151907" y="780173"/>
                    <a:pt x="1151271" y="781173"/>
                  </a:cubicBezTo>
                  <a:lnTo>
                    <a:pt x="1139629" y="799448"/>
                  </a:lnTo>
                  <a:cubicBezTo>
                    <a:pt x="1133445" y="808721"/>
                    <a:pt x="1126896" y="817904"/>
                    <a:pt x="1120257" y="826905"/>
                  </a:cubicBezTo>
                  <a:cubicBezTo>
                    <a:pt x="1113618" y="835815"/>
                    <a:pt x="1106796" y="844543"/>
                    <a:pt x="1099975" y="853271"/>
                  </a:cubicBezTo>
                  <a:cubicBezTo>
                    <a:pt x="1091517" y="863999"/>
                    <a:pt x="1082968" y="874455"/>
                    <a:pt x="1073873" y="884365"/>
                  </a:cubicBezTo>
                  <a:cubicBezTo>
                    <a:pt x="1064778" y="894366"/>
                    <a:pt x="1055319" y="904004"/>
                    <a:pt x="1045496" y="913277"/>
                  </a:cubicBezTo>
                  <a:cubicBezTo>
                    <a:pt x="1033673" y="924278"/>
                    <a:pt x="1021395" y="934734"/>
                    <a:pt x="1008753" y="944917"/>
                  </a:cubicBezTo>
                  <a:cubicBezTo>
                    <a:pt x="990381" y="959736"/>
                    <a:pt x="971009" y="973829"/>
                    <a:pt x="950818" y="988012"/>
                  </a:cubicBezTo>
                  <a:cubicBezTo>
                    <a:pt x="948362" y="989921"/>
                    <a:pt x="945361" y="990376"/>
                    <a:pt x="942360" y="990285"/>
                  </a:cubicBezTo>
                  <a:cubicBezTo>
                    <a:pt x="938631" y="1002559"/>
                    <a:pt x="935174" y="1014742"/>
                    <a:pt x="931264" y="1027107"/>
                  </a:cubicBezTo>
                  <a:cubicBezTo>
                    <a:pt x="900068" y="1124935"/>
                    <a:pt x="863051" y="1223217"/>
                    <a:pt x="837040" y="1319409"/>
                  </a:cubicBezTo>
                  <a:cubicBezTo>
                    <a:pt x="834220" y="1329773"/>
                    <a:pt x="832674" y="1341138"/>
                    <a:pt x="830128" y="1351866"/>
                  </a:cubicBezTo>
                  <a:cubicBezTo>
                    <a:pt x="840314" y="1344138"/>
                    <a:pt x="850227" y="1336592"/>
                    <a:pt x="861414" y="1328137"/>
                  </a:cubicBezTo>
                  <a:cubicBezTo>
                    <a:pt x="871601" y="1320318"/>
                    <a:pt x="881969" y="1312226"/>
                    <a:pt x="892337" y="1304134"/>
                  </a:cubicBezTo>
                  <a:cubicBezTo>
                    <a:pt x="899158" y="1298861"/>
                    <a:pt x="906070" y="1293497"/>
                    <a:pt x="912892" y="1288224"/>
                  </a:cubicBezTo>
                  <a:cubicBezTo>
                    <a:pt x="923169" y="1280132"/>
                    <a:pt x="933355" y="1272222"/>
                    <a:pt x="942814" y="1264039"/>
                  </a:cubicBezTo>
                  <a:cubicBezTo>
                    <a:pt x="961368" y="1248038"/>
                    <a:pt x="977739" y="1231945"/>
                    <a:pt x="988289" y="1215307"/>
                  </a:cubicBezTo>
                  <a:cubicBezTo>
                    <a:pt x="991745" y="1209125"/>
                    <a:pt x="999567" y="1206943"/>
                    <a:pt x="1005751" y="1210398"/>
                  </a:cubicBezTo>
                  <a:cubicBezTo>
                    <a:pt x="1011936" y="1213853"/>
                    <a:pt x="1014119" y="1221672"/>
                    <a:pt x="1010663" y="1227854"/>
                  </a:cubicBezTo>
                  <a:cubicBezTo>
                    <a:pt x="997839" y="1253675"/>
                    <a:pt x="975192" y="1280405"/>
                    <a:pt x="947998" y="1305316"/>
                  </a:cubicBezTo>
                  <a:cubicBezTo>
                    <a:pt x="940904" y="1311862"/>
                    <a:pt x="933446" y="1318136"/>
                    <a:pt x="925716" y="1324227"/>
                  </a:cubicBezTo>
                  <a:cubicBezTo>
                    <a:pt x="918076" y="1330137"/>
                    <a:pt x="910254" y="1335865"/>
                    <a:pt x="902251" y="1341320"/>
                  </a:cubicBezTo>
                  <a:cubicBezTo>
                    <a:pt x="876785" y="1358685"/>
                    <a:pt x="850682" y="1373505"/>
                    <a:pt x="828854" y="1386506"/>
                  </a:cubicBezTo>
                  <a:cubicBezTo>
                    <a:pt x="826944" y="1387779"/>
                    <a:pt x="824762" y="1387506"/>
                    <a:pt x="822579" y="1387688"/>
                  </a:cubicBezTo>
                  <a:cubicBezTo>
                    <a:pt x="815030" y="1428601"/>
                    <a:pt x="809482" y="1470242"/>
                    <a:pt x="810209" y="1511428"/>
                  </a:cubicBezTo>
                  <a:cubicBezTo>
                    <a:pt x="811028" y="1555432"/>
                    <a:pt x="817758" y="1597982"/>
                    <a:pt x="833311" y="1635804"/>
                  </a:cubicBezTo>
                  <a:cubicBezTo>
                    <a:pt x="839950" y="1651896"/>
                    <a:pt x="847408" y="1667262"/>
                    <a:pt x="856867" y="1681354"/>
                  </a:cubicBezTo>
                  <a:cubicBezTo>
                    <a:pt x="865962" y="1694810"/>
                    <a:pt x="876785" y="1707084"/>
                    <a:pt x="890609" y="1717903"/>
                  </a:cubicBezTo>
                  <a:cubicBezTo>
                    <a:pt x="895975" y="1722085"/>
                    <a:pt x="923896" y="1734814"/>
                    <a:pt x="934992" y="1738996"/>
                  </a:cubicBezTo>
                  <a:lnTo>
                    <a:pt x="935083" y="1738996"/>
                  </a:lnTo>
                  <a:cubicBezTo>
                    <a:pt x="938085" y="1738996"/>
                    <a:pt x="941086" y="1739996"/>
                    <a:pt x="943542" y="1742178"/>
                  </a:cubicBezTo>
                  <a:cubicBezTo>
                    <a:pt x="946543" y="1744724"/>
                    <a:pt x="947362" y="1747270"/>
                    <a:pt x="947816" y="1748633"/>
                  </a:cubicBezTo>
                  <a:cubicBezTo>
                    <a:pt x="949181" y="1753179"/>
                    <a:pt x="947998" y="1756816"/>
                    <a:pt x="945997" y="1759816"/>
                  </a:cubicBezTo>
                  <a:cubicBezTo>
                    <a:pt x="944542" y="1761907"/>
                    <a:pt x="941086" y="1765908"/>
                    <a:pt x="933901" y="1765271"/>
                  </a:cubicBezTo>
                  <a:cubicBezTo>
                    <a:pt x="932628" y="1765180"/>
                    <a:pt x="929899" y="1764544"/>
                    <a:pt x="926079" y="1763180"/>
                  </a:cubicBezTo>
                  <a:cubicBezTo>
                    <a:pt x="913074" y="1758543"/>
                    <a:pt x="880696" y="1743815"/>
                    <a:pt x="874420" y="1739087"/>
                  </a:cubicBezTo>
                  <a:cubicBezTo>
                    <a:pt x="857958" y="1726631"/>
                    <a:pt x="844952" y="1712448"/>
                    <a:pt x="834129" y="1696992"/>
                  </a:cubicBezTo>
                  <a:cubicBezTo>
                    <a:pt x="823306" y="1681445"/>
                    <a:pt x="814757" y="1664534"/>
                    <a:pt x="807117" y="1646896"/>
                  </a:cubicBezTo>
                  <a:cubicBezTo>
                    <a:pt x="789564" y="1606074"/>
                    <a:pt x="781288" y="1559978"/>
                    <a:pt x="779741" y="1512246"/>
                  </a:cubicBezTo>
                  <a:cubicBezTo>
                    <a:pt x="777559" y="1444876"/>
                    <a:pt x="788745" y="1374141"/>
                    <a:pt x="805025" y="1310953"/>
                  </a:cubicBezTo>
                  <a:cubicBezTo>
                    <a:pt x="830218" y="1213944"/>
                    <a:pt x="865871" y="1114570"/>
                    <a:pt x="896976" y="1016197"/>
                  </a:cubicBezTo>
                  <a:cubicBezTo>
                    <a:pt x="928717" y="915641"/>
                    <a:pt x="955547" y="816086"/>
                    <a:pt x="959094" y="720622"/>
                  </a:cubicBezTo>
                  <a:cubicBezTo>
                    <a:pt x="963733" y="594245"/>
                    <a:pt x="927353" y="475324"/>
                    <a:pt x="806117" y="371587"/>
                  </a:cubicBezTo>
                  <a:cubicBezTo>
                    <a:pt x="788473" y="356403"/>
                    <a:pt x="768373" y="344311"/>
                    <a:pt x="747091" y="333765"/>
                  </a:cubicBezTo>
                  <a:cubicBezTo>
                    <a:pt x="714894" y="317945"/>
                    <a:pt x="679879" y="305671"/>
                    <a:pt x="645409" y="292397"/>
                  </a:cubicBezTo>
                  <a:cubicBezTo>
                    <a:pt x="638497" y="289760"/>
                    <a:pt x="634950" y="282032"/>
                    <a:pt x="637587" y="275123"/>
                  </a:cubicBezTo>
                  <a:cubicBezTo>
                    <a:pt x="640134" y="268213"/>
                    <a:pt x="647864" y="264667"/>
                    <a:pt x="654868" y="267304"/>
                  </a:cubicBezTo>
                  <a:cubicBezTo>
                    <a:pt x="688337" y="279578"/>
                    <a:pt x="722170" y="291215"/>
                    <a:pt x="753821" y="305580"/>
                  </a:cubicBezTo>
                  <a:cubicBezTo>
                    <a:pt x="755003" y="303034"/>
                    <a:pt x="756276" y="300307"/>
                    <a:pt x="756458" y="299761"/>
                  </a:cubicBezTo>
                  <a:cubicBezTo>
                    <a:pt x="760096" y="289942"/>
                    <a:pt x="763279" y="280214"/>
                    <a:pt x="766099" y="270395"/>
                  </a:cubicBezTo>
                  <a:cubicBezTo>
                    <a:pt x="769100" y="260394"/>
                    <a:pt x="771647" y="250393"/>
                    <a:pt x="773921" y="240483"/>
                  </a:cubicBezTo>
                  <a:cubicBezTo>
                    <a:pt x="779469" y="217844"/>
                    <a:pt x="783470" y="195296"/>
                    <a:pt x="787381" y="173021"/>
                  </a:cubicBezTo>
                  <a:cubicBezTo>
                    <a:pt x="790019" y="157838"/>
                    <a:pt x="792474" y="142746"/>
                    <a:pt x="794748" y="127653"/>
                  </a:cubicBezTo>
                  <a:cubicBezTo>
                    <a:pt x="800751" y="89104"/>
                    <a:pt x="805480" y="51009"/>
                    <a:pt x="808027" y="13005"/>
                  </a:cubicBezTo>
                  <a:cubicBezTo>
                    <a:pt x="808299" y="5641"/>
                    <a:pt x="814484" y="-178"/>
                    <a:pt x="821851" y="4"/>
                  </a:cubicBezTo>
                  <a:cubicBezTo>
                    <a:pt x="829218" y="186"/>
                    <a:pt x="835039" y="6368"/>
                    <a:pt x="834857" y="13824"/>
                  </a:cubicBezTo>
                  <a:cubicBezTo>
                    <a:pt x="835130" y="52919"/>
                    <a:pt x="834402" y="92468"/>
                    <a:pt x="830037" y="132381"/>
                  </a:cubicBezTo>
                  <a:cubicBezTo>
                    <a:pt x="828308" y="148019"/>
                    <a:pt x="825944" y="163748"/>
                    <a:pt x="822851" y="179477"/>
                  </a:cubicBezTo>
                  <a:cubicBezTo>
                    <a:pt x="818395" y="202661"/>
                    <a:pt x="812301" y="225754"/>
                    <a:pt x="805389" y="248938"/>
                  </a:cubicBezTo>
                  <a:cubicBezTo>
                    <a:pt x="802115" y="259303"/>
                    <a:pt x="798659" y="269758"/>
                    <a:pt x="794657" y="280032"/>
                  </a:cubicBezTo>
                  <a:cubicBezTo>
                    <a:pt x="790746" y="290215"/>
                    <a:pt x="786472" y="300307"/>
                    <a:pt x="781742" y="310399"/>
                  </a:cubicBezTo>
                  <a:cubicBezTo>
                    <a:pt x="781469" y="310944"/>
                    <a:pt x="778286" y="314672"/>
                    <a:pt x="775921" y="318036"/>
                  </a:cubicBezTo>
                  <a:cubicBezTo>
                    <a:pt x="793202" y="327219"/>
                    <a:pt x="810573" y="336310"/>
                    <a:pt x="825489" y="348675"/>
                  </a:cubicBezTo>
                  <a:cubicBezTo>
                    <a:pt x="907071" y="416773"/>
                    <a:pt x="953819" y="491599"/>
                    <a:pt x="976647" y="570970"/>
                  </a:cubicBezTo>
                  <a:lnTo>
                    <a:pt x="978739" y="567424"/>
                  </a:lnTo>
                  <a:lnTo>
                    <a:pt x="1006206" y="516692"/>
                  </a:lnTo>
                  <a:cubicBezTo>
                    <a:pt x="1020849" y="489235"/>
                    <a:pt x="1033673" y="461687"/>
                    <a:pt x="1045860" y="434502"/>
                  </a:cubicBezTo>
                  <a:cubicBezTo>
                    <a:pt x="1054137" y="415955"/>
                    <a:pt x="1062140" y="397498"/>
                    <a:pt x="1069234" y="378860"/>
                  </a:cubicBezTo>
                  <a:cubicBezTo>
                    <a:pt x="1081240" y="347493"/>
                    <a:pt x="1091426" y="315763"/>
                    <a:pt x="1097974" y="282760"/>
                  </a:cubicBezTo>
                  <a:cubicBezTo>
                    <a:pt x="1099157" y="275486"/>
                    <a:pt x="1105978" y="270486"/>
                    <a:pt x="1113345" y="271668"/>
                  </a:cubicBezTo>
                  <a:cubicBezTo>
                    <a:pt x="1120621" y="272850"/>
                    <a:pt x="1125623" y="279759"/>
                    <a:pt x="1124441" y="287033"/>
                  </a:cubicBezTo>
                  <a:cubicBezTo>
                    <a:pt x="1118893" y="330946"/>
                    <a:pt x="1108615" y="373496"/>
                    <a:pt x="1092972" y="415227"/>
                  </a:cubicBezTo>
                  <a:cubicBezTo>
                    <a:pt x="1086970" y="431593"/>
                    <a:pt x="1079966" y="447685"/>
                    <a:pt x="1072235" y="463687"/>
                  </a:cubicBezTo>
                  <a:cubicBezTo>
                    <a:pt x="1061049" y="486871"/>
                    <a:pt x="1048043" y="509600"/>
                    <a:pt x="1034400" y="532512"/>
                  </a:cubicBezTo>
                  <a:lnTo>
                    <a:pt x="1002477" y="582335"/>
                  </a:lnTo>
                  <a:lnTo>
                    <a:pt x="991472" y="597973"/>
                  </a:lnTo>
                  <a:cubicBezTo>
                    <a:pt x="990654" y="599700"/>
                    <a:pt x="988016" y="604974"/>
                    <a:pt x="986470" y="606428"/>
                  </a:cubicBezTo>
                  <a:cubicBezTo>
                    <a:pt x="986015" y="606883"/>
                    <a:pt x="985470" y="606883"/>
                    <a:pt x="984924" y="607338"/>
                  </a:cubicBezTo>
                  <a:cubicBezTo>
                    <a:pt x="992291" y="644705"/>
                    <a:pt x="995383" y="682800"/>
                    <a:pt x="994292" y="721713"/>
                  </a:cubicBezTo>
                  <a:cubicBezTo>
                    <a:pt x="992200" y="795174"/>
                    <a:pt x="976647" y="871091"/>
                    <a:pt x="955092" y="947917"/>
                  </a:cubicBezTo>
                  <a:cubicBezTo>
                    <a:pt x="972646" y="932370"/>
                    <a:pt x="990290" y="916914"/>
                    <a:pt x="1006661" y="900912"/>
                  </a:cubicBezTo>
                  <a:cubicBezTo>
                    <a:pt x="1015938" y="891911"/>
                    <a:pt x="1025033" y="882729"/>
                    <a:pt x="1034128" y="873546"/>
                  </a:cubicBezTo>
                  <a:cubicBezTo>
                    <a:pt x="1047588" y="859999"/>
                    <a:pt x="1061231" y="846361"/>
                    <a:pt x="1074145" y="831542"/>
                  </a:cubicBezTo>
                  <a:lnTo>
                    <a:pt x="1116528" y="782628"/>
                  </a:lnTo>
                  <a:lnTo>
                    <a:pt x="1128533" y="767353"/>
                  </a:lnTo>
                  <a:cubicBezTo>
                    <a:pt x="1128897" y="765808"/>
                    <a:pt x="1129625" y="763353"/>
                    <a:pt x="1129989" y="762444"/>
                  </a:cubicBezTo>
                  <a:cubicBezTo>
                    <a:pt x="1131171" y="759807"/>
                    <a:pt x="1132535" y="757898"/>
                    <a:pt x="1133990" y="756898"/>
                  </a:cubicBezTo>
                  <a:cubicBezTo>
                    <a:pt x="1137628" y="754079"/>
                    <a:pt x="1141448" y="752807"/>
                    <a:pt x="1145723" y="754079"/>
                  </a:cubicBezTo>
                  <a:cubicBezTo>
                    <a:pt x="1147724" y="754716"/>
                    <a:pt x="1150361" y="755534"/>
                    <a:pt x="1152726" y="758444"/>
                  </a:cubicBezTo>
                  <a:cubicBezTo>
                    <a:pt x="1155909" y="762080"/>
                    <a:pt x="1156637" y="766990"/>
                    <a:pt x="1155091" y="771263"/>
                  </a:cubicBezTo>
                  <a:cubicBezTo>
                    <a:pt x="1154909" y="771172"/>
                    <a:pt x="1154727" y="771081"/>
                    <a:pt x="1154363" y="770990"/>
                  </a:cubicBezTo>
                  <a:close/>
                  <a:moveTo>
                    <a:pt x="529721" y="868182"/>
                  </a:moveTo>
                  <a:cubicBezTo>
                    <a:pt x="489248" y="848271"/>
                    <a:pt x="438134" y="854635"/>
                    <a:pt x="395297" y="906913"/>
                  </a:cubicBezTo>
                  <a:cubicBezTo>
                    <a:pt x="389840" y="913550"/>
                    <a:pt x="385111" y="920460"/>
                    <a:pt x="381109" y="927824"/>
                  </a:cubicBezTo>
                  <a:cubicBezTo>
                    <a:pt x="377107" y="935279"/>
                    <a:pt x="373833" y="943098"/>
                    <a:pt x="371287" y="951372"/>
                  </a:cubicBezTo>
                  <a:cubicBezTo>
                    <a:pt x="368649" y="960373"/>
                    <a:pt x="366466" y="970010"/>
                    <a:pt x="365829" y="979557"/>
                  </a:cubicBezTo>
                  <a:cubicBezTo>
                    <a:pt x="365375" y="986557"/>
                    <a:pt x="365556" y="993558"/>
                    <a:pt x="366830" y="1000286"/>
                  </a:cubicBezTo>
                  <a:cubicBezTo>
                    <a:pt x="368194" y="1007832"/>
                    <a:pt x="370104" y="1014651"/>
                    <a:pt x="372923" y="1020924"/>
                  </a:cubicBezTo>
                  <a:cubicBezTo>
                    <a:pt x="375925" y="1027652"/>
                    <a:pt x="379927" y="1033835"/>
                    <a:pt x="385565" y="1039926"/>
                  </a:cubicBezTo>
                  <a:cubicBezTo>
                    <a:pt x="409394" y="1065292"/>
                    <a:pt x="449321" y="1060201"/>
                    <a:pt x="473150" y="1043927"/>
                  </a:cubicBezTo>
                  <a:cubicBezTo>
                    <a:pt x="488339" y="1033562"/>
                    <a:pt x="496160" y="1018833"/>
                    <a:pt x="494250" y="1006377"/>
                  </a:cubicBezTo>
                  <a:cubicBezTo>
                    <a:pt x="492886" y="997649"/>
                    <a:pt x="487338" y="988466"/>
                    <a:pt x="473969" y="981920"/>
                  </a:cubicBezTo>
                  <a:cubicBezTo>
                    <a:pt x="467329" y="978647"/>
                    <a:pt x="459326" y="981375"/>
                    <a:pt x="455961" y="987921"/>
                  </a:cubicBezTo>
                  <a:cubicBezTo>
                    <a:pt x="452686" y="994558"/>
                    <a:pt x="455415" y="1002650"/>
                    <a:pt x="461963" y="1005923"/>
                  </a:cubicBezTo>
                  <a:cubicBezTo>
                    <a:pt x="464874" y="1007377"/>
                    <a:pt x="466965" y="1008469"/>
                    <a:pt x="467420" y="1010287"/>
                  </a:cubicBezTo>
                  <a:cubicBezTo>
                    <a:pt x="467784" y="1012105"/>
                    <a:pt x="465965" y="1013560"/>
                    <a:pt x="464510" y="1015287"/>
                  </a:cubicBezTo>
                  <a:cubicBezTo>
                    <a:pt x="459144" y="1021379"/>
                    <a:pt x="449594" y="1026288"/>
                    <a:pt x="439408" y="1028470"/>
                  </a:cubicBezTo>
                  <a:cubicBezTo>
                    <a:pt x="428039" y="1030925"/>
                    <a:pt x="415306" y="1029834"/>
                    <a:pt x="406757" y="1020379"/>
                  </a:cubicBezTo>
                  <a:cubicBezTo>
                    <a:pt x="403574" y="1016833"/>
                    <a:pt x="401300" y="1013196"/>
                    <a:pt x="399572" y="1009196"/>
                  </a:cubicBezTo>
                  <a:cubicBezTo>
                    <a:pt x="397662" y="1004923"/>
                    <a:pt x="396571" y="1000286"/>
                    <a:pt x="395661" y="995104"/>
                  </a:cubicBezTo>
                  <a:cubicBezTo>
                    <a:pt x="394752" y="989648"/>
                    <a:pt x="394933" y="984012"/>
                    <a:pt x="395752" y="978375"/>
                  </a:cubicBezTo>
                  <a:cubicBezTo>
                    <a:pt x="396571" y="972101"/>
                    <a:pt x="398117" y="966010"/>
                    <a:pt x="399936" y="960191"/>
                  </a:cubicBezTo>
                  <a:cubicBezTo>
                    <a:pt x="401936" y="953918"/>
                    <a:pt x="404483" y="948008"/>
                    <a:pt x="407666" y="942462"/>
                  </a:cubicBezTo>
                  <a:cubicBezTo>
                    <a:pt x="410849" y="936825"/>
                    <a:pt x="414578" y="931552"/>
                    <a:pt x="418853" y="926460"/>
                  </a:cubicBezTo>
                  <a:cubicBezTo>
                    <a:pt x="450231" y="889275"/>
                    <a:pt x="486247" y="882456"/>
                    <a:pt x="515260" y="897185"/>
                  </a:cubicBezTo>
                  <a:cubicBezTo>
                    <a:pt x="544909" y="912186"/>
                    <a:pt x="566101" y="947826"/>
                    <a:pt x="568011" y="991558"/>
                  </a:cubicBezTo>
                  <a:cubicBezTo>
                    <a:pt x="568920" y="1013560"/>
                    <a:pt x="564282" y="1035198"/>
                    <a:pt x="556642" y="1056019"/>
                  </a:cubicBezTo>
                  <a:cubicBezTo>
                    <a:pt x="544455" y="1088658"/>
                    <a:pt x="524537" y="1119207"/>
                    <a:pt x="504619" y="1145664"/>
                  </a:cubicBezTo>
                  <a:cubicBezTo>
                    <a:pt x="475151" y="1184577"/>
                    <a:pt x="443046" y="1217944"/>
                    <a:pt x="409394" y="1249038"/>
                  </a:cubicBezTo>
                  <a:cubicBezTo>
                    <a:pt x="357371" y="1297225"/>
                    <a:pt x="301528" y="1339956"/>
                    <a:pt x="245230" y="1388325"/>
                  </a:cubicBezTo>
                  <a:cubicBezTo>
                    <a:pt x="178746" y="1445694"/>
                    <a:pt x="128178" y="1510519"/>
                    <a:pt x="90889" y="1582617"/>
                  </a:cubicBezTo>
                  <a:cubicBezTo>
                    <a:pt x="53963" y="1654078"/>
                    <a:pt x="30043" y="1732723"/>
                    <a:pt x="16492" y="1818458"/>
                  </a:cubicBezTo>
                  <a:cubicBezTo>
                    <a:pt x="10580" y="1855553"/>
                    <a:pt x="6396" y="1892920"/>
                    <a:pt x="3759" y="1930470"/>
                  </a:cubicBezTo>
                  <a:cubicBezTo>
                    <a:pt x="1030" y="1967837"/>
                    <a:pt x="-61" y="2005386"/>
                    <a:pt x="30" y="2042935"/>
                  </a:cubicBezTo>
                  <a:cubicBezTo>
                    <a:pt x="121" y="2055209"/>
                    <a:pt x="-971" y="2083849"/>
                    <a:pt x="4668" y="2104851"/>
                  </a:cubicBezTo>
                  <a:cubicBezTo>
                    <a:pt x="8125" y="2117943"/>
                    <a:pt x="14400" y="2128399"/>
                    <a:pt x="23131" y="2133672"/>
                  </a:cubicBezTo>
                  <a:cubicBezTo>
                    <a:pt x="29134" y="2137399"/>
                    <a:pt x="37046" y="2135581"/>
                    <a:pt x="40866" y="2129581"/>
                  </a:cubicBezTo>
                  <a:cubicBezTo>
                    <a:pt x="44595" y="2123580"/>
                    <a:pt x="42685" y="2115579"/>
                    <a:pt x="36683" y="2111852"/>
                  </a:cubicBezTo>
                  <a:cubicBezTo>
                    <a:pt x="31316" y="2108488"/>
                    <a:pt x="29861" y="2100032"/>
                    <a:pt x="28497" y="2091213"/>
                  </a:cubicBezTo>
                  <a:cubicBezTo>
                    <a:pt x="25678" y="2073393"/>
                    <a:pt x="26951" y="2052664"/>
                    <a:pt x="27042" y="2043026"/>
                  </a:cubicBezTo>
                  <a:cubicBezTo>
                    <a:pt x="27497" y="2006205"/>
                    <a:pt x="29225" y="1969383"/>
                    <a:pt x="32317" y="1932743"/>
                  </a:cubicBezTo>
                  <a:cubicBezTo>
                    <a:pt x="35500" y="1896103"/>
                    <a:pt x="40048" y="1859553"/>
                    <a:pt x="46323" y="1823368"/>
                  </a:cubicBezTo>
                  <a:cubicBezTo>
                    <a:pt x="60329" y="1741360"/>
                    <a:pt x="84158" y="1666171"/>
                    <a:pt x="120356" y="1598073"/>
                  </a:cubicBezTo>
                  <a:cubicBezTo>
                    <a:pt x="156463" y="1530157"/>
                    <a:pt x="204848" y="1469151"/>
                    <a:pt x="268422" y="1415327"/>
                  </a:cubicBezTo>
                  <a:cubicBezTo>
                    <a:pt x="325266" y="1366868"/>
                    <a:pt x="381746" y="1324227"/>
                    <a:pt x="434042" y="1275677"/>
                  </a:cubicBezTo>
                  <a:cubicBezTo>
                    <a:pt x="469239" y="1243128"/>
                    <a:pt x="502527" y="1207943"/>
                    <a:pt x="533086" y="1167030"/>
                  </a:cubicBezTo>
                  <a:cubicBezTo>
                    <a:pt x="554823" y="1137754"/>
                    <a:pt x="576196" y="1103933"/>
                    <a:pt x="589202" y="1067929"/>
                  </a:cubicBezTo>
                  <a:cubicBezTo>
                    <a:pt x="598297" y="1042745"/>
                    <a:pt x="603299" y="1016469"/>
                    <a:pt x="601935" y="989921"/>
                  </a:cubicBezTo>
                  <a:cubicBezTo>
                    <a:pt x="598752" y="932734"/>
                    <a:pt x="568738" y="887275"/>
                    <a:pt x="529721" y="8681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5" name="Google Shape;714;p12">
              <a:extLst>
                <a:ext uri="{FF2B5EF4-FFF2-40B4-BE49-F238E27FC236}">
                  <a16:creationId xmlns:a16="http://schemas.microsoft.com/office/drawing/2014/main" id="{65B00455-3ED4-4D69-A024-7EEC9ED71CB1}"/>
                </a:ext>
              </a:extLst>
            </p:cNvPr>
            <p:cNvSpPr/>
            <p:nvPr/>
          </p:nvSpPr>
          <p:spPr>
            <a:xfrm rot="-5400000">
              <a:off x="7877484" y="1968826"/>
              <a:ext cx="160981" cy="314122"/>
            </a:xfrm>
            <a:custGeom>
              <a:avLst/>
              <a:gdLst/>
              <a:ahLst/>
              <a:cxnLst/>
              <a:rect l="l" t="t" r="r" b="b"/>
              <a:pathLst>
                <a:path w="321961" h="628244" extrusionOk="0">
                  <a:moveTo>
                    <a:pt x="81582" y="39913"/>
                  </a:moveTo>
                  <a:cubicBezTo>
                    <a:pt x="81582" y="61915"/>
                    <a:pt x="63301" y="79735"/>
                    <a:pt x="40837" y="79735"/>
                  </a:cubicBezTo>
                  <a:cubicBezTo>
                    <a:pt x="18281" y="79735"/>
                    <a:pt x="0" y="61915"/>
                    <a:pt x="0" y="39913"/>
                  </a:cubicBezTo>
                  <a:cubicBezTo>
                    <a:pt x="0" y="17911"/>
                    <a:pt x="18281" y="0"/>
                    <a:pt x="40837" y="0"/>
                  </a:cubicBezTo>
                  <a:cubicBezTo>
                    <a:pt x="63301" y="0"/>
                    <a:pt x="81582" y="17911"/>
                    <a:pt x="81582" y="39913"/>
                  </a:cubicBezTo>
                  <a:close/>
                  <a:moveTo>
                    <a:pt x="230921" y="189746"/>
                  </a:moveTo>
                  <a:cubicBezTo>
                    <a:pt x="253477" y="189746"/>
                    <a:pt x="271758" y="171835"/>
                    <a:pt x="271758" y="149924"/>
                  </a:cubicBezTo>
                  <a:cubicBezTo>
                    <a:pt x="271758" y="127922"/>
                    <a:pt x="253477" y="110011"/>
                    <a:pt x="230921" y="110011"/>
                  </a:cubicBezTo>
                  <a:cubicBezTo>
                    <a:pt x="208457" y="110011"/>
                    <a:pt x="190176" y="127922"/>
                    <a:pt x="190176" y="149924"/>
                  </a:cubicBezTo>
                  <a:cubicBezTo>
                    <a:pt x="190176" y="171835"/>
                    <a:pt x="208457" y="189746"/>
                    <a:pt x="230921" y="189746"/>
                  </a:cubicBezTo>
                  <a:close/>
                  <a:moveTo>
                    <a:pt x="281216" y="318668"/>
                  </a:moveTo>
                  <a:cubicBezTo>
                    <a:pt x="258661" y="318668"/>
                    <a:pt x="240380" y="336488"/>
                    <a:pt x="240380" y="358490"/>
                  </a:cubicBezTo>
                  <a:cubicBezTo>
                    <a:pt x="240380" y="380493"/>
                    <a:pt x="258661" y="398313"/>
                    <a:pt x="281216" y="398313"/>
                  </a:cubicBezTo>
                  <a:cubicBezTo>
                    <a:pt x="303681" y="398313"/>
                    <a:pt x="321962" y="380493"/>
                    <a:pt x="321962" y="358490"/>
                  </a:cubicBezTo>
                  <a:cubicBezTo>
                    <a:pt x="321962" y="336488"/>
                    <a:pt x="303681" y="318668"/>
                    <a:pt x="281216" y="318668"/>
                  </a:cubicBezTo>
                  <a:close/>
                  <a:moveTo>
                    <a:pt x="229284" y="548509"/>
                  </a:moveTo>
                  <a:cubicBezTo>
                    <a:pt x="206820" y="548509"/>
                    <a:pt x="188539" y="566420"/>
                    <a:pt x="188539" y="588422"/>
                  </a:cubicBezTo>
                  <a:cubicBezTo>
                    <a:pt x="188539" y="610425"/>
                    <a:pt x="206820" y="628245"/>
                    <a:pt x="229284" y="628245"/>
                  </a:cubicBezTo>
                  <a:cubicBezTo>
                    <a:pt x="251840" y="628245"/>
                    <a:pt x="270030" y="610425"/>
                    <a:pt x="270030" y="588422"/>
                  </a:cubicBezTo>
                  <a:cubicBezTo>
                    <a:pt x="270030" y="566420"/>
                    <a:pt x="251840" y="548509"/>
                    <a:pt x="229284"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715;p12">
              <a:extLst>
                <a:ext uri="{FF2B5EF4-FFF2-40B4-BE49-F238E27FC236}">
                  <a16:creationId xmlns:a16="http://schemas.microsoft.com/office/drawing/2014/main" id="{B168C3A6-638A-4A01-9E27-BF2AA6B01F32}"/>
                </a:ext>
              </a:extLst>
            </p:cNvPr>
            <p:cNvSpPr/>
            <p:nvPr/>
          </p:nvSpPr>
          <p:spPr>
            <a:xfrm rot="-5400000">
              <a:off x="8632841" y="1681477"/>
              <a:ext cx="834049" cy="623701"/>
            </a:xfrm>
            <a:custGeom>
              <a:avLst/>
              <a:gdLst/>
              <a:ahLst/>
              <a:cxnLst/>
              <a:rect l="l" t="t" r="r" b="b"/>
              <a:pathLst>
                <a:path w="1668097" h="1247403" extrusionOk="0">
                  <a:moveTo>
                    <a:pt x="1666054" y="1236565"/>
                  </a:moveTo>
                  <a:cubicBezTo>
                    <a:pt x="1663781" y="1241202"/>
                    <a:pt x="1657050" y="1251021"/>
                    <a:pt x="1642407" y="1246021"/>
                  </a:cubicBezTo>
                  <a:cubicBezTo>
                    <a:pt x="1641771" y="1245839"/>
                    <a:pt x="1640316" y="1245293"/>
                    <a:pt x="1638315" y="1244020"/>
                  </a:cubicBezTo>
                  <a:cubicBezTo>
                    <a:pt x="1638133" y="1243929"/>
                    <a:pt x="1637678" y="1243657"/>
                    <a:pt x="1637041" y="1243202"/>
                  </a:cubicBezTo>
                  <a:lnTo>
                    <a:pt x="1614668" y="1226109"/>
                  </a:lnTo>
                  <a:cubicBezTo>
                    <a:pt x="1567647" y="1190470"/>
                    <a:pt x="1458052" y="1108098"/>
                    <a:pt x="1410395" y="1084641"/>
                  </a:cubicBezTo>
                  <a:cubicBezTo>
                    <a:pt x="1405484" y="1082186"/>
                    <a:pt x="1379926" y="1072094"/>
                    <a:pt x="1353005" y="1061911"/>
                  </a:cubicBezTo>
                  <a:cubicBezTo>
                    <a:pt x="1330905" y="1053456"/>
                    <a:pt x="1307803" y="1045091"/>
                    <a:pt x="1294252" y="1040909"/>
                  </a:cubicBezTo>
                  <a:cubicBezTo>
                    <a:pt x="1249505" y="1026999"/>
                    <a:pt x="1202302" y="1015088"/>
                    <a:pt x="1154644" y="1005996"/>
                  </a:cubicBezTo>
                  <a:cubicBezTo>
                    <a:pt x="1141002" y="1003360"/>
                    <a:pt x="1127269" y="1001633"/>
                    <a:pt x="1113535" y="999541"/>
                  </a:cubicBezTo>
                  <a:lnTo>
                    <a:pt x="1142457" y="1039545"/>
                  </a:lnTo>
                  <a:cubicBezTo>
                    <a:pt x="1150370" y="1050910"/>
                    <a:pt x="1159465" y="1062548"/>
                    <a:pt x="1168287" y="1074913"/>
                  </a:cubicBezTo>
                  <a:cubicBezTo>
                    <a:pt x="1180474" y="1092278"/>
                    <a:pt x="1192843" y="1110371"/>
                    <a:pt x="1206304" y="1127282"/>
                  </a:cubicBezTo>
                  <a:cubicBezTo>
                    <a:pt x="1221401" y="1146374"/>
                    <a:pt x="1236772" y="1164467"/>
                    <a:pt x="1253962" y="1178377"/>
                  </a:cubicBezTo>
                  <a:cubicBezTo>
                    <a:pt x="1262693" y="1184469"/>
                    <a:pt x="1264875" y="1196470"/>
                    <a:pt x="1258782" y="1205198"/>
                  </a:cubicBezTo>
                  <a:cubicBezTo>
                    <a:pt x="1252779" y="1213926"/>
                    <a:pt x="1240683" y="1216108"/>
                    <a:pt x="1231952" y="1210017"/>
                  </a:cubicBezTo>
                  <a:cubicBezTo>
                    <a:pt x="1205030" y="1194015"/>
                    <a:pt x="1179110" y="1171377"/>
                    <a:pt x="1155736" y="1145829"/>
                  </a:cubicBezTo>
                  <a:cubicBezTo>
                    <a:pt x="1144640" y="1133827"/>
                    <a:pt x="1134181" y="1121099"/>
                    <a:pt x="1124904" y="1108098"/>
                  </a:cubicBezTo>
                  <a:cubicBezTo>
                    <a:pt x="1115263" y="1094551"/>
                    <a:pt x="1107078" y="1080458"/>
                    <a:pt x="1099256" y="1067366"/>
                  </a:cubicBezTo>
                  <a:cubicBezTo>
                    <a:pt x="1093981" y="1058002"/>
                    <a:pt x="1088524" y="1048728"/>
                    <a:pt x="1083431" y="1039182"/>
                  </a:cubicBezTo>
                  <a:cubicBezTo>
                    <a:pt x="1079884" y="1032454"/>
                    <a:pt x="1076428" y="1025726"/>
                    <a:pt x="1073336" y="1018907"/>
                  </a:cubicBezTo>
                  <a:cubicBezTo>
                    <a:pt x="1071516" y="1014815"/>
                    <a:pt x="1072699" y="999359"/>
                    <a:pt x="1067788" y="1001541"/>
                  </a:cubicBezTo>
                  <a:cubicBezTo>
                    <a:pt x="1065332" y="999269"/>
                    <a:pt x="1064604" y="995996"/>
                    <a:pt x="1063513" y="992995"/>
                  </a:cubicBezTo>
                  <a:cubicBezTo>
                    <a:pt x="1046505" y="991177"/>
                    <a:pt x="1029407" y="989358"/>
                    <a:pt x="1012672" y="988449"/>
                  </a:cubicBezTo>
                  <a:cubicBezTo>
                    <a:pt x="922359" y="983631"/>
                    <a:pt x="831955" y="981449"/>
                    <a:pt x="741551" y="978994"/>
                  </a:cubicBezTo>
                  <a:lnTo>
                    <a:pt x="769200" y="994723"/>
                  </a:lnTo>
                  <a:cubicBezTo>
                    <a:pt x="789390" y="1007724"/>
                    <a:pt x="808581" y="1021180"/>
                    <a:pt x="826225" y="1036272"/>
                  </a:cubicBezTo>
                  <a:cubicBezTo>
                    <a:pt x="838139" y="1046546"/>
                    <a:pt x="849326" y="1057547"/>
                    <a:pt x="859967" y="1069003"/>
                  </a:cubicBezTo>
                  <a:cubicBezTo>
                    <a:pt x="886070" y="1097006"/>
                    <a:pt x="908898" y="1127827"/>
                    <a:pt x="931181" y="1160557"/>
                  </a:cubicBezTo>
                  <a:cubicBezTo>
                    <a:pt x="937911" y="1169376"/>
                    <a:pt x="936183" y="1181923"/>
                    <a:pt x="927361" y="1188742"/>
                  </a:cubicBezTo>
                  <a:cubicBezTo>
                    <a:pt x="918539" y="1195470"/>
                    <a:pt x="905897" y="1193743"/>
                    <a:pt x="899167" y="1184924"/>
                  </a:cubicBezTo>
                  <a:cubicBezTo>
                    <a:pt x="874883" y="1156466"/>
                    <a:pt x="849417" y="1130827"/>
                    <a:pt x="822769" y="1106279"/>
                  </a:cubicBezTo>
                  <a:cubicBezTo>
                    <a:pt x="812219" y="1096551"/>
                    <a:pt x="801396" y="1087005"/>
                    <a:pt x="790482" y="1077549"/>
                  </a:cubicBezTo>
                  <a:cubicBezTo>
                    <a:pt x="774475" y="1063548"/>
                    <a:pt x="758286" y="1049455"/>
                    <a:pt x="740551" y="1036454"/>
                  </a:cubicBezTo>
                  <a:lnTo>
                    <a:pt x="685344" y="996814"/>
                  </a:lnTo>
                  <a:lnTo>
                    <a:pt x="665062" y="983085"/>
                  </a:lnTo>
                  <a:lnTo>
                    <a:pt x="663061" y="981903"/>
                  </a:lnTo>
                  <a:lnTo>
                    <a:pt x="663698" y="980994"/>
                  </a:lnTo>
                  <a:lnTo>
                    <a:pt x="664426" y="979903"/>
                  </a:lnTo>
                  <a:cubicBezTo>
                    <a:pt x="663334" y="979994"/>
                    <a:pt x="662243" y="979994"/>
                    <a:pt x="661151" y="979903"/>
                  </a:cubicBezTo>
                  <a:cubicBezTo>
                    <a:pt x="661424" y="980085"/>
                    <a:pt x="661606" y="980267"/>
                    <a:pt x="661606" y="980448"/>
                  </a:cubicBezTo>
                  <a:cubicBezTo>
                    <a:pt x="661515" y="980630"/>
                    <a:pt x="661424" y="980721"/>
                    <a:pt x="661242" y="980812"/>
                  </a:cubicBezTo>
                  <a:lnTo>
                    <a:pt x="663061" y="981903"/>
                  </a:lnTo>
                  <a:cubicBezTo>
                    <a:pt x="659605" y="986449"/>
                    <a:pt x="657604" y="987358"/>
                    <a:pt x="659605" y="979903"/>
                  </a:cubicBezTo>
                  <a:lnTo>
                    <a:pt x="659514" y="979721"/>
                  </a:lnTo>
                  <a:lnTo>
                    <a:pt x="659605" y="979721"/>
                  </a:lnTo>
                  <a:lnTo>
                    <a:pt x="659605" y="979630"/>
                  </a:lnTo>
                  <a:lnTo>
                    <a:pt x="659514" y="979630"/>
                  </a:lnTo>
                  <a:lnTo>
                    <a:pt x="659423" y="979539"/>
                  </a:lnTo>
                  <a:cubicBezTo>
                    <a:pt x="657422" y="979176"/>
                    <a:pt x="656240" y="977175"/>
                    <a:pt x="654512" y="976175"/>
                  </a:cubicBezTo>
                  <a:cubicBezTo>
                    <a:pt x="641233" y="975721"/>
                    <a:pt x="627864" y="975539"/>
                    <a:pt x="614585" y="974993"/>
                  </a:cubicBezTo>
                  <a:cubicBezTo>
                    <a:pt x="557378" y="972630"/>
                    <a:pt x="500170" y="969175"/>
                    <a:pt x="443054" y="964447"/>
                  </a:cubicBezTo>
                  <a:cubicBezTo>
                    <a:pt x="409221" y="961447"/>
                    <a:pt x="370021" y="955537"/>
                    <a:pt x="330458" y="947718"/>
                  </a:cubicBezTo>
                  <a:cubicBezTo>
                    <a:pt x="339463" y="962719"/>
                    <a:pt x="347648" y="977994"/>
                    <a:pt x="356561" y="992995"/>
                  </a:cubicBezTo>
                  <a:cubicBezTo>
                    <a:pt x="367111" y="1011452"/>
                    <a:pt x="378662" y="1028999"/>
                    <a:pt x="389940" y="1046728"/>
                  </a:cubicBezTo>
                  <a:cubicBezTo>
                    <a:pt x="401308" y="1064639"/>
                    <a:pt x="412768" y="1082459"/>
                    <a:pt x="424228" y="1100279"/>
                  </a:cubicBezTo>
                  <a:cubicBezTo>
                    <a:pt x="447511" y="1136282"/>
                    <a:pt x="470703" y="1172286"/>
                    <a:pt x="495077" y="1208017"/>
                  </a:cubicBezTo>
                  <a:cubicBezTo>
                    <a:pt x="501808" y="1216836"/>
                    <a:pt x="499989" y="1229473"/>
                    <a:pt x="491167" y="1236201"/>
                  </a:cubicBezTo>
                  <a:cubicBezTo>
                    <a:pt x="482344" y="1242838"/>
                    <a:pt x="469702" y="1241111"/>
                    <a:pt x="462972" y="1232292"/>
                  </a:cubicBezTo>
                  <a:cubicBezTo>
                    <a:pt x="442599" y="1208199"/>
                    <a:pt x="422136" y="1184378"/>
                    <a:pt x="402854" y="1159739"/>
                  </a:cubicBezTo>
                  <a:cubicBezTo>
                    <a:pt x="389757" y="1143101"/>
                    <a:pt x="377115" y="1126190"/>
                    <a:pt x="365201" y="1108643"/>
                  </a:cubicBezTo>
                  <a:cubicBezTo>
                    <a:pt x="357289" y="1097006"/>
                    <a:pt x="349740" y="1085005"/>
                    <a:pt x="342555" y="1072730"/>
                  </a:cubicBezTo>
                  <a:cubicBezTo>
                    <a:pt x="331823" y="1054365"/>
                    <a:pt x="322091" y="1035363"/>
                    <a:pt x="312723" y="1016088"/>
                  </a:cubicBezTo>
                  <a:lnTo>
                    <a:pt x="281709" y="949445"/>
                  </a:lnTo>
                  <a:cubicBezTo>
                    <a:pt x="280527" y="947172"/>
                    <a:pt x="279163" y="940445"/>
                    <a:pt x="277344" y="936353"/>
                  </a:cubicBezTo>
                  <a:cubicBezTo>
                    <a:pt x="276889" y="936171"/>
                    <a:pt x="276343" y="936171"/>
                    <a:pt x="275798" y="935990"/>
                  </a:cubicBezTo>
                  <a:cubicBezTo>
                    <a:pt x="236234" y="924897"/>
                    <a:pt x="198672" y="910169"/>
                    <a:pt x="168022" y="891076"/>
                  </a:cubicBezTo>
                  <a:cubicBezTo>
                    <a:pt x="106449" y="852618"/>
                    <a:pt x="56700" y="776246"/>
                    <a:pt x="27869" y="695693"/>
                  </a:cubicBezTo>
                  <a:cubicBezTo>
                    <a:pt x="-5601" y="602229"/>
                    <a:pt x="-10057" y="504037"/>
                    <a:pt x="20684" y="455032"/>
                  </a:cubicBezTo>
                  <a:cubicBezTo>
                    <a:pt x="26505" y="445577"/>
                    <a:pt x="38874" y="442577"/>
                    <a:pt x="48333" y="448395"/>
                  </a:cubicBezTo>
                  <a:cubicBezTo>
                    <a:pt x="57791" y="454214"/>
                    <a:pt x="60792" y="466579"/>
                    <a:pt x="54972" y="476034"/>
                  </a:cubicBezTo>
                  <a:cubicBezTo>
                    <a:pt x="46423" y="490400"/>
                    <a:pt x="42512" y="509856"/>
                    <a:pt x="41602" y="532313"/>
                  </a:cubicBezTo>
                  <a:cubicBezTo>
                    <a:pt x="39965" y="575499"/>
                    <a:pt x="50515" y="628686"/>
                    <a:pt x="70160" y="680055"/>
                  </a:cubicBezTo>
                  <a:cubicBezTo>
                    <a:pt x="96627" y="749698"/>
                    <a:pt x="139646" y="816432"/>
                    <a:pt x="193852" y="848981"/>
                  </a:cubicBezTo>
                  <a:cubicBezTo>
                    <a:pt x="220955" y="865346"/>
                    <a:pt x="254334" y="877438"/>
                    <a:pt x="289258" y="886621"/>
                  </a:cubicBezTo>
                  <a:cubicBezTo>
                    <a:pt x="292260" y="887439"/>
                    <a:pt x="295352" y="887712"/>
                    <a:pt x="298353" y="888439"/>
                  </a:cubicBezTo>
                  <a:cubicBezTo>
                    <a:pt x="300809" y="885894"/>
                    <a:pt x="303083" y="883075"/>
                    <a:pt x="306812" y="882166"/>
                  </a:cubicBezTo>
                  <a:cubicBezTo>
                    <a:pt x="331823" y="873801"/>
                    <a:pt x="355106" y="861436"/>
                    <a:pt x="379025" y="849617"/>
                  </a:cubicBezTo>
                  <a:cubicBezTo>
                    <a:pt x="395396" y="841526"/>
                    <a:pt x="411858" y="833343"/>
                    <a:pt x="428593" y="826069"/>
                  </a:cubicBezTo>
                  <a:cubicBezTo>
                    <a:pt x="447329" y="817887"/>
                    <a:pt x="466610" y="811250"/>
                    <a:pt x="485800" y="805067"/>
                  </a:cubicBezTo>
                  <a:lnTo>
                    <a:pt x="533094" y="792884"/>
                  </a:lnTo>
                  <a:cubicBezTo>
                    <a:pt x="534368" y="792703"/>
                    <a:pt x="547646" y="789702"/>
                    <a:pt x="552739" y="790248"/>
                  </a:cubicBezTo>
                  <a:cubicBezTo>
                    <a:pt x="563835" y="791611"/>
                    <a:pt x="569474" y="797339"/>
                    <a:pt x="571202" y="802612"/>
                  </a:cubicBezTo>
                  <a:cubicBezTo>
                    <a:pt x="575477" y="812341"/>
                    <a:pt x="570929" y="823706"/>
                    <a:pt x="561198" y="827888"/>
                  </a:cubicBezTo>
                  <a:cubicBezTo>
                    <a:pt x="558469" y="829070"/>
                    <a:pt x="555650" y="829524"/>
                    <a:pt x="552830" y="829433"/>
                  </a:cubicBezTo>
                  <a:lnTo>
                    <a:pt x="552830" y="829161"/>
                  </a:lnTo>
                  <a:cubicBezTo>
                    <a:pt x="552558" y="827797"/>
                    <a:pt x="551102" y="828161"/>
                    <a:pt x="549374" y="828979"/>
                  </a:cubicBezTo>
                  <a:cubicBezTo>
                    <a:pt x="549010" y="828888"/>
                    <a:pt x="548556" y="828797"/>
                    <a:pt x="548101" y="828706"/>
                  </a:cubicBezTo>
                  <a:lnTo>
                    <a:pt x="549102" y="829161"/>
                  </a:lnTo>
                  <a:cubicBezTo>
                    <a:pt x="546828" y="830342"/>
                    <a:pt x="544190" y="832434"/>
                    <a:pt x="543917" y="832525"/>
                  </a:cubicBezTo>
                  <a:lnTo>
                    <a:pt x="502717" y="850163"/>
                  </a:lnTo>
                  <a:cubicBezTo>
                    <a:pt x="481617" y="859164"/>
                    <a:pt x="461426" y="870438"/>
                    <a:pt x="440416" y="880347"/>
                  </a:cubicBezTo>
                  <a:cubicBezTo>
                    <a:pt x="425956" y="887075"/>
                    <a:pt x="411131" y="893258"/>
                    <a:pt x="396215" y="898804"/>
                  </a:cubicBezTo>
                  <a:cubicBezTo>
                    <a:pt x="390394" y="900986"/>
                    <a:pt x="384209" y="901804"/>
                    <a:pt x="378298" y="903805"/>
                  </a:cubicBezTo>
                  <a:cubicBezTo>
                    <a:pt x="402490" y="907168"/>
                    <a:pt x="426137" y="909805"/>
                    <a:pt x="447329" y="911351"/>
                  </a:cubicBezTo>
                  <a:cubicBezTo>
                    <a:pt x="484891" y="914169"/>
                    <a:pt x="522544" y="916260"/>
                    <a:pt x="560197" y="918169"/>
                  </a:cubicBezTo>
                  <a:cubicBezTo>
                    <a:pt x="624862" y="921443"/>
                    <a:pt x="689619" y="923534"/>
                    <a:pt x="754375" y="925716"/>
                  </a:cubicBezTo>
                  <a:cubicBezTo>
                    <a:pt x="779568" y="899622"/>
                    <a:pt x="805580" y="874983"/>
                    <a:pt x="834593" y="853799"/>
                  </a:cubicBezTo>
                  <a:cubicBezTo>
                    <a:pt x="847052" y="844708"/>
                    <a:pt x="860058" y="836161"/>
                    <a:pt x="873610" y="828615"/>
                  </a:cubicBezTo>
                  <a:cubicBezTo>
                    <a:pt x="893891" y="817341"/>
                    <a:pt x="915174" y="808159"/>
                    <a:pt x="936820" y="799430"/>
                  </a:cubicBezTo>
                  <a:lnTo>
                    <a:pt x="978839" y="782338"/>
                  </a:lnTo>
                  <a:cubicBezTo>
                    <a:pt x="989207" y="778337"/>
                    <a:pt x="1000849" y="783611"/>
                    <a:pt x="1004759" y="793975"/>
                  </a:cubicBezTo>
                  <a:cubicBezTo>
                    <a:pt x="1008670" y="804340"/>
                    <a:pt x="1003486" y="815977"/>
                    <a:pt x="993118" y="819887"/>
                  </a:cubicBezTo>
                  <a:lnTo>
                    <a:pt x="956738" y="842071"/>
                  </a:lnTo>
                  <a:cubicBezTo>
                    <a:pt x="933637" y="854163"/>
                    <a:pt x="911991" y="868437"/>
                    <a:pt x="890072" y="882075"/>
                  </a:cubicBezTo>
                  <a:cubicBezTo>
                    <a:pt x="875338" y="891258"/>
                    <a:pt x="860513" y="899895"/>
                    <a:pt x="846052" y="909350"/>
                  </a:cubicBezTo>
                  <a:cubicBezTo>
                    <a:pt x="836775" y="915351"/>
                    <a:pt x="828135" y="922261"/>
                    <a:pt x="819040" y="928352"/>
                  </a:cubicBezTo>
                  <a:cubicBezTo>
                    <a:pt x="884524" y="930625"/>
                    <a:pt x="950098" y="932989"/>
                    <a:pt x="1015582" y="936990"/>
                  </a:cubicBezTo>
                  <a:cubicBezTo>
                    <a:pt x="1061967" y="939899"/>
                    <a:pt x="1109533" y="946718"/>
                    <a:pt x="1156554" y="956173"/>
                  </a:cubicBezTo>
                  <a:cubicBezTo>
                    <a:pt x="1157009" y="955719"/>
                    <a:pt x="1157555" y="955264"/>
                    <a:pt x="1157918" y="955082"/>
                  </a:cubicBezTo>
                  <a:lnTo>
                    <a:pt x="1173744" y="947354"/>
                  </a:lnTo>
                  <a:lnTo>
                    <a:pt x="1218764" y="927989"/>
                  </a:lnTo>
                  <a:cubicBezTo>
                    <a:pt x="1228859" y="924261"/>
                    <a:pt x="1238864" y="920443"/>
                    <a:pt x="1249141" y="917351"/>
                  </a:cubicBezTo>
                  <a:cubicBezTo>
                    <a:pt x="1259327" y="914260"/>
                    <a:pt x="1269696" y="911533"/>
                    <a:pt x="1280155" y="909259"/>
                  </a:cubicBezTo>
                  <a:cubicBezTo>
                    <a:pt x="1292615" y="906623"/>
                    <a:pt x="1305166" y="904623"/>
                    <a:pt x="1317899" y="902986"/>
                  </a:cubicBezTo>
                  <a:cubicBezTo>
                    <a:pt x="1336816" y="900350"/>
                    <a:pt x="1355643" y="898804"/>
                    <a:pt x="1374561" y="897077"/>
                  </a:cubicBezTo>
                  <a:cubicBezTo>
                    <a:pt x="1385475" y="895167"/>
                    <a:pt x="1395934" y="902532"/>
                    <a:pt x="1397844" y="913442"/>
                  </a:cubicBezTo>
                  <a:cubicBezTo>
                    <a:pt x="1399754" y="924352"/>
                    <a:pt x="1392477" y="934808"/>
                    <a:pt x="1381564" y="936717"/>
                  </a:cubicBezTo>
                  <a:cubicBezTo>
                    <a:pt x="1363647" y="941445"/>
                    <a:pt x="1346003" y="946809"/>
                    <a:pt x="1328085" y="951809"/>
                  </a:cubicBezTo>
                  <a:cubicBezTo>
                    <a:pt x="1316262" y="955173"/>
                    <a:pt x="1304620" y="958628"/>
                    <a:pt x="1292797" y="961810"/>
                  </a:cubicBezTo>
                  <a:cubicBezTo>
                    <a:pt x="1283065" y="964447"/>
                    <a:pt x="1273243" y="966902"/>
                    <a:pt x="1263420" y="969356"/>
                  </a:cubicBezTo>
                  <a:cubicBezTo>
                    <a:pt x="1253689" y="971720"/>
                    <a:pt x="1243775" y="973720"/>
                    <a:pt x="1234134" y="976266"/>
                  </a:cubicBezTo>
                  <a:cubicBezTo>
                    <a:pt x="1259055" y="982903"/>
                    <a:pt x="1284611" y="988359"/>
                    <a:pt x="1308440" y="996177"/>
                  </a:cubicBezTo>
                  <a:cubicBezTo>
                    <a:pt x="1322628" y="1000814"/>
                    <a:pt x="1346639" y="1009997"/>
                    <a:pt x="1369649" y="1019270"/>
                  </a:cubicBezTo>
                  <a:cubicBezTo>
                    <a:pt x="1398208" y="1030726"/>
                    <a:pt x="1425219" y="1042182"/>
                    <a:pt x="1430495" y="1044909"/>
                  </a:cubicBezTo>
                  <a:cubicBezTo>
                    <a:pt x="1479153" y="1070185"/>
                    <a:pt x="1590839" y="1157193"/>
                    <a:pt x="1638678" y="1195015"/>
                  </a:cubicBezTo>
                  <a:lnTo>
                    <a:pt x="1660052" y="1212017"/>
                  </a:lnTo>
                  <a:cubicBezTo>
                    <a:pt x="1667691" y="1217654"/>
                    <a:pt x="1670329" y="1228019"/>
                    <a:pt x="1666054" y="1236565"/>
                  </a:cubicBezTo>
                  <a:close/>
                  <a:moveTo>
                    <a:pt x="1069243" y="1002723"/>
                  </a:moveTo>
                  <a:cubicBezTo>
                    <a:pt x="1068788" y="1002360"/>
                    <a:pt x="1068242" y="1001905"/>
                    <a:pt x="1067788" y="1001541"/>
                  </a:cubicBezTo>
                  <a:lnTo>
                    <a:pt x="1067514" y="1001633"/>
                  </a:lnTo>
                  <a:cubicBezTo>
                    <a:pt x="1066878" y="1001996"/>
                    <a:pt x="1068788" y="1002269"/>
                    <a:pt x="1069243" y="1002723"/>
                  </a:cubicBezTo>
                  <a:close/>
                  <a:moveTo>
                    <a:pt x="659332" y="979721"/>
                  </a:moveTo>
                  <a:lnTo>
                    <a:pt x="659332" y="979721"/>
                  </a:lnTo>
                  <a:lnTo>
                    <a:pt x="659332" y="979721"/>
                  </a:lnTo>
                  <a:lnTo>
                    <a:pt x="659332" y="979721"/>
                  </a:lnTo>
                  <a:close/>
                  <a:moveTo>
                    <a:pt x="659423" y="979812"/>
                  </a:moveTo>
                  <a:lnTo>
                    <a:pt x="659423" y="979812"/>
                  </a:lnTo>
                  <a:lnTo>
                    <a:pt x="659423" y="979812"/>
                  </a:lnTo>
                  <a:lnTo>
                    <a:pt x="659423" y="979812"/>
                  </a:lnTo>
                  <a:close/>
                  <a:moveTo>
                    <a:pt x="549102" y="829343"/>
                  </a:moveTo>
                  <a:cubicBezTo>
                    <a:pt x="550920" y="830161"/>
                    <a:pt x="552921" y="830979"/>
                    <a:pt x="552830" y="829615"/>
                  </a:cubicBezTo>
                  <a:cubicBezTo>
                    <a:pt x="551648" y="829615"/>
                    <a:pt x="550557" y="829433"/>
                    <a:pt x="549374" y="829161"/>
                  </a:cubicBezTo>
                  <a:lnTo>
                    <a:pt x="549102" y="829343"/>
                  </a:lnTo>
                  <a:close/>
                  <a:moveTo>
                    <a:pt x="901440" y="556224"/>
                  </a:moveTo>
                  <a:cubicBezTo>
                    <a:pt x="905260" y="555679"/>
                    <a:pt x="919358" y="551224"/>
                    <a:pt x="924997" y="549224"/>
                  </a:cubicBezTo>
                  <a:lnTo>
                    <a:pt x="968561" y="533404"/>
                  </a:lnTo>
                  <a:cubicBezTo>
                    <a:pt x="989571" y="525312"/>
                    <a:pt x="1009762" y="516038"/>
                    <a:pt x="1029588" y="505765"/>
                  </a:cubicBezTo>
                  <a:cubicBezTo>
                    <a:pt x="1049325" y="495582"/>
                    <a:pt x="1068515" y="484490"/>
                    <a:pt x="1087524" y="472852"/>
                  </a:cubicBezTo>
                  <a:cubicBezTo>
                    <a:pt x="1151916" y="433667"/>
                    <a:pt x="1225494" y="380661"/>
                    <a:pt x="1279518" y="315928"/>
                  </a:cubicBezTo>
                  <a:cubicBezTo>
                    <a:pt x="1317081" y="270923"/>
                    <a:pt x="1344911" y="220191"/>
                    <a:pt x="1354825" y="165094"/>
                  </a:cubicBezTo>
                  <a:cubicBezTo>
                    <a:pt x="1359099" y="140910"/>
                    <a:pt x="1358827" y="111725"/>
                    <a:pt x="1351823" y="85450"/>
                  </a:cubicBezTo>
                  <a:cubicBezTo>
                    <a:pt x="1346730" y="66721"/>
                    <a:pt x="1338272" y="49446"/>
                    <a:pt x="1325812" y="36172"/>
                  </a:cubicBezTo>
                  <a:cubicBezTo>
                    <a:pt x="1299618" y="8170"/>
                    <a:pt x="1262966" y="-3286"/>
                    <a:pt x="1228314" y="805"/>
                  </a:cubicBezTo>
                  <a:cubicBezTo>
                    <a:pt x="1193389" y="4897"/>
                    <a:pt x="1160647" y="24717"/>
                    <a:pt x="1143003" y="58811"/>
                  </a:cubicBezTo>
                  <a:cubicBezTo>
                    <a:pt x="1134726" y="74722"/>
                    <a:pt x="1129633" y="92905"/>
                    <a:pt x="1129451" y="110907"/>
                  </a:cubicBezTo>
                  <a:cubicBezTo>
                    <a:pt x="1129178" y="129636"/>
                    <a:pt x="1134090" y="148184"/>
                    <a:pt x="1145822" y="163731"/>
                  </a:cubicBezTo>
                  <a:cubicBezTo>
                    <a:pt x="1153917" y="174641"/>
                    <a:pt x="1175290" y="186278"/>
                    <a:pt x="1195481" y="188642"/>
                  </a:cubicBezTo>
                  <a:cubicBezTo>
                    <a:pt x="1211215" y="190461"/>
                    <a:pt x="1225858" y="186733"/>
                    <a:pt x="1234316" y="175914"/>
                  </a:cubicBezTo>
                  <a:cubicBezTo>
                    <a:pt x="1238045" y="171368"/>
                    <a:pt x="1237318" y="164549"/>
                    <a:pt x="1232770" y="160821"/>
                  </a:cubicBezTo>
                  <a:cubicBezTo>
                    <a:pt x="1228132" y="157184"/>
                    <a:pt x="1221401" y="157912"/>
                    <a:pt x="1217672" y="162458"/>
                  </a:cubicBezTo>
                  <a:cubicBezTo>
                    <a:pt x="1212124" y="169186"/>
                    <a:pt x="1201665" y="167913"/>
                    <a:pt x="1191752" y="165367"/>
                  </a:cubicBezTo>
                  <a:cubicBezTo>
                    <a:pt x="1180201" y="162367"/>
                    <a:pt x="1168924" y="156366"/>
                    <a:pt x="1164467" y="150093"/>
                  </a:cubicBezTo>
                  <a:cubicBezTo>
                    <a:pt x="1156191" y="138637"/>
                    <a:pt x="1153098" y="124999"/>
                    <a:pt x="1153553" y="111453"/>
                  </a:cubicBezTo>
                  <a:cubicBezTo>
                    <a:pt x="1154008" y="97178"/>
                    <a:pt x="1158373" y="82904"/>
                    <a:pt x="1165104" y="70448"/>
                  </a:cubicBezTo>
                  <a:cubicBezTo>
                    <a:pt x="1179110" y="44628"/>
                    <a:pt x="1204485" y="30081"/>
                    <a:pt x="1231224" y="27353"/>
                  </a:cubicBezTo>
                  <a:cubicBezTo>
                    <a:pt x="1257691" y="24626"/>
                    <a:pt x="1285521" y="33536"/>
                    <a:pt x="1305257" y="55174"/>
                  </a:cubicBezTo>
                  <a:cubicBezTo>
                    <a:pt x="1316899" y="67903"/>
                    <a:pt x="1323356" y="85359"/>
                    <a:pt x="1326539" y="103634"/>
                  </a:cubicBezTo>
                  <a:cubicBezTo>
                    <a:pt x="1329814" y="122817"/>
                    <a:pt x="1329358" y="142910"/>
                    <a:pt x="1326266" y="160003"/>
                  </a:cubicBezTo>
                  <a:cubicBezTo>
                    <a:pt x="1317535" y="210372"/>
                    <a:pt x="1291615" y="256467"/>
                    <a:pt x="1257691" y="297926"/>
                  </a:cubicBezTo>
                  <a:cubicBezTo>
                    <a:pt x="1206213" y="360932"/>
                    <a:pt x="1136091" y="413210"/>
                    <a:pt x="1074609" y="452032"/>
                  </a:cubicBezTo>
                  <a:cubicBezTo>
                    <a:pt x="1056237" y="463670"/>
                    <a:pt x="1037683" y="474852"/>
                    <a:pt x="1018675" y="485126"/>
                  </a:cubicBezTo>
                  <a:cubicBezTo>
                    <a:pt x="999757" y="495400"/>
                    <a:pt x="980476" y="504765"/>
                    <a:pt x="960467" y="512947"/>
                  </a:cubicBezTo>
                  <a:lnTo>
                    <a:pt x="917811" y="529404"/>
                  </a:lnTo>
                  <a:cubicBezTo>
                    <a:pt x="915083" y="530494"/>
                    <a:pt x="908716" y="533676"/>
                    <a:pt x="904078" y="535404"/>
                  </a:cubicBezTo>
                  <a:cubicBezTo>
                    <a:pt x="903168" y="535041"/>
                    <a:pt x="902259" y="534858"/>
                    <a:pt x="901259" y="534768"/>
                  </a:cubicBezTo>
                  <a:lnTo>
                    <a:pt x="902168" y="535313"/>
                  </a:lnTo>
                  <a:lnTo>
                    <a:pt x="902896" y="535859"/>
                  </a:lnTo>
                  <a:cubicBezTo>
                    <a:pt x="900440" y="536677"/>
                    <a:pt x="898621" y="536859"/>
                    <a:pt x="898530" y="535768"/>
                  </a:cubicBezTo>
                  <a:cubicBezTo>
                    <a:pt x="898439" y="535404"/>
                    <a:pt x="898439" y="535041"/>
                    <a:pt x="898439" y="534858"/>
                  </a:cubicBezTo>
                  <a:cubicBezTo>
                    <a:pt x="897257" y="535041"/>
                    <a:pt x="896074" y="535495"/>
                    <a:pt x="894983" y="536131"/>
                  </a:cubicBezTo>
                  <a:cubicBezTo>
                    <a:pt x="890436" y="538768"/>
                    <a:pt x="889526" y="541950"/>
                    <a:pt x="889162" y="542950"/>
                  </a:cubicBezTo>
                  <a:cubicBezTo>
                    <a:pt x="888071" y="546587"/>
                    <a:pt x="889071" y="557861"/>
                    <a:pt x="901440" y="556224"/>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7" name="Google Shape;716;p12">
              <a:extLst>
                <a:ext uri="{FF2B5EF4-FFF2-40B4-BE49-F238E27FC236}">
                  <a16:creationId xmlns:a16="http://schemas.microsoft.com/office/drawing/2014/main" id="{5A66707A-A295-41D5-B310-F8DC38E4AE80}"/>
                </a:ext>
              </a:extLst>
            </p:cNvPr>
            <p:cNvSpPr/>
            <p:nvPr/>
          </p:nvSpPr>
          <p:spPr>
            <a:xfrm rot="-5400000">
              <a:off x="8106801" y="1257263"/>
              <a:ext cx="853803" cy="378925"/>
            </a:xfrm>
            <a:custGeom>
              <a:avLst/>
              <a:gdLst/>
              <a:ahLst/>
              <a:cxnLst/>
              <a:rect l="l" t="t" r="r" b="b"/>
              <a:pathLst>
                <a:path w="1707606" h="757850" extrusionOk="0">
                  <a:moveTo>
                    <a:pt x="1707010" y="158745"/>
                  </a:moveTo>
                  <a:cubicBezTo>
                    <a:pt x="1709193" y="165837"/>
                    <a:pt x="1705191" y="173383"/>
                    <a:pt x="1698188" y="175565"/>
                  </a:cubicBezTo>
                  <a:cubicBezTo>
                    <a:pt x="1663263" y="187748"/>
                    <a:pt x="1628884" y="201749"/>
                    <a:pt x="1594505" y="216569"/>
                  </a:cubicBezTo>
                  <a:cubicBezTo>
                    <a:pt x="1581044" y="222388"/>
                    <a:pt x="1567493" y="228297"/>
                    <a:pt x="1553941" y="234298"/>
                  </a:cubicBezTo>
                  <a:cubicBezTo>
                    <a:pt x="1533842" y="243208"/>
                    <a:pt x="1513560" y="252118"/>
                    <a:pt x="1493823" y="262392"/>
                  </a:cubicBezTo>
                  <a:cubicBezTo>
                    <a:pt x="1485184" y="266665"/>
                    <a:pt x="1476634" y="271120"/>
                    <a:pt x="1468267" y="275847"/>
                  </a:cubicBezTo>
                  <a:cubicBezTo>
                    <a:pt x="1459900" y="280575"/>
                    <a:pt x="1451714" y="285485"/>
                    <a:pt x="1443620" y="290849"/>
                  </a:cubicBezTo>
                  <a:cubicBezTo>
                    <a:pt x="1443529" y="290940"/>
                    <a:pt x="1442528" y="291667"/>
                    <a:pt x="1442165" y="291940"/>
                  </a:cubicBezTo>
                  <a:cubicBezTo>
                    <a:pt x="1464902" y="311578"/>
                    <a:pt x="1486275" y="332944"/>
                    <a:pt x="1507739" y="354310"/>
                  </a:cubicBezTo>
                  <a:cubicBezTo>
                    <a:pt x="1513014" y="359492"/>
                    <a:pt x="1513196" y="367948"/>
                    <a:pt x="1508012" y="373312"/>
                  </a:cubicBezTo>
                  <a:cubicBezTo>
                    <a:pt x="1502828" y="378585"/>
                    <a:pt x="1494370" y="378676"/>
                    <a:pt x="1489004" y="373494"/>
                  </a:cubicBezTo>
                  <a:cubicBezTo>
                    <a:pt x="1464902" y="350491"/>
                    <a:pt x="1441619" y="326671"/>
                    <a:pt x="1415698" y="306214"/>
                  </a:cubicBezTo>
                  <a:cubicBezTo>
                    <a:pt x="1399145" y="293031"/>
                    <a:pt x="1381501" y="281303"/>
                    <a:pt x="1361856" y="272120"/>
                  </a:cubicBezTo>
                  <a:cubicBezTo>
                    <a:pt x="1238437" y="213932"/>
                    <a:pt x="1125750" y="211114"/>
                    <a:pt x="1018793" y="237571"/>
                  </a:cubicBezTo>
                  <a:cubicBezTo>
                    <a:pt x="1028980" y="242844"/>
                    <a:pt x="1039621" y="247936"/>
                    <a:pt x="1049535" y="254391"/>
                  </a:cubicBezTo>
                  <a:cubicBezTo>
                    <a:pt x="1054173" y="257482"/>
                    <a:pt x="1058630" y="260755"/>
                    <a:pt x="1062631" y="264574"/>
                  </a:cubicBezTo>
                  <a:cubicBezTo>
                    <a:pt x="1089735" y="289849"/>
                    <a:pt x="1112836" y="319579"/>
                    <a:pt x="1132845" y="351310"/>
                  </a:cubicBezTo>
                  <a:cubicBezTo>
                    <a:pt x="1152580" y="382767"/>
                    <a:pt x="1169224" y="416225"/>
                    <a:pt x="1183776" y="449501"/>
                  </a:cubicBezTo>
                  <a:cubicBezTo>
                    <a:pt x="1206877" y="502416"/>
                    <a:pt x="1219701" y="574150"/>
                    <a:pt x="1247350" y="631974"/>
                  </a:cubicBezTo>
                  <a:cubicBezTo>
                    <a:pt x="1258900" y="656067"/>
                    <a:pt x="1273089" y="677797"/>
                    <a:pt x="1292279" y="694071"/>
                  </a:cubicBezTo>
                  <a:cubicBezTo>
                    <a:pt x="1352670" y="745531"/>
                    <a:pt x="1424429" y="734893"/>
                    <a:pt x="1470632" y="694435"/>
                  </a:cubicBezTo>
                  <a:cubicBezTo>
                    <a:pt x="1516652" y="654158"/>
                    <a:pt x="1537298" y="584333"/>
                    <a:pt x="1495643" y="516508"/>
                  </a:cubicBezTo>
                  <a:cubicBezTo>
                    <a:pt x="1491186" y="509325"/>
                    <a:pt x="1485547" y="503598"/>
                    <a:pt x="1479181" y="498688"/>
                  </a:cubicBezTo>
                  <a:cubicBezTo>
                    <a:pt x="1472178" y="493324"/>
                    <a:pt x="1464356" y="488960"/>
                    <a:pt x="1456262" y="485141"/>
                  </a:cubicBezTo>
                  <a:cubicBezTo>
                    <a:pt x="1449167" y="481777"/>
                    <a:pt x="1441709" y="479050"/>
                    <a:pt x="1434161" y="477140"/>
                  </a:cubicBezTo>
                  <a:cubicBezTo>
                    <a:pt x="1426612" y="475231"/>
                    <a:pt x="1418881" y="474049"/>
                    <a:pt x="1411151" y="473867"/>
                  </a:cubicBezTo>
                  <a:cubicBezTo>
                    <a:pt x="1404875" y="473776"/>
                    <a:pt x="1398781" y="474504"/>
                    <a:pt x="1392961" y="476140"/>
                  </a:cubicBezTo>
                  <a:cubicBezTo>
                    <a:pt x="1387140" y="477868"/>
                    <a:pt x="1381592" y="480413"/>
                    <a:pt x="1376407" y="483868"/>
                  </a:cubicBezTo>
                  <a:cubicBezTo>
                    <a:pt x="1360764" y="494415"/>
                    <a:pt x="1351306" y="508234"/>
                    <a:pt x="1348213" y="523599"/>
                  </a:cubicBezTo>
                  <a:cubicBezTo>
                    <a:pt x="1345121" y="539146"/>
                    <a:pt x="1348668" y="556148"/>
                    <a:pt x="1358309" y="572241"/>
                  </a:cubicBezTo>
                  <a:cubicBezTo>
                    <a:pt x="1363765" y="581242"/>
                    <a:pt x="1373406" y="588242"/>
                    <a:pt x="1383320" y="590242"/>
                  </a:cubicBezTo>
                  <a:cubicBezTo>
                    <a:pt x="1392142" y="591970"/>
                    <a:pt x="1401146" y="589515"/>
                    <a:pt x="1406785" y="579969"/>
                  </a:cubicBezTo>
                  <a:cubicBezTo>
                    <a:pt x="1409786" y="574877"/>
                    <a:pt x="1416335" y="573059"/>
                    <a:pt x="1421428" y="576059"/>
                  </a:cubicBezTo>
                  <a:cubicBezTo>
                    <a:pt x="1426612" y="579060"/>
                    <a:pt x="1428340" y="585606"/>
                    <a:pt x="1425338" y="590697"/>
                  </a:cubicBezTo>
                  <a:cubicBezTo>
                    <a:pt x="1414516" y="609790"/>
                    <a:pt x="1396690" y="615245"/>
                    <a:pt x="1379227" y="612063"/>
                  </a:cubicBezTo>
                  <a:cubicBezTo>
                    <a:pt x="1363220" y="609153"/>
                    <a:pt x="1347668" y="598425"/>
                    <a:pt x="1338755" y="584151"/>
                  </a:cubicBezTo>
                  <a:cubicBezTo>
                    <a:pt x="1325476" y="562785"/>
                    <a:pt x="1321020" y="540056"/>
                    <a:pt x="1324839" y="519144"/>
                  </a:cubicBezTo>
                  <a:cubicBezTo>
                    <a:pt x="1328659" y="497961"/>
                    <a:pt x="1341028" y="478322"/>
                    <a:pt x="1362401" y="463412"/>
                  </a:cubicBezTo>
                  <a:cubicBezTo>
                    <a:pt x="1369768" y="458320"/>
                    <a:pt x="1377590" y="454593"/>
                    <a:pt x="1385867" y="452047"/>
                  </a:cubicBezTo>
                  <a:cubicBezTo>
                    <a:pt x="1394052" y="449592"/>
                    <a:pt x="1402601" y="448410"/>
                    <a:pt x="1411514" y="448410"/>
                  </a:cubicBezTo>
                  <a:cubicBezTo>
                    <a:pt x="1421155" y="448501"/>
                    <a:pt x="1430887" y="449774"/>
                    <a:pt x="1440254" y="452047"/>
                  </a:cubicBezTo>
                  <a:cubicBezTo>
                    <a:pt x="1449622" y="454229"/>
                    <a:pt x="1458627" y="457411"/>
                    <a:pt x="1467357" y="461411"/>
                  </a:cubicBezTo>
                  <a:cubicBezTo>
                    <a:pt x="1479272" y="466866"/>
                    <a:pt x="1490641" y="473322"/>
                    <a:pt x="1500463" y="481595"/>
                  </a:cubicBezTo>
                  <a:cubicBezTo>
                    <a:pt x="1507375" y="487505"/>
                    <a:pt x="1513469" y="494324"/>
                    <a:pt x="1518562" y="502325"/>
                  </a:cubicBezTo>
                  <a:cubicBezTo>
                    <a:pt x="1569312" y="583333"/>
                    <a:pt x="1544847" y="667523"/>
                    <a:pt x="1489640" y="716164"/>
                  </a:cubicBezTo>
                  <a:cubicBezTo>
                    <a:pt x="1433979" y="765260"/>
                    <a:pt x="1346758" y="778079"/>
                    <a:pt x="1273816" y="715619"/>
                  </a:cubicBezTo>
                  <a:cubicBezTo>
                    <a:pt x="1251898" y="696617"/>
                    <a:pt x="1235436" y="671705"/>
                    <a:pt x="1222430" y="643702"/>
                  </a:cubicBezTo>
                  <a:cubicBezTo>
                    <a:pt x="1195236" y="585242"/>
                    <a:pt x="1183231" y="512962"/>
                    <a:pt x="1160675" y="459411"/>
                  </a:cubicBezTo>
                  <a:cubicBezTo>
                    <a:pt x="1147033" y="427044"/>
                    <a:pt x="1131390" y="394405"/>
                    <a:pt x="1112745" y="363675"/>
                  </a:cubicBezTo>
                  <a:cubicBezTo>
                    <a:pt x="1094282" y="333308"/>
                    <a:pt x="1072999" y="304759"/>
                    <a:pt x="1047624" y="280302"/>
                  </a:cubicBezTo>
                  <a:cubicBezTo>
                    <a:pt x="1044623" y="277393"/>
                    <a:pt x="1041258" y="274756"/>
                    <a:pt x="1037711" y="272393"/>
                  </a:cubicBezTo>
                  <a:cubicBezTo>
                    <a:pt x="1022250" y="262028"/>
                    <a:pt x="1004605" y="254664"/>
                    <a:pt x="991327" y="244753"/>
                  </a:cubicBezTo>
                  <a:cubicBezTo>
                    <a:pt x="990599" y="244935"/>
                    <a:pt x="989871" y="245117"/>
                    <a:pt x="989235" y="245299"/>
                  </a:cubicBezTo>
                  <a:cubicBezTo>
                    <a:pt x="898831" y="272211"/>
                    <a:pt x="812338" y="318943"/>
                    <a:pt x="726663" y="370130"/>
                  </a:cubicBezTo>
                  <a:cubicBezTo>
                    <a:pt x="641625" y="420862"/>
                    <a:pt x="557315" y="475867"/>
                    <a:pt x="471731" y="521872"/>
                  </a:cubicBezTo>
                  <a:cubicBezTo>
                    <a:pt x="425802" y="546329"/>
                    <a:pt x="373688" y="569604"/>
                    <a:pt x="319754" y="585788"/>
                  </a:cubicBezTo>
                  <a:cubicBezTo>
                    <a:pt x="265094" y="602244"/>
                    <a:pt x="208614" y="611608"/>
                    <a:pt x="154954" y="608335"/>
                  </a:cubicBezTo>
                  <a:cubicBezTo>
                    <a:pt x="136218" y="607153"/>
                    <a:pt x="117846" y="605062"/>
                    <a:pt x="100020" y="601062"/>
                  </a:cubicBezTo>
                  <a:cubicBezTo>
                    <a:pt x="81648" y="596880"/>
                    <a:pt x="63913" y="590606"/>
                    <a:pt x="46724" y="581333"/>
                  </a:cubicBezTo>
                  <a:cubicBezTo>
                    <a:pt x="40175" y="577696"/>
                    <a:pt x="15710" y="556967"/>
                    <a:pt x="6979" y="548147"/>
                  </a:cubicBezTo>
                  <a:cubicBezTo>
                    <a:pt x="-10575" y="530600"/>
                    <a:pt x="9343" y="519326"/>
                    <a:pt x="19166" y="523963"/>
                  </a:cubicBezTo>
                  <a:cubicBezTo>
                    <a:pt x="21894" y="525236"/>
                    <a:pt x="23986" y="527418"/>
                    <a:pt x="25259" y="529964"/>
                  </a:cubicBezTo>
                  <a:cubicBezTo>
                    <a:pt x="32990" y="537419"/>
                    <a:pt x="53636" y="554875"/>
                    <a:pt x="59275" y="557876"/>
                  </a:cubicBezTo>
                  <a:cubicBezTo>
                    <a:pt x="74281" y="565695"/>
                    <a:pt x="89924" y="570786"/>
                    <a:pt x="105841" y="574150"/>
                  </a:cubicBezTo>
                  <a:cubicBezTo>
                    <a:pt x="122302" y="577605"/>
                    <a:pt x="139219" y="579150"/>
                    <a:pt x="156500" y="579878"/>
                  </a:cubicBezTo>
                  <a:cubicBezTo>
                    <a:pt x="206795" y="582151"/>
                    <a:pt x="259545" y="572332"/>
                    <a:pt x="310660" y="556148"/>
                  </a:cubicBezTo>
                  <a:cubicBezTo>
                    <a:pt x="339491" y="546965"/>
                    <a:pt x="367412" y="535601"/>
                    <a:pt x="394424" y="523236"/>
                  </a:cubicBezTo>
                  <a:cubicBezTo>
                    <a:pt x="394333" y="521690"/>
                    <a:pt x="393514" y="520326"/>
                    <a:pt x="394060" y="518781"/>
                  </a:cubicBezTo>
                  <a:cubicBezTo>
                    <a:pt x="399335" y="498051"/>
                    <a:pt x="405065" y="473504"/>
                    <a:pt x="413342" y="448774"/>
                  </a:cubicBezTo>
                  <a:cubicBezTo>
                    <a:pt x="415979" y="441046"/>
                    <a:pt x="418889" y="433409"/>
                    <a:pt x="422164" y="425863"/>
                  </a:cubicBezTo>
                  <a:cubicBezTo>
                    <a:pt x="425438" y="418225"/>
                    <a:pt x="429076" y="410679"/>
                    <a:pt x="432987" y="403497"/>
                  </a:cubicBezTo>
                  <a:cubicBezTo>
                    <a:pt x="447539" y="376585"/>
                    <a:pt x="465274" y="352946"/>
                    <a:pt x="485283" y="336763"/>
                  </a:cubicBezTo>
                  <a:cubicBezTo>
                    <a:pt x="490467" y="332035"/>
                    <a:pt x="498653" y="332399"/>
                    <a:pt x="503382" y="337672"/>
                  </a:cubicBezTo>
                  <a:cubicBezTo>
                    <a:pt x="508202" y="342945"/>
                    <a:pt x="507747" y="351037"/>
                    <a:pt x="502563" y="355764"/>
                  </a:cubicBezTo>
                  <a:cubicBezTo>
                    <a:pt x="490740" y="368038"/>
                    <a:pt x="481281" y="384131"/>
                    <a:pt x="472550" y="401860"/>
                  </a:cubicBezTo>
                  <a:cubicBezTo>
                    <a:pt x="467911" y="411134"/>
                    <a:pt x="463637" y="420953"/>
                    <a:pt x="459453" y="430954"/>
                  </a:cubicBezTo>
                  <a:cubicBezTo>
                    <a:pt x="456633" y="437500"/>
                    <a:pt x="453814" y="444137"/>
                    <a:pt x="450995" y="450683"/>
                  </a:cubicBezTo>
                  <a:cubicBezTo>
                    <a:pt x="446720" y="460866"/>
                    <a:pt x="442445" y="470958"/>
                    <a:pt x="438353" y="480777"/>
                  </a:cubicBezTo>
                  <a:cubicBezTo>
                    <a:pt x="434533" y="490051"/>
                    <a:pt x="431349" y="498051"/>
                    <a:pt x="427803" y="506598"/>
                  </a:cubicBezTo>
                  <a:cubicBezTo>
                    <a:pt x="437080" y="501870"/>
                    <a:pt x="447084" y="497506"/>
                    <a:pt x="455906" y="492687"/>
                  </a:cubicBezTo>
                  <a:cubicBezTo>
                    <a:pt x="540580" y="446137"/>
                    <a:pt x="623618" y="389950"/>
                    <a:pt x="708109" y="339127"/>
                  </a:cubicBezTo>
                  <a:cubicBezTo>
                    <a:pt x="715658" y="334581"/>
                    <a:pt x="723298" y="330398"/>
                    <a:pt x="730938" y="325943"/>
                  </a:cubicBezTo>
                  <a:cubicBezTo>
                    <a:pt x="730847" y="323943"/>
                    <a:pt x="730119" y="322034"/>
                    <a:pt x="730938" y="320034"/>
                  </a:cubicBezTo>
                  <a:cubicBezTo>
                    <a:pt x="737941" y="300395"/>
                    <a:pt x="745126" y="281484"/>
                    <a:pt x="753311" y="263028"/>
                  </a:cubicBezTo>
                  <a:cubicBezTo>
                    <a:pt x="758860" y="250481"/>
                    <a:pt x="764862" y="238116"/>
                    <a:pt x="771502" y="226115"/>
                  </a:cubicBezTo>
                  <a:cubicBezTo>
                    <a:pt x="776958" y="216114"/>
                    <a:pt x="782961" y="206386"/>
                    <a:pt x="789419" y="196749"/>
                  </a:cubicBezTo>
                  <a:cubicBezTo>
                    <a:pt x="795785" y="187384"/>
                    <a:pt x="802788" y="178292"/>
                    <a:pt x="809973" y="169110"/>
                  </a:cubicBezTo>
                  <a:cubicBezTo>
                    <a:pt x="816067" y="161654"/>
                    <a:pt x="822070" y="154108"/>
                    <a:pt x="828345" y="146744"/>
                  </a:cubicBezTo>
                  <a:cubicBezTo>
                    <a:pt x="834712" y="139379"/>
                    <a:pt x="841169" y="132106"/>
                    <a:pt x="847899" y="125014"/>
                  </a:cubicBezTo>
                  <a:lnTo>
                    <a:pt x="861451" y="111376"/>
                  </a:lnTo>
                  <a:cubicBezTo>
                    <a:pt x="862178" y="110649"/>
                    <a:pt x="864088" y="110104"/>
                    <a:pt x="865998" y="109558"/>
                  </a:cubicBezTo>
                  <a:lnTo>
                    <a:pt x="866271" y="109104"/>
                  </a:lnTo>
                  <a:lnTo>
                    <a:pt x="866726" y="108467"/>
                  </a:lnTo>
                  <a:lnTo>
                    <a:pt x="866271" y="109467"/>
                  </a:lnTo>
                  <a:cubicBezTo>
                    <a:pt x="868636" y="108740"/>
                    <a:pt x="870818" y="107831"/>
                    <a:pt x="870091" y="106285"/>
                  </a:cubicBezTo>
                  <a:cubicBezTo>
                    <a:pt x="870000" y="106012"/>
                    <a:pt x="869909" y="105831"/>
                    <a:pt x="869818" y="105740"/>
                  </a:cubicBezTo>
                  <a:cubicBezTo>
                    <a:pt x="873001" y="103739"/>
                    <a:pt x="876912" y="103103"/>
                    <a:pt x="880732" y="104285"/>
                  </a:cubicBezTo>
                  <a:cubicBezTo>
                    <a:pt x="886462" y="105831"/>
                    <a:pt x="888099" y="109740"/>
                    <a:pt x="889100" y="112013"/>
                  </a:cubicBezTo>
                  <a:cubicBezTo>
                    <a:pt x="890827" y="115559"/>
                    <a:pt x="890464" y="119377"/>
                    <a:pt x="888281" y="123560"/>
                  </a:cubicBezTo>
                  <a:cubicBezTo>
                    <a:pt x="887553" y="124923"/>
                    <a:pt x="886098" y="126560"/>
                    <a:pt x="883915" y="128196"/>
                  </a:cubicBezTo>
                  <a:cubicBezTo>
                    <a:pt x="883278" y="128651"/>
                    <a:pt x="881369" y="129742"/>
                    <a:pt x="880096" y="130378"/>
                  </a:cubicBezTo>
                  <a:lnTo>
                    <a:pt x="869636" y="143653"/>
                  </a:lnTo>
                  <a:lnTo>
                    <a:pt x="837258" y="189293"/>
                  </a:lnTo>
                  <a:cubicBezTo>
                    <a:pt x="827708" y="202840"/>
                    <a:pt x="819432" y="216660"/>
                    <a:pt x="811065" y="230207"/>
                  </a:cubicBezTo>
                  <a:cubicBezTo>
                    <a:pt x="805425" y="239480"/>
                    <a:pt x="799787" y="248754"/>
                    <a:pt x="794330" y="258028"/>
                  </a:cubicBezTo>
                  <a:cubicBezTo>
                    <a:pt x="785871" y="272574"/>
                    <a:pt x="778141" y="288031"/>
                    <a:pt x="770228" y="303123"/>
                  </a:cubicBezTo>
                  <a:cubicBezTo>
                    <a:pt x="838350" y="265119"/>
                    <a:pt x="907744" y="232298"/>
                    <a:pt x="979321" y="211568"/>
                  </a:cubicBezTo>
                  <a:cubicBezTo>
                    <a:pt x="1012518" y="202022"/>
                    <a:pt x="1046169" y="195203"/>
                    <a:pt x="1080366" y="191475"/>
                  </a:cubicBezTo>
                  <a:cubicBezTo>
                    <a:pt x="1080457" y="191294"/>
                    <a:pt x="1080366" y="191112"/>
                    <a:pt x="1080548" y="190930"/>
                  </a:cubicBezTo>
                  <a:cubicBezTo>
                    <a:pt x="1081731" y="189112"/>
                    <a:pt x="1087461" y="184566"/>
                    <a:pt x="1087461" y="184566"/>
                  </a:cubicBezTo>
                  <a:cubicBezTo>
                    <a:pt x="1087461" y="184566"/>
                    <a:pt x="1087006" y="184838"/>
                    <a:pt x="1086824" y="185020"/>
                  </a:cubicBezTo>
                  <a:lnTo>
                    <a:pt x="1098193" y="172292"/>
                  </a:lnTo>
                  <a:lnTo>
                    <a:pt x="1135027" y="134197"/>
                  </a:lnTo>
                  <a:cubicBezTo>
                    <a:pt x="1152762" y="117195"/>
                    <a:pt x="1170589" y="100739"/>
                    <a:pt x="1189233" y="85647"/>
                  </a:cubicBezTo>
                  <a:cubicBezTo>
                    <a:pt x="1201966" y="75373"/>
                    <a:pt x="1215154" y="65736"/>
                    <a:pt x="1228706" y="56826"/>
                  </a:cubicBezTo>
                  <a:cubicBezTo>
                    <a:pt x="1262448" y="34551"/>
                    <a:pt x="1298555" y="16276"/>
                    <a:pt x="1337391" y="1093"/>
                  </a:cubicBezTo>
                  <a:cubicBezTo>
                    <a:pt x="1344212" y="-1817"/>
                    <a:pt x="1352124" y="1275"/>
                    <a:pt x="1355035" y="8093"/>
                  </a:cubicBezTo>
                  <a:cubicBezTo>
                    <a:pt x="1358036" y="14912"/>
                    <a:pt x="1354852" y="22822"/>
                    <a:pt x="1348122" y="25732"/>
                  </a:cubicBezTo>
                  <a:cubicBezTo>
                    <a:pt x="1319564" y="39460"/>
                    <a:pt x="1293371" y="55553"/>
                    <a:pt x="1267905" y="72827"/>
                  </a:cubicBezTo>
                  <a:cubicBezTo>
                    <a:pt x="1252534" y="83283"/>
                    <a:pt x="1237619" y="94284"/>
                    <a:pt x="1222703" y="105558"/>
                  </a:cubicBezTo>
                  <a:cubicBezTo>
                    <a:pt x="1200511" y="122287"/>
                    <a:pt x="1178320" y="139379"/>
                    <a:pt x="1156765" y="158018"/>
                  </a:cubicBezTo>
                  <a:lnTo>
                    <a:pt x="1122203" y="188293"/>
                  </a:lnTo>
                  <a:cubicBezTo>
                    <a:pt x="1202512" y="185838"/>
                    <a:pt x="1286277" y="202113"/>
                    <a:pt x="1374770" y="245390"/>
                  </a:cubicBezTo>
                  <a:cubicBezTo>
                    <a:pt x="1391869" y="253754"/>
                    <a:pt x="1406785" y="264846"/>
                    <a:pt x="1421519" y="276029"/>
                  </a:cubicBezTo>
                  <a:cubicBezTo>
                    <a:pt x="1424247" y="273302"/>
                    <a:pt x="1427067" y="269120"/>
                    <a:pt x="1427612" y="268756"/>
                  </a:cubicBezTo>
                  <a:cubicBezTo>
                    <a:pt x="1435707" y="262392"/>
                    <a:pt x="1443892" y="256300"/>
                    <a:pt x="1452351" y="250572"/>
                  </a:cubicBezTo>
                  <a:cubicBezTo>
                    <a:pt x="1460809" y="244753"/>
                    <a:pt x="1469449" y="239298"/>
                    <a:pt x="1478180" y="234025"/>
                  </a:cubicBezTo>
                  <a:cubicBezTo>
                    <a:pt x="1498099" y="222297"/>
                    <a:pt x="1518289" y="211205"/>
                    <a:pt x="1538935" y="201567"/>
                  </a:cubicBezTo>
                  <a:cubicBezTo>
                    <a:pt x="1552850" y="195021"/>
                    <a:pt x="1566947" y="189021"/>
                    <a:pt x="1581227" y="183656"/>
                  </a:cubicBezTo>
                  <a:cubicBezTo>
                    <a:pt x="1617061" y="170110"/>
                    <a:pt x="1653622" y="159654"/>
                    <a:pt x="1690275" y="150017"/>
                  </a:cubicBezTo>
                  <a:cubicBezTo>
                    <a:pt x="1697369" y="147744"/>
                    <a:pt x="1704827" y="151744"/>
                    <a:pt x="1707010" y="15874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grpSp>
          <p:nvGrpSpPr>
            <p:cNvPr id="28" name="Google Shape;717;p12">
              <a:extLst>
                <a:ext uri="{FF2B5EF4-FFF2-40B4-BE49-F238E27FC236}">
                  <a16:creationId xmlns:a16="http://schemas.microsoft.com/office/drawing/2014/main" id="{6981E344-2D68-4BD3-B3E6-40969F12CCA9}"/>
                </a:ext>
              </a:extLst>
            </p:cNvPr>
            <p:cNvGrpSpPr/>
            <p:nvPr/>
          </p:nvGrpSpPr>
          <p:grpSpPr>
            <a:xfrm>
              <a:off x="7518171" y="2341687"/>
              <a:ext cx="1859384" cy="2356365"/>
              <a:chOff x="7518171" y="2341687"/>
              <a:chExt cx="1859384" cy="2356365"/>
            </a:xfrm>
          </p:grpSpPr>
          <p:sp>
            <p:nvSpPr>
              <p:cNvPr id="29" name="Google Shape;718;p12">
                <a:extLst>
                  <a:ext uri="{FF2B5EF4-FFF2-40B4-BE49-F238E27FC236}">
                    <a16:creationId xmlns:a16="http://schemas.microsoft.com/office/drawing/2014/main" id="{A66FD712-9CB1-4282-8A3C-081432CF509B}"/>
                  </a:ext>
                </a:extLst>
              </p:cNvPr>
              <p:cNvSpPr/>
              <p:nvPr/>
            </p:nvSpPr>
            <p:spPr>
              <a:xfrm rot="-5400000">
                <a:off x="8654911" y="3542735"/>
                <a:ext cx="682115" cy="327362"/>
              </a:xfrm>
              <a:custGeom>
                <a:avLst/>
                <a:gdLst/>
                <a:ahLst/>
                <a:cxnLst/>
                <a:rect l="l" t="t" r="r" b="b"/>
                <a:pathLst>
                  <a:path w="1364231" h="654724" extrusionOk="0">
                    <a:moveTo>
                      <a:pt x="1360794" y="325673"/>
                    </a:moveTo>
                    <a:cubicBezTo>
                      <a:pt x="1362431" y="325855"/>
                      <a:pt x="1365159" y="328946"/>
                      <a:pt x="1360248" y="328218"/>
                    </a:cubicBezTo>
                    <a:cubicBezTo>
                      <a:pt x="1293764" y="318399"/>
                      <a:pt x="1161159" y="296397"/>
                      <a:pt x="1098859" y="275940"/>
                    </a:cubicBezTo>
                    <a:cubicBezTo>
                      <a:pt x="1016822" y="249029"/>
                      <a:pt x="953066" y="200660"/>
                      <a:pt x="915959" y="137018"/>
                    </a:cubicBezTo>
                    <a:cubicBezTo>
                      <a:pt x="900225" y="110106"/>
                      <a:pt x="892585" y="80648"/>
                      <a:pt x="876941" y="53736"/>
                    </a:cubicBezTo>
                    <a:cubicBezTo>
                      <a:pt x="868665" y="39280"/>
                      <a:pt x="857206" y="25552"/>
                      <a:pt x="842381" y="14823"/>
                    </a:cubicBezTo>
                    <a:cubicBezTo>
                      <a:pt x="839652" y="12732"/>
                      <a:pt x="821826" y="5732"/>
                      <a:pt x="821189" y="3277"/>
                    </a:cubicBezTo>
                    <a:cubicBezTo>
                      <a:pt x="820644" y="1458"/>
                      <a:pt x="873576" y="-87"/>
                      <a:pt x="875304" y="4"/>
                    </a:cubicBezTo>
                    <a:cubicBezTo>
                      <a:pt x="935422" y="1277"/>
                      <a:pt x="993903" y="12914"/>
                      <a:pt x="1048927" y="30279"/>
                    </a:cubicBezTo>
                    <a:cubicBezTo>
                      <a:pt x="1200086" y="78102"/>
                      <a:pt x="1370253" y="163838"/>
                      <a:pt x="1364068" y="309398"/>
                    </a:cubicBezTo>
                    <a:lnTo>
                      <a:pt x="1360794" y="325673"/>
                    </a:lnTo>
                    <a:close/>
                    <a:moveTo>
                      <a:pt x="1190809" y="358221"/>
                    </a:moveTo>
                    <a:cubicBezTo>
                      <a:pt x="1122960" y="361676"/>
                      <a:pt x="987263" y="371132"/>
                      <a:pt x="921689" y="385770"/>
                    </a:cubicBezTo>
                    <a:cubicBezTo>
                      <a:pt x="835196" y="405135"/>
                      <a:pt x="762709" y="448140"/>
                      <a:pt x="713687" y="509327"/>
                    </a:cubicBezTo>
                    <a:cubicBezTo>
                      <a:pt x="692950" y="535148"/>
                      <a:pt x="679672" y="564333"/>
                      <a:pt x="659117" y="590245"/>
                    </a:cubicBezTo>
                    <a:cubicBezTo>
                      <a:pt x="648112" y="604064"/>
                      <a:pt x="634106" y="616974"/>
                      <a:pt x="617371" y="626430"/>
                    </a:cubicBezTo>
                    <a:cubicBezTo>
                      <a:pt x="614188" y="628248"/>
                      <a:pt x="595270" y="633703"/>
                      <a:pt x="594088" y="636067"/>
                    </a:cubicBezTo>
                    <a:cubicBezTo>
                      <a:pt x="593270" y="637886"/>
                      <a:pt x="645384" y="644614"/>
                      <a:pt x="647112" y="644795"/>
                    </a:cubicBezTo>
                    <a:cubicBezTo>
                      <a:pt x="706957" y="649250"/>
                      <a:pt x="767165" y="643159"/>
                      <a:pt x="825009" y="630885"/>
                    </a:cubicBezTo>
                    <a:cubicBezTo>
                      <a:pt x="983898" y="596972"/>
                      <a:pt x="1169072" y="526511"/>
                      <a:pt x="1190900" y="377769"/>
                    </a:cubicBezTo>
                    <a:lnTo>
                      <a:pt x="1190809" y="360858"/>
                    </a:lnTo>
                    <a:cubicBezTo>
                      <a:pt x="1192446" y="360767"/>
                      <a:pt x="1195720" y="357949"/>
                      <a:pt x="1190809" y="358221"/>
                    </a:cubicBezTo>
                    <a:close/>
                    <a:moveTo>
                      <a:pt x="497227" y="359494"/>
                    </a:moveTo>
                    <a:cubicBezTo>
                      <a:pt x="437291" y="369495"/>
                      <a:pt x="317783" y="391679"/>
                      <a:pt x="261212" y="410772"/>
                    </a:cubicBezTo>
                    <a:cubicBezTo>
                      <a:pt x="186633" y="435865"/>
                      <a:pt x="127334" y="479233"/>
                      <a:pt x="91045" y="535148"/>
                    </a:cubicBezTo>
                    <a:cubicBezTo>
                      <a:pt x="75766" y="558787"/>
                      <a:pt x="67489" y="584517"/>
                      <a:pt x="52301" y="608065"/>
                    </a:cubicBezTo>
                    <a:cubicBezTo>
                      <a:pt x="44206" y="620793"/>
                      <a:pt x="33292" y="632976"/>
                      <a:pt x="19559" y="642614"/>
                    </a:cubicBezTo>
                    <a:cubicBezTo>
                      <a:pt x="17012" y="644432"/>
                      <a:pt x="823" y="650887"/>
                      <a:pt x="5" y="653069"/>
                    </a:cubicBezTo>
                    <a:cubicBezTo>
                      <a:pt x="-541" y="654615"/>
                      <a:pt x="46662" y="654796"/>
                      <a:pt x="48208" y="654706"/>
                    </a:cubicBezTo>
                    <a:cubicBezTo>
                      <a:pt x="102050" y="652160"/>
                      <a:pt x="154801" y="640704"/>
                      <a:pt x="204823" y="624430"/>
                    </a:cubicBezTo>
                    <a:cubicBezTo>
                      <a:pt x="342066" y="579607"/>
                      <a:pt x="498227" y="501508"/>
                      <a:pt x="499682" y="375678"/>
                    </a:cubicBezTo>
                    <a:lnTo>
                      <a:pt x="497590" y="361676"/>
                    </a:lnTo>
                    <a:cubicBezTo>
                      <a:pt x="499046" y="361494"/>
                      <a:pt x="501683" y="358767"/>
                      <a:pt x="497227" y="359494"/>
                    </a:cubicBezTo>
                    <a:close/>
                    <a:moveTo>
                      <a:pt x="833922" y="339947"/>
                    </a:moveTo>
                    <a:lnTo>
                      <a:pt x="832740" y="322036"/>
                    </a:lnTo>
                    <a:cubicBezTo>
                      <a:pt x="799452" y="165566"/>
                      <a:pt x="609186" y="97013"/>
                      <a:pt x="447750" y="66465"/>
                    </a:cubicBezTo>
                    <a:cubicBezTo>
                      <a:pt x="389087" y="55282"/>
                      <a:pt x="328515" y="50827"/>
                      <a:pt x="269034" y="57555"/>
                    </a:cubicBezTo>
                    <a:cubicBezTo>
                      <a:pt x="267306" y="57737"/>
                      <a:pt x="215828" y="66556"/>
                      <a:pt x="216738" y="68374"/>
                    </a:cubicBezTo>
                    <a:cubicBezTo>
                      <a:pt x="218102" y="70920"/>
                      <a:pt x="237474" y="76102"/>
                      <a:pt x="240748" y="77830"/>
                    </a:cubicBezTo>
                    <a:cubicBezTo>
                      <a:pt x="258120" y="87285"/>
                      <a:pt x="273127" y="100559"/>
                      <a:pt x="285223" y="114833"/>
                    </a:cubicBezTo>
                    <a:cubicBezTo>
                      <a:pt x="307778" y="141472"/>
                      <a:pt x="323331" y="171930"/>
                      <a:pt x="345977" y="198569"/>
                    </a:cubicBezTo>
                    <a:cubicBezTo>
                      <a:pt x="399638" y="261666"/>
                      <a:pt x="475308" y="304670"/>
                      <a:pt x="563165" y="322309"/>
                    </a:cubicBezTo>
                    <a:cubicBezTo>
                      <a:pt x="629922" y="335673"/>
                      <a:pt x="766074" y="341310"/>
                      <a:pt x="834104" y="342765"/>
                    </a:cubicBezTo>
                    <a:cubicBezTo>
                      <a:pt x="839106" y="342765"/>
                      <a:pt x="835559" y="339947"/>
                      <a:pt x="833922" y="33994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719;p12">
                <a:extLst>
                  <a:ext uri="{FF2B5EF4-FFF2-40B4-BE49-F238E27FC236}">
                    <a16:creationId xmlns:a16="http://schemas.microsoft.com/office/drawing/2014/main" id="{4AF35991-922B-406F-8456-F5AAFA006BE8}"/>
                  </a:ext>
                </a:extLst>
              </p:cNvPr>
              <p:cNvSpPr/>
              <p:nvPr/>
            </p:nvSpPr>
            <p:spPr>
              <a:xfrm rot="-5400000">
                <a:off x="8263600" y="3450841"/>
                <a:ext cx="1469288" cy="221424"/>
              </a:xfrm>
              <a:custGeom>
                <a:avLst/>
                <a:gdLst/>
                <a:ahLst/>
                <a:cxnLst/>
                <a:rect l="l" t="t" r="r" b="b"/>
                <a:pathLst>
                  <a:path w="2938575" h="442848" extrusionOk="0">
                    <a:moveTo>
                      <a:pt x="2938539" y="213639"/>
                    </a:moveTo>
                    <a:cubicBezTo>
                      <a:pt x="2939085" y="221004"/>
                      <a:pt x="2933537" y="227459"/>
                      <a:pt x="2926079" y="227913"/>
                    </a:cubicBezTo>
                    <a:cubicBezTo>
                      <a:pt x="2742633" y="241187"/>
                      <a:pt x="2376561" y="251461"/>
                      <a:pt x="1986841" y="257644"/>
                    </a:cubicBezTo>
                    <a:cubicBezTo>
                      <a:pt x="1873882" y="259462"/>
                      <a:pt x="1759740" y="260826"/>
                      <a:pt x="1646690" y="262008"/>
                    </a:cubicBezTo>
                    <a:cubicBezTo>
                      <a:pt x="1645962" y="262644"/>
                      <a:pt x="1646235" y="262917"/>
                      <a:pt x="1645416" y="263553"/>
                    </a:cubicBezTo>
                    <a:cubicBezTo>
                      <a:pt x="1636231" y="270281"/>
                      <a:pt x="1605490" y="286556"/>
                      <a:pt x="1597941" y="291374"/>
                    </a:cubicBezTo>
                    <a:lnTo>
                      <a:pt x="1532548" y="331378"/>
                    </a:lnTo>
                    <a:cubicBezTo>
                      <a:pt x="1516723" y="340743"/>
                      <a:pt x="1500988" y="350198"/>
                      <a:pt x="1485072" y="359290"/>
                    </a:cubicBezTo>
                    <a:cubicBezTo>
                      <a:pt x="1474431" y="365381"/>
                      <a:pt x="1463699" y="371291"/>
                      <a:pt x="1452967" y="377110"/>
                    </a:cubicBezTo>
                    <a:cubicBezTo>
                      <a:pt x="1412585" y="399021"/>
                      <a:pt x="1371749" y="419842"/>
                      <a:pt x="1330912" y="441116"/>
                    </a:cubicBezTo>
                    <a:cubicBezTo>
                      <a:pt x="1324546" y="444753"/>
                      <a:pt x="1316361" y="442480"/>
                      <a:pt x="1312723" y="436025"/>
                    </a:cubicBezTo>
                    <a:cubicBezTo>
                      <a:pt x="1309085" y="429570"/>
                      <a:pt x="1311358" y="421387"/>
                      <a:pt x="1317816" y="417750"/>
                    </a:cubicBezTo>
                    <a:cubicBezTo>
                      <a:pt x="1357106" y="393930"/>
                      <a:pt x="1395941" y="369655"/>
                      <a:pt x="1435323" y="346198"/>
                    </a:cubicBezTo>
                    <a:cubicBezTo>
                      <a:pt x="1445873" y="339924"/>
                      <a:pt x="1456423" y="333742"/>
                      <a:pt x="1467064" y="327742"/>
                    </a:cubicBezTo>
                    <a:cubicBezTo>
                      <a:pt x="1483071" y="318650"/>
                      <a:pt x="1499260" y="310013"/>
                      <a:pt x="1515358" y="301193"/>
                    </a:cubicBezTo>
                    <a:lnTo>
                      <a:pt x="1582661" y="265372"/>
                    </a:lnTo>
                    <a:cubicBezTo>
                      <a:pt x="1583844" y="264735"/>
                      <a:pt x="1586299" y="263553"/>
                      <a:pt x="1588482" y="262462"/>
                    </a:cubicBezTo>
                    <a:cubicBezTo>
                      <a:pt x="1533094" y="262917"/>
                      <a:pt x="1476978" y="263553"/>
                      <a:pt x="1423408" y="263917"/>
                    </a:cubicBezTo>
                    <a:cubicBezTo>
                      <a:pt x="1267884" y="264917"/>
                      <a:pt x="1122092" y="265372"/>
                      <a:pt x="996309" y="265462"/>
                    </a:cubicBezTo>
                    <a:cubicBezTo>
                      <a:pt x="995308" y="266644"/>
                      <a:pt x="994944" y="268190"/>
                      <a:pt x="993489" y="268918"/>
                    </a:cubicBezTo>
                    <a:lnTo>
                      <a:pt x="882894" y="335288"/>
                    </a:lnTo>
                    <a:cubicBezTo>
                      <a:pt x="866069" y="344925"/>
                      <a:pt x="849334" y="354653"/>
                      <a:pt x="832054" y="363745"/>
                    </a:cubicBezTo>
                    <a:cubicBezTo>
                      <a:pt x="814955" y="372837"/>
                      <a:pt x="797493" y="381383"/>
                      <a:pt x="779848" y="389657"/>
                    </a:cubicBezTo>
                    <a:cubicBezTo>
                      <a:pt x="745015" y="405931"/>
                      <a:pt x="709181" y="420751"/>
                      <a:pt x="672528" y="435298"/>
                    </a:cubicBezTo>
                    <a:cubicBezTo>
                      <a:pt x="665707" y="438207"/>
                      <a:pt x="657794" y="435116"/>
                      <a:pt x="654884" y="428297"/>
                    </a:cubicBezTo>
                    <a:cubicBezTo>
                      <a:pt x="651882" y="421569"/>
                      <a:pt x="654975" y="413659"/>
                      <a:pt x="661796" y="410659"/>
                    </a:cubicBezTo>
                    <a:cubicBezTo>
                      <a:pt x="682714" y="400567"/>
                      <a:pt x="703178" y="390111"/>
                      <a:pt x="723551" y="379747"/>
                    </a:cubicBezTo>
                    <a:cubicBezTo>
                      <a:pt x="752473" y="365018"/>
                      <a:pt x="780758" y="349744"/>
                      <a:pt x="809043" y="334833"/>
                    </a:cubicBezTo>
                    <a:cubicBezTo>
                      <a:pt x="828143" y="324832"/>
                      <a:pt x="847333" y="315286"/>
                      <a:pt x="866251" y="305103"/>
                    </a:cubicBezTo>
                    <a:lnTo>
                      <a:pt x="943831" y="265462"/>
                    </a:lnTo>
                    <a:cubicBezTo>
                      <a:pt x="730281" y="265462"/>
                      <a:pt x="586489" y="264644"/>
                      <a:pt x="577667" y="264280"/>
                    </a:cubicBezTo>
                    <a:cubicBezTo>
                      <a:pt x="569300" y="264008"/>
                      <a:pt x="209958" y="255461"/>
                      <a:pt x="68622" y="248643"/>
                    </a:cubicBezTo>
                    <a:cubicBezTo>
                      <a:pt x="43793" y="247461"/>
                      <a:pt x="25512" y="246370"/>
                      <a:pt x="16872" y="245279"/>
                    </a:cubicBezTo>
                    <a:cubicBezTo>
                      <a:pt x="7231" y="244188"/>
                      <a:pt x="2865" y="239642"/>
                      <a:pt x="2229" y="238642"/>
                    </a:cubicBezTo>
                    <a:cubicBezTo>
                      <a:pt x="-1773" y="232732"/>
                      <a:pt x="-227" y="224731"/>
                      <a:pt x="5594" y="220822"/>
                    </a:cubicBezTo>
                    <a:cubicBezTo>
                      <a:pt x="9232" y="218367"/>
                      <a:pt x="13688" y="218003"/>
                      <a:pt x="17417" y="219458"/>
                    </a:cubicBezTo>
                    <a:cubicBezTo>
                      <a:pt x="18054" y="219549"/>
                      <a:pt x="18963" y="219640"/>
                      <a:pt x="19782" y="219731"/>
                    </a:cubicBezTo>
                    <a:cubicBezTo>
                      <a:pt x="28149" y="220640"/>
                      <a:pt x="45703" y="221549"/>
                      <a:pt x="69713" y="222458"/>
                    </a:cubicBezTo>
                    <a:cubicBezTo>
                      <a:pt x="211140" y="227913"/>
                      <a:pt x="570209" y="233187"/>
                      <a:pt x="578577" y="233368"/>
                    </a:cubicBezTo>
                    <a:cubicBezTo>
                      <a:pt x="590309" y="233732"/>
                      <a:pt x="836692" y="232459"/>
                      <a:pt x="1169659" y="229914"/>
                    </a:cubicBezTo>
                    <a:cubicBezTo>
                      <a:pt x="1202037" y="229641"/>
                      <a:pt x="1237052" y="229368"/>
                      <a:pt x="1270886" y="229095"/>
                    </a:cubicBezTo>
                    <a:cubicBezTo>
                      <a:pt x="1258062" y="224277"/>
                      <a:pt x="1244692" y="219458"/>
                      <a:pt x="1232687" y="214549"/>
                    </a:cubicBezTo>
                    <a:cubicBezTo>
                      <a:pt x="1206402" y="203820"/>
                      <a:pt x="1181937" y="193001"/>
                      <a:pt x="1158654" y="182091"/>
                    </a:cubicBezTo>
                    <a:cubicBezTo>
                      <a:pt x="1142101" y="174363"/>
                      <a:pt x="1126094" y="166544"/>
                      <a:pt x="1110542" y="158725"/>
                    </a:cubicBezTo>
                    <a:cubicBezTo>
                      <a:pt x="1086258" y="146632"/>
                      <a:pt x="1062884" y="134540"/>
                      <a:pt x="1039237" y="122994"/>
                    </a:cubicBezTo>
                    <a:cubicBezTo>
                      <a:pt x="1004585" y="106083"/>
                      <a:pt x="969479" y="89991"/>
                      <a:pt x="930552" y="75989"/>
                    </a:cubicBezTo>
                    <a:cubicBezTo>
                      <a:pt x="923549" y="73716"/>
                      <a:pt x="919729" y="66079"/>
                      <a:pt x="922003" y="59078"/>
                    </a:cubicBezTo>
                    <a:cubicBezTo>
                      <a:pt x="924277" y="52078"/>
                      <a:pt x="931916" y="48259"/>
                      <a:pt x="938919" y="50532"/>
                    </a:cubicBezTo>
                    <a:cubicBezTo>
                      <a:pt x="971116" y="60078"/>
                      <a:pt x="1001038" y="70898"/>
                      <a:pt x="1030142" y="82899"/>
                    </a:cubicBezTo>
                    <a:cubicBezTo>
                      <a:pt x="1058518" y="94536"/>
                      <a:pt x="1086167" y="107083"/>
                      <a:pt x="1114361" y="120539"/>
                    </a:cubicBezTo>
                    <a:cubicBezTo>
                      <a:pt x="1132278" y="129085"/>
                      <a:pt x="1150468" y="137904"/>
                      <a:pt x="1169113" y="147178"/>
                    </a:cubicBezTo>
                    <a:cubicBezTo>
                      <a:pt x="1200945" y="162725"/>
                      <a:pt x="1234415" y="179181"/>
                      <a:pt x="1271795" y="195546"/>
                    </a:cubicBezTo>
                    <a:cubicBezTo>
                      <a:pt x="1296533" y="206457"/>
                      <a:pt x="1323546" y="217458"/>
                      <a:pt x="1352104" y="228368"/>
                    </a:cubicBezTo>
                    <a:cubicBezTo>
                      <a:pt x="1420953" y="227823"/>
                      <a:pt x="1491712" y="227186"/>
                      <a:pt x="1563926" y="226641"/>
                    </a:cubicBezTo>
                    <a:cubicBezTo>
                      <a:pt x="1659514" y="225822"/>
                      <a:pt x="1757103" y="225004"/>
                      <a:pt x="1854419" y="224095"/>
                    </a:cubicBezTo>
                    <a:cubicBezTo>
                      <a:pt x="1826770" y="197456"/>
                      <a:pt x="1796302" y="171908"/>
                      <a:pt x="1761741" y="148360"/>
                    </a:cubicBezTo>
                    <a:cubicBezTo>
                      <a:pt x="1748553" y="139359"/>
                      <a:pt x="1735093" y="130449"/>
                      <a:pt x="1721268" y="121630"/>
                    </a:cubicBezTo>
                    <a:cubicBezTo>
                      <a:pt x="1707717" y="112993"/>
                      <a:pt x="1693984" y="104446"/>
                      <a:pt x="1680068" y="95991"/>
                    </a:cubicBezTo>
                    <a:cubicBezTo>
                      <a:pt x="1638686" y="70898"/>
                      <a:pt x="1595485" y="46986"/>
                      <a:pt x="1551466" y="25620"/>
                    </a:cubicBezTo>
                    <a:cubicBezTo>
                      <a:pt x="1544735" y="22529"/>
                      <a:pt x="1541734" y="14619"/>
                      <a:pt x="1544735" y="7891"/>
                    </a:cubicBezTo>
                    <a:cubicBezTo>
                      <a:pt x="1547737" y="1163"/>
                      <a:pt x="1555740" y="-1837"/>
                      <a:pt x="1562470" y="1163"/>
                    </a:cubicBezTo>
                    <a:cubicBezTo>
                      <a:pt x="1600942" y="17074"/>
                      <a:pt x="1639232" y="34167"/>
                      <a:pt x="1675794" y="53441"/>
                    </a:cubicBezTo>
                    <a:cubicBezTo>
                      <a:pt x="1700714" y="66534"/>
                      <a:pt x="1724997" y="80535"/>
                      <a:pt x="1747917" y="95627"/>
                    </a:cubicBezTo>
                    <a:cubicBezTo>
                      <a:pt x="1777930" y="115448"/>
                      <a:pt x="1805761" y="136995"/>
                      <a:pt x="1831227" y="159452"/>
                    </a:cubicBezTo>
                    <a:cubicBezTo>
                      <a:pt x="1854328" y="179909"/>
                      <a:pt x="1874610" y="201547"/>
                      <a:pt x="1892891" y="223822"/>
                    </a:cubicBezTo>
                    <a:cubicBezTo>
                      <a:pt x="2004395" y="222731"/>
                      <a:pt x="2114990" y="221549"/>
                      <a:pt x="2221037" y="220094"/>
                    </a:cubicBezTo>
                    <a:cubicBezTo>
                      <a:pt x="2517533" y="216003"/>
                      <a:pt x="2778559" y="210366"/>
                      <a:pt x="2924260" y="201183"/>
                    </a:cubicBezTo>
                    <a:cubicBezTo>
                      <a:pt x="2931718" y="200638"/>
                      <a:pt x="2938084" y="206275"/>
                      <a:pt x="2938539" y="21363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720;p12">
                <a:extLst>
                  <a:ext uri="{FF2B5EF4-FFF2-40B4-BE49-F238E27FC236}">
                    <a16:creationId xmlns:a16="http://schemas.microsoft.com/office/drawing/2014/main" id="{94DAEBE6-83BE-464C-884D-A008C1CA9CF7}"/>
                  </a:ext>
                </a:extLst>
              </p:cNvPr>
              <p:cNvSpPr/>
              <p:nvPr/>
            </p:nvSpPr>
            <p:spPr>
              <a:xfrm rot="-5400000">
                <a:off x="8695410" y="4334806"/>
                <a:ext cx="438648" cy="287844"/>
              </a:xfrm>
              <a:custGeom>
                <a:avLst/>
                <a:gdLst/>
                <a:ahLst/>
                <a:cxnLst/>
                <a:rect l="l" t="t" r="r" b="b"/>
                <a:pathLst>
                  <a:path w="877296" h="575688" extrusionOk="0">
                    <a:moveTo>
                      <a:pt x="843774" y="484446"/>
                    </a:moveTo>
                    <a:cubicBezTo>
                      <a:pt x="837953" y="487992"/>
                      <a:pt x="455600" y="634461"/>
                      <a:pt x="138277" y="548907"/>
                    </a:cubicBezTo>
                    <a:cubicBezTo>
                      <a:pt x="85526" y="534633"/>
                      <a:pt x="-3787" y="511904"/>
                      <a:pt x="124" y="463444"/>
                    </a:cubicBezTo>
                    <a:cubicBezTo>
                      <a:pt x="4126" y="414894"/>
                      <a:pt x="107081" y="416440"/>
                      <a:pt x="128454" y="375708"/>
                    </a:cubicBezTo>
                    <a:cubicBezTo>
                      <a:pt x="139186" y="355252"/>
                      <a:pt x="120451" y="326158"/>
                      <a:pt x="113175" y="306519"/>
                    </a:cubicBezTo>
                    <a:cubicBezTo>
                      <a:pt x="101351" y="274334"/>
                      <a:pt x="97804" y="240604"/>
                      <a:pt x="117722" y="209601"/>
                    </a:cubicBezTo>
                    <a:cubicBezTo>
                      <a:pt x="154557" y="152322"/>
                      <a:pt x="237503" y="181325"/>
                      <a:pt x="294437" y="149595"/>
                    </a:cubicBezTo>
                    <a:cubicBezTo>
                      <a:pt x="342732" y="122592"/>
                      <a:pt x="318448" y="65950"/>
                      <a:pt x="366379" y="34583"/>
                    </a:cubicBezTo>
                    <a:cubicBezTo>
                      <a:pt x="402304" y="11126"/>
                      <a:pt x="452508" y="6308"/>
                      <a:pt x="496619" y="20855"/>
                    </a:cubicBezTo>
                    <a:cubicBezTo>
                      <a:pt x="515263" y="27037"/>
                      <a:pt x="543367" y="45766"/>
                      <a:pt x="565467" y="43311"/>
                    </a:cubicBezTo>
                    <a:cubicBezTo>
                      <a:pt x="582475" y="41493"/>
                      <a:pt x="596936" y="24946"/>
                      <a:pt x="609851" y="17945"/>
                    </a:cubicBezTo>
                    <a:cubicBezTo>
                      <a:pt x="638136" y="2671"/>
                      <a:pt x="673334" y="-2421"/>
                      <a:pt x="708804" y="1034"/>
                    </a:cubicBezTo>
                    <a:cubicBezTo>
                      <a:pt x="745275" y="4671"/>
                      <a:pt x="767831" y="18673"/>
                      <a:pt x="792660" y="35947"/>
                    </a:cubicBezTo>
                    <a:cubicBezTo>
                      <a:pt x="813033" y="50130"/>
                      <a:pt x="834770" y="62313"/>
                      <a:pt x="846957" y="80861"/>
                    </a:cubicBezTo>
                    <a:cubicBezTo>
                      <a:pt x="888248" y="143594"/>
                      <a:pt x="851231" y="223238"/>
                      <a:pt x="858325" y="289518"/>
                    </a:cubicBezTo>
                    <a:cubicBezTo>
                      <a:pt x="865329" y="355252"/>
                      <a:pt x="904710" y="446988"/>
                      <a:pt x="843774" y="484446"/>
                    </a:cubicBezTo>
                    <a:lnTo>
                      <a:pt x="843774"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721;p12">
                <a:extLst>
                  <a:ext uri="{FF2B5EF4-FFF2-40B4-BE49-F238E27FC236}">
                    <a16:creationId xmlns:a16="http://schemas.microsoft.com/office/drawing/2014/main" id="{DFB998C3-50E2-4B12-AAA7-000A7FCDDECC}"/>
                  </a:ext>
                </a:extLst>
              </p:cNvPr>
              <p:cNvSpPr/>
              <p:nvPr/>
            </p:nvSpPr>
            <p:spPr>
              <a:xfrm rot="-5400000">
                <a:off x="8733247" y="4109244"/>
                <a:ext cx="430038" cy="490110"/>
              </a:xfrm>
              <a:custGeom>
                <a:avLst/>
                <a:gdLst/>
                <a:ahLst/>
                <a:cxnLst/>
                <a:rect l="l" t="t" r="r" b="b"/>
                <a:pathLst>
                  <a:path w="860076" h="980219" extrusionOk="0">
                    <a:moveTo>
                      <a:pt x="856153" y="98867"/>
                    </a:moveTo>
                    <a:cubicBezTo>
                      <a:pt x="822411" y="183603"/>
                      <a:pt x="579394" y="126961"/>
                      <a:pt x="618775" y="40497"/>
                    </a:cubicBezTo>
                    <a:lnTo>
                      <a:pt x="627142" y="23587"/>
                    </a:lnTo>
                    <a:cubicBezTo>
                      <a:pt x="627233" y="23769"/>
                      <a:pt x="639602" y="13040"/>
                      <a:pt x="640694" y="12495"/>
                    </a:cubicBezTo>
                    <a:cubicBezTo>
                      <a:pt x="654336" y="5858"/>
                      <a:pt x="671253" y="2494"/>
                      <a:pt x="686441" y="766"/>
                    </a:cubicBezTo>
                    <a:cubicBezTo>
                      <a:pt x="739374" y="-5325"/>
                      <a:pt x="885803" y="24678"/>
                      <a:pt x="856153" y="98867"/>
                    </a:cubicBezTo>
                    <a:close/>
                    <a:moveTo>
                      <a:pt x="94086" y="858034"/>
                    </a:moveTo>
                    <a:cubicBezTo>
                      <a:pt x="77260" y="860398"/>
                      <a:pt x="59980" y="863852"/>
                      <a:pt x="44428" y="870217"/>
                    </a:cubicBezTo>
                    <a:cubicBezTo>
                      <a:pt x="36970" y="873217"/>
                      <a:pt x="21872" y="891037"/>
                      <a:pt x="26601" y="885037"/>
                    </a:cubicBezTo>
                    <a:cubicBezTo>
                      <a:pt x="-31424" y="936860"/>
                      <a:pt x="18780" y="966499"/>
                      <a:pt x="51613" y="975318"/>
                    </a:cubicBezTo>
                    <a:cubicBezTo>
                      <a:pt x="105182" y="989774"/>
                      <a:pt x="198405" y="973227"/>
                      <a:pt x="207864" y="912675"/>
                    </a:cubicBezTo>
                    <a:cubicBezTo>
                      <a:pt x="217323" y="852579"/>
                      <a:pt x="139743" y="851487"/>
                      <a:pt x="94086" y="858034"/>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3" name="Google Shape;722;p12">
                <a:extLst>
                  <a:ext uri="{FF2B5EF4-FFF2-40B4-BE49-F238E27FC236}">
                    <a16:creationId xmlns:a16="http://schemas.microsoft.com/office/drawing/2014/main" id="{810170CF-D044-450E-A8AD-B11F794B1E9B}"/>
                  </a:ext>
                </a:extLst>
              </p:cNvPr>
              <p:cNvSpPr/>
              <p:nvPr/>
            </p:nvSpPr>
            <p:spPr>
              <a:xfrm rot="-5400000">
                <a:off x="8560654" y="4009809"/>
                <a:ext cx="804142" cy="424955"/>
              </a:xfrm>
              <a:custGeom>
                <a:avLst/>
                <a:gdLst/>
                <a:ahLst/>
                <a:cxnLst/>
                <a:rect l="l" t="t" r="r" b="b"/>
                <a:pathLst>
                  <a:path w="1608284" h="849911" extrusionOk="0">
                    <a:moveTo>
                      <a:pt x="46005" y="455842"/>
                    </a:moveTo>
                    <a:lnTo>
                      <a:pt x="46096" y="455932"/>
                    </a:lnTo>
                    <a:cubicBezTo>
                      <a:pt x="45186" y="456842"/>
                      <a:pt x="44004" y="458023"/>
                      <a:pt x="43822" y="457296"/>
                    </a:cubicBezTo>
                    <a:cubicBezTo>
                      <a:pt x="44549" y="456933"/>
                      <a:pt x="45368" y="456387"/>
                      <a:pt x="46005" y="455842"/>
                    </a:cubicBezTo>
                    <a:close/>
                    <a:moveTo>
                      <a:pt x="43731" y="457024"/>
                    </a:moveTo>
                    <a:cubicBezTo>
                      <a:pt x="43731" y="455842"/>
                      <a:pt x="44640" y="455569"/>
                      <a:pt x="46005" y="455842"/>
                    </a:cubicBezTo>
                    <a:cubicBezTo>
                      <a:pt x="46368" y="455569"/>
                      <a:pt x="46732" y="455296"/>
                      <a:pt x="47005" y="455023"/>
                    </a:cubicBezTo>
                    <a:cubicBezTo>
                      <a:pt x="46823" y="455205"/>
                      <a:pt x="46459" y="455569"/>
                      <a:pt x="46096" y="455932"/>
                    </a:cubicBezTo>
                    <a:cubicBezTo>
                      <a:pt x="49279" y="456569"/>
                      <a:pt x="54736" y="459569"/>
                      <a:pt x="58556" y="461024"/>
                    </a:cubicBezTo>
                    <a:cubicBezTo>
                      <a:pt x="70106" y="465297"/>
                      <a:pt x="82203" y="471116"/>
                      <a:pt x="86750" y="472752"/>
                    </a:cubicBezTo>
                    <a:cubicBezTo>
                      <a:pt x="104667" y="479026"/>
                      <a:pt x="120856" y="480571"/>
                      <a:pt x="135681" y="478480"/>
                    </a:cubicBezTo>
                    <a:cubicBezTo>
                      <a:pt x="152143" y="476116"/>
                      <a:pt x="167059" y="468934"/>
                      <a:pt x="181247" y="457569"/>
                    </a:cubicBezTo>
                    <a:cubicBezTo>
                      <a:pt x="191706" y="449204"/>
                      <a:pt x="197345" y="439931"/>
                      <a:pt x="200892" y="430294"/>
                    </a:cubicBezTo>
                    <a:cubicBezTo>
                      <a:pt x="204075" y="421656"/>
                      <a:pt x="205167" y="412565"/>
                      <a:pt x="206258" y="403473"/>
                    </a:cubicBezTo>
                    <a:cubicBezTo>
                      <a:pt x="207349" y="394835"/>
                      <a:pt x="208077" y="385925"/>
                      <a:pt x="213989" y="378016"/>
                    </a:cubicBezTo>
                    <a:cubicBezTo>
                      <a:pt x="217172" y="373743"/>
                      <a:pt x="221719" y="370651"/>
                      <a:pt x="226813" y="367924"/>
                    </a:cubicBezTo>
                    <a:cubicBezTo>
                      <a:pt x="241546" y="360014"/>
                      <a:pt x="260646" y="356013"/>
                      <a:pt x="278017" y="350013"/>
                    </a:cubicBezTo>
                    <a:cubicBezTo>
                      <a:pt x="293115" y="344830"/>
                      <a:pt x="307030" y="338284"/>
                      <a:pt x="317580" y="328738"/>
                    </a:cubicBezTo>
                    <a:cubicBezTo>
                      <a:pt x="324038" y="323010"/>
                      <a:pt x="328494" y="316828"/>
                      <a:pt x="331859" y="310282"/>
                    </a:cubicBezTo>
                    <a:cubicBezTo>
                      <a:pt x="336862" y="300553"/>
                      <a:pt x="338954" y="290189"/>
                      <a:pt x="340954" y="279824"/>
                    </a:cubicBezTo>
                    <a:cubicBezTo>
                      <a:pt x="342773" y="271096"/>
                      <a:pt x="343865" y="262095"/>
                      <a:pt x="352414" y="255458"/>
                    </a:cubicBezTo>
                    <a:cubicBezTo>
                      <a:pt x="363328" y="246821"/>
                      <a:pt x="378517" y="244366"/>
                      <a:pt x="394160" y="242457"/>
                    </a:cubicBezTo>
                    <a:cubicBezTo>
                      <a:pt x="412987" y="240093"/>
                      <a:pt x="432723" y="238820"/>
                      <a:pt x="449730" y="234001"/>
                    </a:cubicBezTo>
                    <a:cubicBezTo>
                      <a:pt x="460917" y="230910"/>
                      <a:pt x="471012" y="226364"/>
                      <a:pt x="479562" y="219636"/>
                    </a:cubicBezTo>
                    <a:cubicBezTo>
                      <a:pt x="488111" y="212908"/>
                      <a:pt x="492568" y="205544"/>
                      <a:pt x="494750" y="197634"/>
                    </a:cubicBezTo>
                    <a:cubicBezTo>
                      <a:pt x="496660" y="190997"/>
                      <a:pt x="496842" y="183996"/>
                      <a:pt x="496660" y="176995"/>
                    </a:cubicBezTo>
                    <a:cubicBezTo>
                      <a:pt x="496478" y="171359"/>
                      <a:pt x="495296" y="165631"/>
                      <a:pt x="497843" y="160448"/>
                    </a:cubicBezTo>
                    <a:cubicBezTo>
                      <a:pt x="500844" y="154357"/>
                      <a:pt x="507301" y="149720"/>
                      <a:pt x="514668" y="145356"/>
                    </a:cubicBezTo>
                    <a:cubicBezTo>
                      <a:pt x="527492" y="137810"/>
                      <a:pt x="543227" y="131718"/>
                      <a:pt x="555869" y="125900"/>
                    </a:cubicBezTo>
                    <a:cubicBezTo>
                      <a:pt x="562690" y="122990"/>
                      <a:pt x="565873" y="115080"/>
                      <a:pt x="562963" y="108352"/>
                    </a:cubicBezTo>
                    <a:cubicBezTo>
                      <a:pt x="559961" y="101533"/>
                      <a:pt x="552140" y="98351"/>
                      <a:pt x="545318" y="101352"/>
                    </a:cubicBezTo>
                    <a:cubicBezTo>
                      <a:pt x="528947" y="107989"/>
                      <a:pt x="508120" y="115080"/>
                      <a:pt x="492840" y="124808"/>
                    </a:cubicBezTo>
                    <a:cubicBezTo>
                      <a:pt x="483109" y="130991"/>
                      <a:pt x="475651" y="138355"/>
                      <a:pt x="471194" y="146720"/>
                    </a:cubicBezTo>
                    <a:cubicBezTo>
                      <a:pt x="464646" y="158721"/>
                      <a:pt x="467011" y="172632"/>
                      <a:pt x="465192" y="185542"/>
                    </a:cubicBezTo>
                    <a:cubicBezTo>
                      <a:pt x="464737" y="188724"/>
                      <a:pt x="463464" y="191633"/>
                      <a:pt x="460099" y="194088"/>
                    </a:cubicBezTo>
                    <a:cubicBezTo>
                      <a:pt x="448730" y="202453"/>
                      <a:pt x="433177" y="204180"/>
                      <a:pt x="417170" y="205726"/>
                    </a:cubicBezTo>
                    <a:cubicBezTo>
                      <a:pt x="398162" y="207544"/>
                      <a:pt x="378335" y="208362"/>
                      <a:pt x="361054" y="212908"/>
                    </a:cubicBezTo>
                    <a:cubicBezTo>
                      <a:pt x="349777" y="215818"/>
                      <a:pt x="339408" y="220454"/>
                      <a:pt x="330586" y="227091"/>
                    </a:cubicBezTo>
                    <a:cubicBezTo>
                      <a:pt x="323401" y="232456"/>
                      <a:pt x="318490" y="238547"/>
                      <a:pt x="314761" y="245002"/>
                    </a:cubicBezTo>
                    <a:cubicBezTo>
                      <a:pt x="309304" y="254640"/>
                      <a:pt x="307030" y="265186"/>
                      <a:pt x="304756" y="275915"/>
                    </a:cubicBezTo>
                    <a:cubicBezTo>
                      <a:pt x="302937" y="284915"/>
                      <a:pt x="301664" y="294371"/>
                      <a:pt x="293297" y="301917"/>
                    </a:cubicBezTo>
                    <a:cubicBezTo>
                      <a:pt x="284202" y="310373"/>
                      <a:pt x="270923" y="314918"/>
                      <a:pt x="257554" y="319373"/>
                    </a:cubicBezTo>
                    <a:cubicBezTo>
                      <a:pt x="240910" y="324919"/>
                      <a:pt x="223811" y="330011"/>
                      <a:pt x="210078" y="337830"/>
                    </a:cubicBezTo>
                    <a:cubicBezTo>
                      <a:pt x="200619" y="343285"/>
                      <a:pt x="192525" y="349831"/>
                      <a:pt x="186613" y="358195"/>
                    </a:cubicBezTo>
                    <a:cubicBezTo>
                      <a:pt x="178700" y="369560"/>
                      <a:pt x="175699" y="381470"/>
                      <a:pt x="174335" y="393654"/>
                    </a:cubicBezTo>
                    <a:cubicBezTo>
                      <a:pt x="173334" y="402473"/>
                      <a:pt x="173334" y="411383"/>
                      <a:pt x="170606" y="419747"/>
                    </a:cubicBezTo>
                    <a:cubicBezTo>
                      <a:pt x="168969" y="424657"/>
                      <a:pt x="166422" y="429294"/>
                      <a:pt x="161420" y="433567"/>
                    </a:cubicBezTo>
                    <a:cubicBezTo>
                      <a:pt x="151961" y="441749"/>
                      <a:pt x="142047" y="447204"/>
                      <a:pt x="130861" y="449295"/>
                    </a:cubicBezTo>
                    <a:cubicBezTo>
                      <a:pt x="120311" y="451205"/>
                      <a:pt x="108669" y="450205"/>
                      <a:pt x="95572" y="446204"/>
                    </a:cubicBezTo>
                    <a:cubicBezTo>
                      <a:pt x="88660" y="444022"/>
                      <a:pt x="65559" y="433748"/>
                      <a:pt x="50916" y="431657"/>
                    </a:cubicBezTo>
                    <a:cubicBezTo>
                      <a:pt x="40730" y="430203"/>
                      <a:pt x="32908" y="432657"/>
                      <a:pt x="28997" y="436658"/>
                    </a:cubicBezTo>
                    <a:cubicBezTo>
                      <a:pt x="23904" y="441658"/>
                      <a:pt x="23904" y="449841"/>
                      <a:pt x="28815" y="454841"/>
                    </a:cubicBezTo>
                    <a:cubicBezTo>
                      <a:pt x="32908" y="458933"/>
                      <a:pt x="38911" y="459751"/>
                      <a:pt x="43822" y="457296"/>
                    </a:cubicBezTo>
                    <a:cubicBezTo>
                      <a:pt x="43731" y="457205"/>
                      <a:pt x="43731" y="457114"/>
                      <a:pt x="43731" y="457024"/>
                    </a:cubicBezTo>
                    <a:close/>
                    <a:moveTo>
                      <a:pt x="317944" y="420383"/>
                    </a:moveTo>
                    <a:cubicBezTo>
                      <a:pt x="335225" y="413292"/>
                      <a:pt x="354688" y="413383"/>
                      <a:pt x="374333" y="413656"/>
                    </a:cubicBezTo>
                    <a:cubicBezTo>
                      <a:pt x="397707" y="414019"/>
                      <a:pt x="421263" y="414837"/>
                      <a:pt x="442727" y="409837"/>
                    </a:cubicBezTo>
                    <a:cubicBezTo>
                      <a:pt x="455369" y="406837"/>
                      <a:pt x="467284" y="401927"/>
                      <a:pt x="478197" y="394108"/>
                    </a:cubicBezTo>
                    <a:cubicBezTo>
                      <a:pt x="493568" y="383198"/>
                      <a:pt x="499844" y="370742"/>
                      <a:pt x="501753" y="357741"/>
                    </a:cubicBezTo>
                    <a:cubicBezTo>
                      <a:pt x="503391" y="346740"/>
                      <a:pt x="501663" y="335193"/>
                      <a:pt x="499298" y="323556"/>
                    </a:cubicBezTo>
                    <a:cubicBezTo>
                      <a:pt x="497206" y="313009"/>
                      <a:pt x="493568" y="302463"/>
                      <a:pt x="498752" y="292825"/>
                    </a:cubicBezTo>
                    <a:cubicBezTo>
                      <a:pt x="501753" y="287188"/>
                      <a:pt x="507756" y="283552"/>
                      <a:pt x="514577" y="280097"/>
                    </a:cubicBezTo>
                    <a:cubicBezTo>
                      <a:pt x="536314" y="269278"/>
                      <a:pt x="565236" y="262368"/>
                      <a:pt x="582153" y="248094"/>
                    </a:cubicBezTo>
                    <a:cubicBezTo>
                      <a:pt x="591248" y="240456"/>
                      <a:pt x="596614" y="232638"/>
                      <a:pt x="599888" y="224819"/>
                    </a:cubicBezTo>
                    <a:cubicBezTo>
                      <a:pt x="603344" y="216454"/>
                      <a:pt x="604436" y="208090"/>
                      <a:pt x="604890" y="199543"/>
                    </a:cubicBezTo>
                    <a:cubicBezTo>
                      <a:pt x="605436" y="190906"/>
                      <a:pt x="604890" y="181996"/>
                      <a:pt x="608710" y="172813"/>
                    </a:cubicBezTo>
                    <a:cubicBezTo>
                      <a:pt x="611712" y="166085"/>
                      <a:pt x="608528" y="158176"/>
                      <a:pt x="601798" y="155175"/>
                    </a:cubicBezTo>
                    <a:cubicBezTo>
                      <a:pt x="594977" y="152266"/>
                      <a:pt x="587064" y="155357"/>
                      <a:pt x="584154" y="162085"/>
                    </a:cubicBezTo>
                    <a:cubicBezTo>
                      <a:pt x="576696" y="178177"/>
                      <a:pt x="579061" y="193634"/>
                      <a:pt x="575150" y="208544"/>
                    </a:cubicBezTo>
                    <a:cubicBezTo>
                      <a:pt x="573604" y="214272"/>
                      <a:pt x="570330" y="219727"/>
                      <a:pt x="563417" y="225182"/>
                    </a:cubicBezTo>
                    <a:cubicBezTo>
                      <a:pt x="554959" y="231819"/>
                      <a:pt x="542954" y="235729"/>
                      <a:pt x="530948" y="239911"/>
                    </a:cubicBezTo>
                    <a:cubicBezTo>
                      <a:pt x="516305" y="244911"/>
                      <a:pt x="501481" y="249912"/>
                      <a:pt x="490021" y="256913"/>
                    </a:cubicBezTo>
                    <a:cubicBezTo>
                      <a:pt x="481381" y="262277"/>
                      <a:pt x="474469" y="268823"/>
                      <a:pt x="469921" y="276824"/>
                    </a:cubicBezTo>
                    <a:cubicBezTo>
                      <a:pt x="463100" y="288643"/>
                      <a:pt x="462099" y="301372"/>
                      <a:pt x="463464" y="314464"/>
                    </a:cubicBezTo>
                    <a:cubicBezTo>
                      <a:pt x="464737" y="327192"/>
                      <a:pt x="469375" y="340194"/>
                      <a:pt x="467374" y="352195"/>
                    </a:cubicBezTo>
                    <a:cubicBezTo>
                      <a:pt x="466556" y="356923"/>
                      <a:pt x="463646" y="361196"/>
                      <a:pt x="457916" y="365105"/>
                    </a:cubicBezTo>
                    <a:cubicBezTo>
                      <a:pt x="446820" y="372742"/>
                      <a:pt x="434178" y="375561"/>
                      <a:pt x="420990" y="376834"/>
                    </a:cubicBezTo>
                    <a:cubicBezTo>
                      <a:pt x="403346" y="378561"/>
                      <a:pt x="384701" y="377288"/>
                      <a:pt x="366420" y="377379"/>
                    </a:cubicBezTo>
                    <a:cubicBezTo>
                      <a:pt x="344683" y="377470"/>
                      <a:pt x="323401" y="379470"/>
                      <a:pt x="304302" y="387471"/>
                    </a:cubicBezTo>
                    <a:cubicBezTo>
                      <a:pt x="281928" y="397017"/>
                      <a:pt x="269286" y="410564"/>
                      <a:pt x="261010" y="425929"/>
                    </a:cubicBezTo>
                    <a:cubicBezTo>
                      <a:pt x="254734" y="437476"/>
                      <a:pt x="251096" y="450205"/>
                      <a:pt x="247549" y="462751"/>
                    </a:cubicBezTo>
                    <a:cubicBezTo>
                      <a:pt x="244730" y="472752"/>
                      <a:pt x="242092" y="482753"/>
                      <a:pt x="236635" y="491572"/>
                    </a:cubicBezTo>
                    <a:cubicBezTo>
                      <a:pt x="226722" y="507756"/>
                      <a:pt x="208532" y="517484"/>
                      <a:pt x="187340" y="522576"/>
                    </a:cubicBezTo>
                    <a:cubicBezTo>
                      <a:pt x="166877" y="527576"/>
                      <a:pt x="143594" y="528212"/>
                      <a:pt x="120856" y="525212"/>
                    </a:cubicBezTo>
                    <a:cubicBezTo>
                      <a:pt x="113853" y="524303"/>
                      <a:pt x="106941" y="523212"/>
                      <a:pt x="100120" y="521848"/>
                    </a:cubicBezTo>
                    <a:cubicBezTo>
                      <a:pt x="93117" y="520393"/>
                      <a:pt x="86113" y="518848"/>
                      <a:pt x="79201" y="517211"/>
                    </a:cubicBezTo>
                    <a:lnTo>
                      <a:pt x="64286" y="513120"/>
                    </a:lnTo>
                    <a:cubicBezTo>
                      <a:pt x="63831" y="512938"/>
                      <a:pt x="62921" y="512938"/>
                      <a:pt x="61921" y="512938"/>
                    </a:cubicBezTo>
                    <a:lnTo>
                      <a:pt x="61921" y="513029"/>
                    </a:lnTo>
                    <a:lnTo>
                      <a:pt x="61830" y="512938"/>
                    </a:lnTo>
                    <a:cubicBezTo>
                      <a:pt x="60102" y="512847"/>
                      <a:pt x="58192" y="512665"/>
                      <a:pt x="58556" y="511574"/>
                    </a:cubicBezTo>
                    <a:cubicBezTo>
                      <a:pt x="58647" y="511302"/>
                      <a:pt x="58738" y="511120"/>
                      <a:pt x="58829" y="510938"/>
                    </a:cubicBezTo>
                    <a:cubicBezTo>
                      <a:pt x="56282" y="509665"/>
                      <a:pt x="53190" y="509302"/>
                      <a:pt x="50188" y="510120"/>
                    </a:cubicBezTo>
                    <a:cubicBezTo>
                      <a:pt x="44368" y="511483"/>
                      <a:pt x="42367" y="515120"/>
                      <a:pt x="41366" y="516939"/>
                    </a:cubicBezTo>
                    <a:cubicBezTo>
                      <a:pt x="39002" y="521485"/>
                      <a:pt x="38911" y="526576"/>
                      <a:pt x="43458" y="531758"/>
                    </a:cubicBezTo>
                    <a:cubicBezTo>
                      <a:pt x="44368" y="532758"/>
                      <a:pt x="45914" y="534031"/>
                      <a:pt x="48369" y="535213"/>
                    </a:cubicBezTo>
                    <a:cubicBezTo>
                      <a:pt x="50006" y="535941"/>
                      <a:pt x="53917" y="536940"/>
                      <a:pt x="55554" y="537668"/>
                    </a:cubicBezTo>
                    <a:lnTo>
                      <a:pt x="72562" y="542941"/>
                    </a:lnTo>
                    <a:cubicBezTo>
                      <a:pt x="79656" y="544941"/>
                      <a:pt x="86932" y="546851"/>
                      <a:pt x="94299" y="548578"/>
                    </a:cubicBezTo>
                    <a:cubicBezTo>
                      <a:pt x="101666" y="550305"/>
                      <a:pt x="109124" y="551851"/>
                      <a:pt x="116673" y="553124"/>
                    </a:cubicBezTo>
                    <a:cubicBezTo>
                      <a:pt x="148869" y="558488"/>
                      <a:pt x="182156" y="557215"/>
                      <a:pt x="209623" y="548396"/>
                    </a:cubicBezTo>
                    <a:cubicBezTo>
                      <a:pt x="233088" y="540941"/>
                      <a:pt x="252279" y="527758"/>
                      <a:pt x="264466" y="509120"/>
                    </a:cubicBezTo>
                    <a:cubicBezTo>
                      <a:pt x="277381" y="489118"/>
                      <a:pt x="279291" y="463751"/>
                      <a:pt x="291296" y="442749"/>
                    </a:cubicBezTo>
                    <a:cubicBezTo>
                      <a:pt x="296480" y="433657"/>
                      <a:pt x="304393" y="425839"/>
                      <a:pt x="317944" y="420383"/>
                    </a:cubicBezTo>
                    <a:close/>
                    <a:moveTo>
                      <a:pt x="61921" y="512938"/>
                    </a:moveTo>
                    <a:cubicBezTo>
                      <a:pt x="60829" y="511302"/>
                      <a:pt x="59556" y="509938"/>
                      <a:pt x="58829" y="510938"/>
                    </a:cubicBezTo>
                    <a:cubicBezTo>
                      <a:pt x="59920" y="511483"/>
                      <a:pt x="60920" y="512120"/>
                      <a:pt x="61830" y="512938"/>
                    </a:cubicBezTo>
                    <a:lnTo>
                      <a:pt x="61921" y="512938"/>
                    </a:lnTo>
                    <a:close/>
                    <a:moveTo>
                      <a:pt x="585245" y="326283"/>
                    </a:moveTo>
                    <a:cubicBezTo>
                      <a:pt x="581880" y="329647"/>
                      <a:pt x="579425" y="333284"/>
                      <a:pt x="577424" y="337011"/>
                    </a:cubicBezTo>
                    <a:cubicBezTo>
                      <a:pt x="574513" y="342285"/>
                      <a:pt x="572694" y="347740"/>
                      <a:pt x="570875" y="353286"/>
                    </a:cubicBezTo>
                    <a:cubicBezTo>
                      <a:pt x="569511" y="357468"/>
                      <a:pt x="568238" y="361832"/>
                      <a:pt x="564691" y="365469"/>
                    </a:cubicBezTo>
                    <a:cubicBezTo>
                      <a:pt x="559779" y="370742"/>
                      <a:pt x="553140" y="374833"/>
                      <a:pt x="546501" y="379016"/>
                    </a:cubicBezTo>
                    <a:cubicBezTo>
                      <a:pt x="538133" y="384289"/>
                      <a:pt x="529675" y="389471"/>
                      <a:pt x="522217" y="395290"/>
                    </a:cubicBezTo>
                    <a:cubicBezTo>
                      <a:pt x="517579" y="399018"/>
                      <a:pt x="513304" y="402927"/>
                      <a:pt x="509757" y="407291"/>
                    </a:cubicBezTo>
                    <a:cubicBezTo>
                      <a:pt x="503482" y="415019"/>
                      <a:pt x="499662" y="424475"/>
                      <a:pt x="494114" y="432930"/>
                    </a:cubicBezTo>
                    <a:cubicBezTo>
                      <a:pt x="492113" y="435931"/>
                      <a:pt x="489930" y="438931"/>
                      <a:pt x="486383" y="441113"/>
                    </a:cubicBezTo>
                    <a:cubicBezTo>
                      <a:pt x="480380" y="444840"/>
                      <a:pt x="472559" y="446568"/>
                      <a:pt x="464282" y="447568"/>
                    </a:cubicBezTo>
                    <a:cubicBezTo>
                      <a:pt x="449548" y="449386"/>
                      <a:pt x="433541" y="449023"/>
                      <a:pt x="420444" y="449568"/>
                    </a:cubicBezTo>
                    <a:cubicBezTo>
                      <a:pt x="413623" y="449841"/>
                      <a:pt x="403983" y="449568"/>
                      <a:pt x="396070" y="451114"/>
                    </a:cubicBezTo>
                    <a:cubicBezTo>
                      <a:pt x="390340" y="452296"/>
                      <a:pt x="385247" y="454023"/>
                      <a:pt x="381609" y="456933"/>
                    </a:cubicBezTo>
                    <a:cubicBezTo>
                      <a:pt x="375879" y="461024"/>
                      <a:pt x="374515" y="469025"/>
                      <a:pt x="378608" y="474843"/>
                    </a:cubicBezTo>
                    <a:cubicBezTo>
                      <a:pt x="382791" y="480571"/>
                      <a:pt x="390795" y="481935"/>
                      <a:pt x="396525" y="477753"/>
                    </a:cubicBezTo>
                    <a:cubicBezTo>
                      <a:pt x="398526" y="476480"/>
                      <a:pt x="401800" y="477117"/>
                      <a:pt x="404983" y="477117"/>
                    </a:cubicBezTo>
                    <a:cubicBezTo>
                      <a:pt x="410531" y="477117"/>
                      <a:pt x="416170" y="477662"/>
                      <a:pt x="420535" y="477844"/>
                    </a:cubicBezTo>
                    <a:cubicBezTo>
                      <a:pt x="436997" y="478389"/>
                      <a:pt x="457643" y="480480"/>
                      <a:pt x="475651" y="478389"/>
                    </a:cubicBezTo>
                    <a:cubicBezTo>
                      <a:pt x="485746" y="477117"/>
                      <a:pt x="495114" y="474389"/>
                      <a:pt x="502936" y="470207"/>
                    </a:cubicBezTo>
                    <a:cubicBezTo>
                      <a:pt x="509393" y="466752"/>
                      <a:pt x="514395" y="462388"/>
                      <a:pt x="518579" y="457478"/>
                    </a:cubicBezTo>
                    <a:cubicBezTo>
                      <a:pt x="525946" y="449114"/>
                      <a:pt x="529766" y="438567"/>
                      <a:pt x="536951" y="430475"/>
                    </a:cubicBezTo>
                    <a:cubicBezTo>
                      <a:pt x="541589" y="425202"/>
                      <a:pt x="547956" y="421111"/>
                      <a:pt x="554504" y="416929"/>
                    </a:cubicBezTo>
                    <a:cubicBezTo>
                      <a:pt x="562599" y="411655"/>
                      <a:pt x="571057" y="406564"/>
                      <a:pt x="578333" y="400836"/>
                    </a:cubicBezTo>
                    <a:cubicBezTo>
                      <a:pt x="582972" y="397290"/>
                      <a:pt x="587246" y="393472"/>
                      <a:pt x="590884" y="389289"/>
                    </a:cubicBezTo>
                    <a:cubicBezTo>
                      <a:pt x="594067" y="385653"/>
                      <a:pt x="596523" y="381925"/>
                      <a:pt x="598433" y="378016"/>
                    </a:cubicBezTo>
                    <a:cubicBezTo>
                      <a:pt x="601071" y="372651"/>
                      <a:pt x="602708" y="367105"/>
                      <a:pt x="604254" y="361469"/>
                    </a:cubicBezTo>
                    <a:cubicBezTo>
                      <a:pt x="605436" y="357104"/>
                      <a:pt x="606164" y="352468"/>
                      <a:pt x="609529" y="348467"/>
                    </a:cubicBezTo>
                    <a:cubicBezTo>
                      <a:pt x="611893" y="345740"/>
                      <a:pt x="614895" y="343285"/>
                      <a:pt x="618260" y="341012"/>
                    </a:cubicBezTo>
                    <a:cubicBezTo>
                      <a:pt x="635450" y="329283"/>
                      <a:pt x="659551" y="320828"/>
                      <a:pt x="674376" y="307463"/>
                    </a:cubicBezTo>
                    <a:cubicBezTo>
                      <a:pt x="680015" y="302735"/>
                      <a:pt x="680833" y="294280"/>
                      <a:pt x="676013" y="288643"/>
                    </a:cubicBezTo>
                    <a:cubicBezTo>
                      <a:pt x="671284" y="282915"/>
                      <a:pt x="662825" y="282188"/>
                      <a:pt x="657186" y="286916"/>
                    </a:cubicBezTo>
                    <a:cubicBezTo>
                      <a:pt x="642180" y="298462"/>
                      <a:pt x="618442" y="304099"/>
                      <a:pt x="601343" y="313918"/>
                    </a:cubicBezTo>
                    <a:cubicBezTo>
                      <a:pt x="595159" y="317464"/>
                      <a:pt x="589702" y="321646"/>
                      <a:pt x="585245" y="326283"/>
                    </a:cubicBezTo>
                    <a:close/>
                    <a:moveTo>
                      <a:pt x="97937" y="345194"/>
                    </a:moveTo>
                    <a:cubicBezTo>
                      <a:pt x="94390" y="342739"/>
                      <a:pt x="91661" y="339557"/>
                      <a:pt x="89297" y="336284"/>
                    </a:cubicBezTo>
                    <a:cubicBezTo>
                      <a:pt x="88296" y="335011"/>
                      <a:pt x="87387" y="333557"/>
                      <a:pt x="86659" y="332193"/>
                    </a:cubicBezTo>
                    <a:cubicBezTo>
                      <a:pt x="75199" y="347194"/>
                      <a:pt x="100302" y="377925"/>
                      <a:pt x="109942" y="350286"/>
                    </a:cubicBezTo>
                    <a:cubicBezTo>
                      <a:pt x="108396" y="349649"/>
                      <a:pt x="106941" y="348831"/>
                      <a:pt x="105850" y="347740"/>
                    </a:cubicBezTo>
                    <a:cubicBezTo>
                      <a:pt x="102848" y="346831"/>
                      <a:pt x="99210" y="346012"/>
                      <a:pt x="97937" y="345194"/>
                    </a:cubicBezTo>
                    <a:close/>
                    <a:moveTo>
                      <a:pt x="83931" y="326465"/>
                    </a:moveTo>
                    <a:cubicBezTo>
                      <a:pt x="84749" y="328374"/>
                      <a:pt x="85659" y="330284"/>
                      <a:pt x="86659" y="332193"/>
                    </a:cubicBezTo>
                    <a:cubicBezTo>
                      <a:pt x="90752" y="326829"/>
                      <a:pt x="99483" y="323465"/>
                      <a:pt x="115217" y="325465"/>
                    </a:cubicBezTo>
                    <a:cubicBezTo>
                      <a:pt x="109033" y="325101"/>
                      <a:pt x="103303" y="329374"/>
                      <a:pt x="101939" y="335648"/>
                    </a:cubicBezTo>
                    <a:cubicBezTo>
                      <a:pt x="101029" y="340194"/>
                      <a:pt x="102575" y="344740"/>
                      <a:pt x="105850" y="347740"/>
                    </a:cubicBezTo>
                    <a:cubicBezTo>
                      <a:pt x="108305" y="348467"/>
                      <a:pt x="110306" y="349195"/>
                      <a:pt x="109942" y="350195"/>
                    </a:cubicBezTo>
                    <a:lnTo>
                      <a:pt x="109942" y="350286"/>
                    </a:lnTo>
                    <a:cubicBezTo>
                      <a:pt x="110488" y="350558"/>
                      <a:pt x="111216" y="350740"/>
                      <a:pt x="111852" y="350831"/>
                    </a:cubicBezTo>
                    <a:cubicBezTo>
                      <a:pt x="113853" y="351377"/>
                      <a:pt x="115035" y="351286"/>
                      <a:pt x="115490" y="351286"/>
                    </a:cubicBezTo>
                    <a:cubicBezTo>
                      <a:pt x="119219" y="351377"/>
                      <a:pt x="121311" y="349740"/>
                      <a:pt x="122493" y="349013"/>
                    </a:cubicBezTo>
                    <a:cubicBezTo>
                      <a:pt x="127223" y="346194"/>
                      <a:pt x="128132" y="341830"/>
                      <a:pt x="128041" y="337284"/>
                    </a:cubicBezTo>
                    <a:cubicBezTo>
                      <a:pt x="128041" y="336375"/>
                      <a:pt x="127405" y="329920"/>
                      <a:pt x="119765" y="326283"/>
                    </a:cubicBezTo>
                    <a:lnTo>
                      <a:pt x="114308" y="323647"/>
                    </a:lnTo>
                    <a:lnTo>
                      <a:pt x="111125" y="316919"/>
                    </a:lnTo>
                    <a:cubicBezTo>
                      <a:pt x="110124" y="313645"/>
                      <a:pt x="111307" y="310463"/>
                      <a:pt x="112762" y="307463"/>
                    </a:cubicBezTo>
                    <a:cubicBezTo>
                      <a:pt x="114672" y="303463"/>
                      <a:pt x="118128" y="300099"/>
                      <a:pt x="121948" y="296917"/>
                    </a:cubicBezTo>
                    <a:cubicBezTo>
                      <a:pt x="132225" y="288189"/>
                      <a:pt x="145231" y="280460"/>
                      <a:pt x="159237" y="272823"/>
                    </a:cubicBezTo>
                    <a:cubicBezTo>
                      <a:pt x="167150" y="268550"/>
                      <a:pt x="175426" y="264277"/>
                      <a:pt x="183793" y="260186"/>
                    </a:cubicBezTo>
                    <a:cubicBezTo>
                      <a:pt x="196526" y="253912"/>
                      <a:pt x="209350" y="247821"/>
                      <a:pt x="221992" y="242820"/>
                    </a:cubicBezTo>
                    <a:cubicBezTo>
                      <a:pt x="228086" y="240275"/>
                      <a:pt x="234816" y="237365"/>
                      <a:pt x="241001" y="236092"/>
                    </a:cubicBezTo>
                    <a:cubicBezTo>
                      <a:pt x="242547" y="235820"/>
                      <a:pt x="243911" y="235456"/>
                      <a:pt x="245275" y="235456"/>
                    </a:cubicBezTo>
                    <a:cubicBezTo>
                      <a:pt x="245730" y="235456"/>
                      <a:pt x="246367" y="235183"/>
                      <a:pt x="246731" y="235092"/>
                    </a:cubicBezTo>
                    <a:cubicBezTo>
                      <a:pt x="246549" y="234729"/>
                      <a:pt x="246276" y="234092"/>
                      <a:pt x="246640" y="234001"/>
                    </a:cubicBezTo>
                    <a:cubicBezTo>
                      <a:pt x="246912" y="233819"/>
                      <a:pt x="247094" y="234638"/>
                      <a:pt x="247185" y="235092"/>
                    </a:cubicBezTo>
                    <a:cubicBezTo>
                      <a:pt x="248277" y="242457"/>
                      <a:pt x="255007" y="247548"/>
                      <a:pt x="262374" y="246548"/>
                    </a:cubicBezTo>
                    <a:cubicBezTo>
                      <a:pt x="269650" y="245548"/>
                      <a:pt x="274834" y="238729"/>
                      <a:pt x="273743" y="231365"/>
                    </a:cubicBezTo>
                    <a:cubicBezTo>
                      <a:pt x="272742" y="218091"/>
                      <a:pt x="265284" y="211635"/>
                      <a:pt x="256098" y="207999"/>
                    </a:cubicBezTo>
                    <a:cubicBezTo>
                      <a:pt x="244821" y="203635"/>
                      <a:pt x="226449" y="207544"/>
                      <a:pt x="210987" y="212090"/>
                    </a:cubicBezTo>
                    <a:cubicBezTo>
                      <a:pt x="191797" y="218272"/>
                      <a:pt x="171242" y="225637"/>
                      <a:pt x="152598" y="235274"/>
                    </a:cubicBezTo>
                    <a:cubicBezTo>
                      <a:pt x="131952" y="245912"/>
                      <a:pt x="113671" y="259095"/>
                      <a:pt x="99665" y="272641"/>
                    </a:cubicBezTo>
                    <a:cubicBezTo>
                      <a:pt x="91116" y="281279"/>
                      <a:pt x="84749" y="291007"/>
                      <a:pt x="82475" y="301190"/>
                    </a:cubicBezTo>
                    <a:cubicBezTo>
                      <a:pt x="80475" y="309554"/>
                      <a:pt x="80566" y="318192"/>
                      <a:pt x="83931" y="326465"/>
                    </a:cubicBezTo>
                    <a:close/>
                    <a:moveTo>
                      <a:pt x="44186" y="320555"/>
                    </a:moveTo>
                    <a:cubicBezTo>
                      <a:pt x="45823" y="318737"/>
                      <a:pt x="48187" y="312191"/>
                      <a:pt x="43276" y="304190"/>
                    </a:cubicBezTo>
                    <a:cubicBezTo>
                      <a:pt x="41912" y="302008"/>
                      <a:pt x="36546" y="295644"/>
                      <a:pt x="36546" y="295644"/>
                    </a:cubicBezTo>
                    <a:cubicBezTo>
                      <a:pt x="36546" y="295644"/>
                      <a:pt x="37183" y="296189"/>
                      <a:pt x="37273" y="296371"/>
                    </a:cubicBezTo>
                    <a:cubicBezTo>
                      <a:pt x="35909" y="294007"/>
                      <a:pt x="35000" y="291462"/>
                      <a:pt x="34090" y="288916"/>
                    </a:cubicBezTo>
                    <a:cubicBezTo>
                      <a:pt x="33363" y="286825"/>
                      <a:pt x="33454" y="284643"/>
                      <a:pt x="33999" y="282733"/>
                    </a:cubicBezTo>
                    <a:cubicBezTo>
                      <a:pt x="34363" y="281279"/>
                      <a:pt x="36091" y="281006"/>
                      <a:pt x="37364" y="280097"/>
                    </a:cubicBezTo>
                    <a:cubicBezTo>
                      <a:pt x="39274" y="278733"/>
                      <a:pt x="41457" y="277551"/>
                      <a:pt x="43822" y="276369"/>
                    </a:cubicBezTo>
                    <a:cubicBezTo>
                      <a:pt x="51825" y="272369"/>
                      <a:pt x="60920" y="268641"/>
                      <a:pt x="69197" y="264368"/>
                    </a:cubicBezTo>
                    <a:cubicBezTo>
                      <a:pt x="74654" y="261459"/>
                      <a:pt x="79747" y="258549"/>
                      <a:pt x="83931" y="254821"/>
                    </a:cubicBezTo>
                    <a:cubicBezTo>
                      <a:pt x="90024" y="250639"/>
                      <a:pt x="91570" y="242366"/>
                      <a:pt x="87478" y="236183"/>
                    </a:cubicBezTo>
                    <a:cubicBezTo>
                      <a:pt x="83294" y="230092"/>
                      <a:pt x="74927" y="228455"/>
                      <a:pt x="68833" y="232638"/>
                    </a:cubicBezTo>
                    <a:cubicBezTo>
                      <a:pt x="62921" y="235638"/>
                      <a:pt x="55554" y="236456"/>
                      <a:pt x="48187" y="238274"/>
                    </a:cubicBezTo>
                    <a:cubicBezTo>
                      <a:pt x="38456" y="240547"/>
                      <a:pt x="28815" y="243184"/>
                      <a:pt x="21175" y="247457"/>
                    </a:cubicBezTo>
                    <a:cubicBezTo>
                      <a:pt x="9807" y="253821"/>
                      <a:pt x="2258" y="263368"/>
                      <a:pt x="348" y="275915"/>
                    </a:cubicBezTo>
                    <a:cubicBezTo>
                      <a:pt x="-380" y="282279"/>
                      <a:pt x="-107" y="288825"/>
                      <a:pt x="2531" y="295098"/>
                    </a:cubicBezTo>
                    <a:cubicBezTo>
                      <a:pt x="5350" y="301826"/>
                      <a:pt x="9443" y="308463"/>
                      <a:pt x="14627" y="313737"/>
                    </a:cubicBezTo>
                    <a:cubicBezTo>
                      <a:pt x="14991" y="314191"/>
                      <a:pt x="18629" y="315737"/>
                      <a:pt x="21084" y="317373"/>
                    </a:cubicBezTo>
                    <a:lnTo>
                      <a:pt x="20903" y="315282"/>
                    </a:lnTo>
                    <a:cubicBezTo>
                      <a:pt x="21084" y="316100"/>
                      <a:pt x="21266" y="316919"/>
                      <a:pt x="21630" y="317737"/>
                    </a:cubicBezTo>
                    <a:lnTo>
                      <a:pt x="21084" y="317373"/>
                    </a:lnTo>
                    <a:cubicBezTo>
                      <a:pt x="21266" y="319555"/>
                      <a:pt x="21630" y="321737"/>
                      <a:pt x="22994" y="320374"/>
                    </a:cubicBezTo>
                    <a:cubicBezTo>
                      <a:pt x="23813" y="321737"/>
                      <a:pt x="24995" y="322919"/>
                      <a:pt x="26359" y="323828"/>
                    </a:cubicBezTo>
                    <a:cubicBezTo>
                      <a:pt x="32180" y="327829"/>
                      <a:pt x="40184" y="326374"/>
                      <a:pt x="44186" y="320555"/>
                    </a:cubicBezTo>
                    <a:close/>
                    <a:moveTo>
                      <a:pt x="57373" y="347831"/>
                    </a:moveTo>
                    <a:cubicBezTo>
                      <a:pt x="50643" y="344830"/>
                      <a:pt x="42730" y="347831"/>
                      <a:pt x="39729" y="354650"/>
                    </a:cubicBezTo>
                    <a:cubicBezTo>
                      <a:pt x="34545" y="362650"/>
                      <a:pt x="32999" y="376015"/>
                      <a:pt x="35818" y="390017"/>
                    </a:cubicBezTo>
                    <a:cubicBezTo>
                      <a:pt x="37364" y="397199"/>
                      <a:pt x="40639" y="404382"/>
                      <a:pt x="45186" y="410564"/>
                    </a:cubicBezTo>
                    <a:cubicBezTo>
                      <a:pt x="47551" y="413837"/>
                      <a:pt x="50279" y="416838"/>
                      <a:pt x="53553" y="419202"/>
                    </a:cubicBezTo>
                    <a:cubicBezTo>
                      <a:pt x="65468" y="428021"/>
                      <a:pt x="80656" y="433476"/>
                      <a:pt x="99028" y="427384"/>
                    </a:cubicBezTo>
                    <a:cubicBezTo>
                      <a:pt x="106031" y="426111"/>
                      <a:pt x="110670" y="419383"/>
                      <a:pt x="109397" y="412383"/>
                    </a:cubicBezTo>
                    <a:cubicBezTo>
                      <a:pt x="108123" y="405473"/>
                      <a:pt x="101393" y="400836"/>
                      <a:pt x="94481" y="402109"/>
                    </a:cubicBezTo>
                    <a:cubicBezTo>
                      <a:pt x="86295" y="402382"/>
                      <a:pt x="81475" y="397745"/>
                      <a:pt x="77291" y="393199"/>
                    </a:cubicBezTo>
                    <a:cubicBezTo>
                      <a:pt x="75199" y="390926"/>
                      <a:pt x="73653" y="388289"/>
                      <a:pt x="72107" y="385653"/>
                    </a:cubicBezTo>
                    <a:cubicBezTo>
                      <a:pt x="70288" y="382562"/>
                      <a:pt x="68378" y="379743"/>
                      <a:pt x="67287" y="376561"/>
                    </a:cubicBezTo>
                    <a:cubicBezTo>
                      <a:pt x="66195" y="373470"/>
                      <a:pt x="64740" y="370651"/>
                      <a:pt x="64649" y="367924"/>
                    </a:cubicBezTo>
                    <a:cubicBezTo>
                      <a:pt x="64649" y="367014"/>
                      <a:pt x="64013" y="366287"/>
                      <a:pt x="64195" y="365560"/>
                    </a:cubicBezTo>
                    <a:cubicBezTo>
                      <a:pt x="67196" y="358741"/>
                      <a:pt x="64195" y="350831"/>
                      <a:pt x="57373" y="347831"/>
                    </a:cubicBezTo>
                    <a:close/>
                    <a:moveTo>
                      <a:pt x="295571" y="171268"/>
                    </a:moveTo>
                    <a:cubicBezTo>
                      <a:pt x="302937" y="169177"/>
                      <a:pt x="311123" y="168086"/>
                      <a:pt x="319581" y="167358"/>
                    </a:cubicBezTo>
                    <a:cubicBezTo>
                      <a:pt x="322946" y="167085"/>
                      <a:pt x="326403" y="167267"/>
                      <a:pt x="329859" y="167358"/>
                    </a:cubicBezTo>
                    <a:cubicBezTo>
                      <a:pt x="332769" y="167449"/>
                      <a:pt x="335770" y="167358"/>
                      <a:pt x="338772" y="168086"/>
                    </a:cubicBezTo>
                    <a:cubicBezTo>
                      <a:pt x="340409" y="168449"/>
                      <a:pt x="344229" y="169631"/>
                      <a:pt x="347776" y="171540"/>
                    </a:cubicBezTo>
                    <a:cubicBezTo>
                      <a:pt x="348685" y="171995"/>
                      <a:pt x="350322" y="172359"/>
                      <a:pt x="351596" y="172813"/>
                    </a:cubicBezTo>
                    <a:cubicBezTo>
                      <a:pt x="351323" y="175450"/>
                      <a:pt x="351868" y="178268"/>
                      <a:pt x="353324" y="180723"/>
                    </a:cubicBezTo>
                    <a:cubicBezTo>
                      <a:pt x="356871" y="186815"/>
                      <a:pt x="364783" y="188906"/>
                      <a:pt x="370877" y="185269"/>
                    </a:cubicBezTo>
                    <a:cubicBezTo>
                      <a:pt x="374515" y="183905"/>
                      <a:pt x="376243" y="181087"/>
                      <a:pt x="377971" y="178905"/>
                    </a:cubicBezTo>
                    <a:cubicBezTo>
                      <a:pt x="381518" y="174450"/>
                      <a:pt x="380972" y="168904"/>
                      <a:pt x="379244" y="162540"/>
                    </a:cubicBezTo>
                    <a:cubicBezTo>
                      <a:pt x="377516" y="156357"/>
                      <a:pt x="370149" y="148902"/>
                      <a:pt x="362782" y="142810"/>
                    </a:cubicBezTo>
                    <a:cubicBezTo>
                      <a:pt x="357416" y="138355"/>
                      <a:pt x="351686" y="135719"/>
                      <a:pt x="348958" y="134537"/>
                    </a:cubicBezTo>
                    <a:cubicBezTo>
                      <a:pt x="343228" y="132446"/>
                      <a:pt x="337316" y="131264"/>
                      <a:pt x="331314" y="131082"/>
                    </a:cubicBezTo>
                    <a:cubicBezTo>
                      <a:pt x="327494" y="130991"/>
                      <a:pt x="323674" y="131264"/>
                      <a:pt x="319945" y="131991"/>
                    </a:cubicBezTo>
                    <a:cubicBezTo>
                      <a:pt x="314670" y="132991"/>
                      <a:pt x="309486" y="134355"/>
                      <a:pt x="304484" y="136355"/>
                    </a:cubicBezTo>
                    <a:cubicBezTo>
                      <a:pt x="297299" y="139355"/>
                      <a:pt x="290659" y="142992"/>
                      <a:pt x="284657" y="146811"/>
                    </a:cubicBezTo>
                    <a:cubicBezTo>
                      <a:pt x="277926" y="149811"/>
                      <a:pt x="274925" y="157721"/>
                      <a:pt x="277926" y="164449"/>
                    </a:cubicBezTo>
                    <a:cubicBezTo>
                      <a:pt x="280928" y="171268"/>
                      <a:pt x="288840" y="174268"/>
                      <a:pt x="295571" y="171268"/>
                    </a:cubicBezTo>
                    <a:close/>
                    <a:moveTo>
                      <a:pt x="1595878" y="509120"/>
                    </a:moveTo>
                    <a:cubicBezTo>
                      <a:pt x="1581144" y="507847"/>
                      <a:pt x="1566228" y="503392"/>
                      <a:pt x="1551495" y="497755"/>
                    </a:cubicBezTo>
                    <a:cubicBezTo>
                      <a:pt x="1528121" y="488754"/>
                      <a:pt x="1505383" y="476389"/>
                      <a:pt x="1485465" y="466388"/>
                    </a:cubicBezTo>
                    <a:cubicBezTo>
                      <a:pt x="1433351" y="440294"/>
                      <a:pt x="1384420" y="405564"/>
                      <a:pt x="1339764" y="366742"/>
                    </a:cubicBezTo>
                    <a:cubicBezTo>
                      <a:pt x="1294016" y="327011"/>
                      <a:pt x="1252634" y="282915"/>
                      <a:pt x="1218164" y="237820"/>
                    </a:cubicBezTo>
                    <a:cubicBezTo>
                      <a:pt x="1197791" y="211726"/>
                      <a:pt x="1182057" y="182814"/>
                      <a:pt x="1162685" y="156175"/>
                    </a:cubicBezTo>
                    <a:cubicBezTo>
                      <a:pt x="1153954" y="144083"/>
                      <a:pt x="1144404" y="132446"/>
                      <a:pt x="1133581" y="121626"/>
                    </a:cubicBezTo>
                    <a:cubicBezTo>
                      <a:pt x="1104386" y="92623"/>
                      <a:pt x="1067279" y="67348"/>
                      <a:pt x="1027079" y="46710"/>
                    </a:cubicBezTo>
                    <a:cubicBezTo>
                      <a:pt x="988334" y="26890"/>
                      <a:pt x="946861" y="11343"/>
                      <a:pt x="907207" y="523"/>
                    </a:cubicBezTo>
                    <a:cubicBezTo>
                      <a:pt x="900386" y="-1477"/>
                      <a:pt x="893201" y="2433"/>
                      <a:pt x="891291" y="9251"/>
                    </a:cubicBezTo>
                    <a:cubicBezTo>
                      <a:pt x="889290" y="16070"/>
                      <a:pt x="893201" y="23162"/>
                      <a:pt x="900022" y="25162"/>
                    </a:cubicBezTo>
                    <a:cubicBezTo>
                      <a:pt x="937584" y="36709"/>
                      <a:pt x="976784" y="52892"/>
                      <a:pt x="1013164" y="72894"/>
                    </a:cubicBezTo>
                    <a:cubicBezTo>
                      <a:pt x="1049816" y="93078"/>
                      <a:pt x="1083650" y="117171"/>
                      <a:pt x="1110025" y="144720"/>
                    </a:cubicBezTo>
                    <a:cubicBezTo>
                      <a:pt x="1119393" y="154539"/>
                      <a:pt x="1127487" y="164994"/>
                      <a:pt x="1135036" y="175814"/>
                    </a:cubicBezTo>
                    <a:cubicBezTo>
                      <a:pt x="1154045" y="203271"/>
                      <a:pt x="1169597" y="232819"/>
                      <a:pt x="1189788" y="259640"/>
                    </a:cubicBezTo>
                    <a:cubicBezTo>
                      <a:pt x="1225804" y="306463"/>
                      <a:pt x="1268550" y="352740"/>
                      <a:pt x="1316845" y="393472"/>
                    </a:cubicBezTo>
                    <a:cubicBezTo>
                      <a:pt x="1364229" y="433476"/>
                      <a:pt x="1416707" y="468115"/>
                      <a:pt x="1472096" y="494118"/>
                    </a:cubicBezTo>
                    <a:cubicBezTo>
                      <a:pt x="1493014" y="503846"/>
                      <a:pt x="1517025" y="515938"/>
                      <a:pt x="1541763" y="524485"/>
                    </a:cubicBezTo>
                    <a:cubicBezTo>
                      <a:pt x="1559043" y="530576"/>
                      <a:pt x="1576779" y="534940"/>
                      <a:pt x="1593968" y="535850"/>
                    </a:cubicBezTo>
                    <a:cubicBezTo>
                      <a:pt x="1601335" y="536395"/>
                      <a:pt x="1607702" y="530849"/>
                      <a:pt x="1608247" y="523394"/>
                    </a:cubicBezTo>
                    <a:cubicBezTo>
                      <a:pt x="1608793" y="516029"/>
                      <a:pt x="1603245" y="509665"/>
                      <a:pt x="1595878" y="509120"/>
                    </a:cubicBezTo>
                    <a:close/>
                    <a:moveTo>
                      <a:pt x="1193881" y="514847"/>
                    </a:moveTo>
                    <a:cubicBezTo>
                      <a:pt x="1191334" y="515029"/>
                      <a:pt x="1188605" y="515757"/>
                      <a:pt x="1185968" y="516120"/>
                    </a:cubicBezTo>
                    <a:cubicBezTo>
                      <a:pt x="1185604" y="512575"/>
                      <a:pt x="1183876" y="508574"/>
                      <a:pt x="1178237" y="505847"/>
                    </a:cubicBezTo>
                    <a:cubicBezTo>
                      <a:pt x="1177419" y="505483"/>
                      <a:pt x="1175782" y="504846"/>
                      <a:pt x="1173417" y="504028"/>
                    </a:cubicBezTo>
                    <a:cubicBezTo>
                      <a:pt x="1163685" y="500573"/>
                      <a:pt x="1138856" y="492663"/>
                      <a:pt x="1137310" y="492209"/>
                    </a:cubicBezTo>
                    <a:cubicBezTo>
                      <a:pt x="1124668" y="488027"/>
                      <a:pt x="1112026" y="483753"/>
                      <a:pt x="1099475" y="479208"/>
                    </a:cubicBezTo>
                    <a:cubicBezTo>
                      <a:pt x="1086924" y="474753"/>
                      <a:pt x="1074555" y="470025"/>
                      <a:pt x="1062185" y="465115"/>
                    </a:cubicBezTo>
                    <a:cubicBezTo>
                      <a:pt x="1019166" y="448114"/>
                      <a:pt x="969508" y="425293"/>
                      <a:pt x="933946" y="393108"/>
                    </a:cubicBezTo>
                    <a:cubicBezTo>
                      <a:pt x="911027" y="372379"/>
                      <a:pt x="894019" y="347649"/>
                      <a:pt x="890745" y="317100"/>
                    </a:cubicBezTo>
                    <a:cubicBezTo>
                      <a:pt x="889927" y="310191"/>
                      <a:pt x="890018" y="303008"/>
                      <a:pt x="890927" y="295916"/>
                    </a:cubicBezTo>
                    <a:cubicBezTo>
                      <a:pt x="891837" y="288916"/>
                      <a:pt x="893565" y="281915"/>
                      <a:pt x="896111" y="275369"/>
                    </a:cubicBezTo>
                    <a:cubicBezTo>
                      <a:pt x="912755" y="232365"/>
                      <a:pt x="961595" y="231274"/>
                      <a:pt x="998521" y="245366"/>
                    </a:cubicBezTo>
                    <a:cubicBezTo>
                      <a:pt x="1013618" y="251185"/>
                      <a:pt x="1027079" y="259458"/>
                      <a:pt x="1036083" y="269550"/>
                    </a:cubicBezTo>
                    <a:cubicBezTo>
                      <a:pt x="1041904" y="276278"/>
                      <a:pt x="1045996" y="283552"/>
                      <a:pt x="1045996" y="291280"/>
                    </a:cubicBezTo>
                    <a:cubicBezTo>
                      <a:pt x="1045996" y="302826"/>
                      <a:pt x="1037811" y="314191"/>
                      <a:pt x="1020348" y="325283"/>
                    </a:cubicBezTo>
                    <a:cubicBezTo>
                      <a:pt x="1014073" y="329102"/>
                      <a:pt x="1012072" y="337375"/>
                      <a:pt x="1015892" y="343648"/>
                    </a:cubicBezTo>
                    <a:cubicBezTo>
                      <a:pt x="1019712" y="350013"/>
                      <a:pt x="1027988" y="352013"/>
                      <a:pt x="1034355" y="348194"/>
                    </a:cubicBezTo>
                    <a:cubicBezTo>
                      <a:pt x="1063550" y="331193"/>
                      <a:pt x="1074464" y="310736"/>
                      <a:pt x="1075191" y="291825"/>
                    </a:cubicBezTo>
                    <a:cubicBezTo>
                      <a:pt x="1076283" y="261731"/>
                      <a:pt x="1048634" y="231274"/>
                      <a:pt x="1010526" y="215363"/>
                    </a:cubicBezTo>
                    <a:cubicBezTo>
                      <a:pt x="957502" y="193179"/>
                      <a:pt x="888380" y="200089"/>
                      <a:pt x="862642" y="262004"/>
                    </a:cubicBezTo>
                    <a:cubicBezTo>
                      <a:pt x="858913" y="271278"/>
                      <a:pt x="856366" y="281188"/>
                      <a:pt x="855002" y="291189"/>
                    </a:cubicBezTo>
                    <a:cubicBezTo>
                      <a:pt x="853638" y="301190"/>
                      <a:pt x="853547" y="311373"/>
                      <a:pt x="854638" y="321283"/>
                    </a:cubicBezTo>
                    <a:cubicBezTo>
                      <a:pt x="859459" y="360741"/>
                      <a:pt x="880650" y="393108"/>
                      <a:pt x="910845" y="419202"/>
                    </a:cubicBezTo>
                    <a:cubicBezTo>
                      <a:pt x="950044" y="453205"/>
                      <a:pt x="1004432" y="476480"/>
                      <a:pt x="1051453" y="493482"/>
                    </a:cubicBezTo>
                    <a:cubicBezTo>
                      <a:pt x="1064277" y="498028"/>
                      <a:pt x="1077192" y="502483"/>
                      <a:pt x="1090198" y="506574"/>
                    </a:cubicBezTo>
                    <a:cubicBezTo>
                      <a:pt x="1103204" y="510756"/>
                      <a:pt x="1116300" y="514666"/>
                      <a:pt x="1129397" y="518302"/>
                    </a:cubicBezTo>
                    <a:cubicBezTo>
                      <a:pt x="1130216" y="518575"/>
                      <a:pt x="1138310" y="520757"/>
                      <a:pt x="1146950" y="523212"/>
                    </a:cubicBezTo>
                    <a:lnTo>
                      <a:pt x="1146950" y="523212"/>
                    </a:lnTo>
                    <a:cubicBezTo>
                      <a:pt x="1113026" y="528758"/>
                      <a:pt x="1079557" y="536122"/>
                      <a:pt x="1046633" y="544851"/>
                    </a:cubicBezTo>
                    <a:cubicBezTo>
                      <a:pt x="1013618" y="553670"/>
                      <a:pt x="981058" y="563943"/>
                      <a:pt x="948862" y="575126"/>
                    </a:cubicBezTo>
                    <a:cubicBezTo>
                      <a:pt x="914756" y="587127"/>
                      <a:pt x="880559" y="600129"/>
                      <a:pt x="848181" y="616040"/>
                    </a:cubicBezTo>
                    <a:cubicBezTo>
                      <a:pt x="825898" y="626950"/>
                      <a:pt x="804525" y="639314"/>
                      <a:pt x="784516" y="653407"/>
                    </a:cubicBezTo>
                    <a:cubicBezTo>
                      <a:pt x="755321" y="674227"/>
                      <a:pt x="730765" y="698957"/>
                      <a:pt x="702388" y="719959"/>
                    </a:cubicBezTo>
                    <a:cubicBezTo>
                      <a:pt x="691293" y="728141"/>
                      <a:pt x="679742" y="735779"/>
                      <a:pt x="666827" y="742234"/>
                    </a:cubicBezTo>
                    <a:cubicBezTo>
                      <a:pt x="622808" y="764327"/>
                      <a:pt x="577151" y="778692"/>
                      <a:pt x="530585" y="789329"/>
                    </a:cubicBezTo>
                    <a:cubicBezTo>
                      <a:pt x="459098" y="805513"/>
                      <a:pt x="385338" y="812786"/>
                      <a:pt x="311487" y="823242"/>
                    </a:cubicBezTo>
                    <a:cubicBezTo>
                      <a:pt x="304120" y="824151"/>
                      <a:pt x="298936" y="830879"/>
                      <a:pt x="299845" y="838244"/>
                    </a:cubicBezTo>
                    <a:cubicBezTo>
                      <a:pt x="300755" y="845517"/>
                      <a:pt x="307485" y="850790"/>
                      <a:pt x="314852" y="849790"/>
                    </a:cubicBezTo>
                    <a:cubicBezTo>
                      <a:pt x="389885" y="841334"/>
                      <a:pt x="464737" y="836334"/>
                      <a:pt x="537497" y="821514"/>
                    </a:cubicBezTo>
                    <a:cubicBezTo>
                      <a:pt x="587064" y="811513"/>
                      <a:pt x="635631" y="796876"/>
                      <a:pt x="682561" y="774237"/>
                    </a:cubicBezTo>
                    <a:cubicBezTo>
                      <a:pt x="697568" y="767055"/>
                      <a:pt x="711120" y="758417"/>
                      <a:pt x="723853" y="749053"/>
                    </a:cubicBezTo>
                    <a:cubicBezTo>
                      <a:pt x="752138" y="728232"/>
                      <a:pt x="776421" y="703503"/>
                      <a:pt x="805525" y="682682"/>
                    </a:cubicBezTo>
                    <a:cubicBezTo>
                      <a:pt x="828354" y="666044"/>
                      <a:pt x="853365" y="652043"/>
                      <a:pt x="879376" y="639678"/>
                    </a:cubicBezTo>
                    <a:cubicBezTo>
                      <a:pt x="905661" y="627131"/>
                      <a:pt x="932855" y="616221"/>
                      <a:pt x="960049" y="606038"/>
                    </a:cubicBezTo>
                    <a:cubicBezTo>
                      <a:pt x="991245" y="594401"/>
                      <a:pt x="1022804" y="583582"/>
                      <a:pt x="1054819" y="574126"/>
                    </a:cubicBezTo>
                    <a:cubicBezTo>
                      <a:pt x="1086651" y="564761"/>
                      <a:pt x="1118938" y="556761"/>
                      <a:pt x="1151680" y="550487"/>
                    </a:cubicBezTo>
                    <a:cubicBezTo>
                      <a:pt x="1159865" y="548942"/>
                      <a:pt x="1175782" y="544214"/>
                      <a:pt x="1190515" y="541850"/>
                    </a:cubicBezTo>
                    <a:cubicBezTo>
                      <a:pt x="1198246" y="540577"/>
                      <a:pt x="1205522" y="539214"/>
                      <a:pt x="1209979" y="541032"/>
                    </a:cubicBezTo>
                    <a:cubicBezTo>
                      <a:pt x="1216436" y="543850"/>
                      <a:pt x="1223985" y="540850"/>
                      <a:pt x="1226804" y="534395"/>
                    </a:cubicBezTo>
                    <a:cubicBezTo>
                      <a:pt x="1229624" y="527849"/>
                      <a:pt x="1226622" y="520303"/>
                      <a:pt x="1220074" y="517484"/>
                    </a:cubicBezTo>
                    <a:cubicBezTo>
                      <a:pt x="1213889" y="514666"/>
                      <a:pt x="1204522" y="513938"/>
                      <a:pt x="1193881" y="51484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4" name="Google Shape;723;p12">
                <a:extLst>
                  <a:ext uri="{FF2B5EF4-FFF2-40B4-BE49-F238E27FC236}">
                    <a16:creationId xmlns:a16="http://schemas.microsoft.com/office/drawing/2014/main" id="{454D8932-3B42-49AA-9223-FFF0512A03B8}"/>
                  </a:ext>
                </a:extLst>
              </p:cNvPr>
              <p:cNvSpPr/>
              <p:nvPr/>
            </p:nvSpPr>
            <p:spPr>
              <a:xfrm rot="-5400000">
                <a:off x="8585310" y="3629262"/>
                <a:ext cx="169426" cy="223085"/>
              </a:xfrm>
              <a:custGeom>
                <a:avLst/>
                <a:gdLst/>
                <a:ahLst/>
                <a:cxnLst/>
                <a:rect l="l" t="t" r="r" b="b"/>
                <a:pathLst>
                  <a:path w="338852" h="446169" extrusionOk="0">
                    <a:moveTo>
                      <a:pt x="337986" y="268954"/>
                    </a:moveTo>
                    <a:lnTo>
                      <a:pt x="337258" y="269318"/>
                    </a:lnTo>
                    <a:cubicBezTo>
                      <a:pt x="338168" y="273864"/>
                      <a:pt x="95787" y="481612"/>
                      <a:pt x="60407" y="440880"/>
                    </a:cubicBezTo>
                    <a:cubicBezTo>
                      <a:pt x="42309" y="419969"/>
                      <a:pt x="95787" y="381602"/>
                      <a:pt x="161089" y="345234"/>
                    </a:cubicBezTo>
                    <a:cubicBezTo>
                      <a:pt x="89148" y="371510"/>
                      <a:pt x="21754" y="387966"/>
                      <a:pt x="12295" y="361782"/>
                    </a:cubicBezTo>
                    <a:cubicBezTo>
                      <a:pt x="3837" y="338325"/>
                      <a:pt x="61044" y="317323"/>
                      <a:pt x="130530" y="300957"/>
                    </a:cubicBezTo>
                    <a:cubicBezTo>
                      <a:pt x="60771" y="309140"/>
                      <a:pt x="1290" y="308685"/>
                      <a:pt x="17" y="283228"/>
                    </a:cubicBezTo>
                    <a:cubicBezTo>
                      <a:pt x="-1256" y="256680"/>
                      <a:pt x="69502" y="249134"/>
                      <a:pt x="147992" y="248861"/>
                    </a:cubicBezTo>
                    <a:cubicBezTo>
                      <a:pt x="71594" y="236587"/>
                      <a:pt x="5201" y="218131"/>
                      <a:pt x="15024" y="191492"/>
                    </a:cubicBezTo>
                    <a:cubicBezTo>
                      <a:pt x="24755" y="165216"/>
                      <a:pt x="96878" y="179672"/>
                      <a:pt x="172003" y="202948"/>
                    </a:cubicBezTo>
                    <a:cubicBezTo>
                      <a:pt x="100789" y="172945"/>
                      <a:pt x="40126" y="138668"/>
                      <a:pt x="58498" y="114484"/>
                    </a:cubicBezTo>
                    <a:cubicBezTo>
                      <a:pt x="73413" y="94846"/>
                      <a:pt x="121708" y="113757"/>
                      <a:pt x="175095" y="144214"/>
                    </a:cubicBezTo>
                    <a:cubicBezTo>
                      <a:pt x="131166" y="103938"/>
                      <a:pt x="101790" y="66116"/>
                      <a:pt x="124163" y="50387"/>
                    </a:cubicBezTo>
                    <a:cubicBezTo>
                      <a:pt x="147446" y="34022"/>
                      <a:pt x="191648" y="72571"/>
                      <a:pt x="234576" y="122212"/>
                    </a:cubicBezTo>
                    <a:cubicBezTo>
                      <a:pt x="202107" y="65025"/>
                      <a:pt x="181825" y="11383"/>
                      <a:pt x="211748" y="1200"/>
                    </a:cubicBezTo>
                    <a:cubicBezTo>
                      <a:pt x="244581" y="-9983"/>
                      <a:pt x="276322" y="58842"/>
                      <a:pt x="299878" y="130395"/>
                    </a:cubicBezTo>
                    <a:cubicBezTo>
                      <a:pt x="314885" y="176218"/>
                      <a:pt x="344261" y="273136"/>
                      <a:pt x="337986" y="268954"/>
                    </a:cubicBezTo>
                    <a:lnTo>
                      <a:pt x="33798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5" name="Google Shape;724;p12">
                <a:extLst>
                  <a:ext uri="{FF2B5EF4-FFF2-40B4-BE49-F238E27FC236}">
                    <a16:creationId xmlns:a16="http://schemas.microsoft.com/office/drawing/2014/main" id="{4219F9F5-0840-4E41-B9AE-66911764D31D}"/>
                  </a:ext>
                </a:extLst>
              </p:cNvPr>
              <p:cNvSpPr/>
              <p:nvPr/>
            </p:nvSpPr>
            <p:spPr>
              <a:xfrm rot="-5400000">
                <a:off x="8655058" y="3522901"/>
                <a:ext cx="140729" cy="46559"/>
              </a:xfrm>
              <a:custGeom>
                <a:avLst/>
                <a:gdLst/>
                <a:ahLst/>
                <a:cxnLst/>
                <a:rect l="l" t="t" r="r" b="b"/>
                <a:pathLst>
                  <a:path w="281459" h="93118" extrusionOk="0">
                    <a:moveTo>
                      <a:pt x="4624" y="12540"/>
                    </a:moveTo>
                    <a:cubicBezTo>
                      <a:pt x="1259" y="11540"/>
                      <a:pt x="-742" y="7994"/>
                      <a:pt x="258" y="4539"/>
                    </a:cubicBezTo>
                    <a:cubicBezTo>
                      <a:pt x="1350" y="1175"/>
                      <a:pt x="4897" y="-734"/>
                      <a:pt x="8262" y="266"/>
                    </a:cubicBezTo>
                    <a:cubicBezTo>
                      <a:pt x="8262" y="266"/>
                      <a:pt x="37093" y="7903"/>
                      <a:pt x="75837" y="18631"/>
                    </a:cubicBezTo>
                    <a:cubicBezTo>
                      <a:pt x="96392" y="24359"/>
                      <a:pt x="119857" y="30905"/>
                      <a:pt x="143231" y="37724"/>
                    </a:cubicBezTo>
                    <a:cubicBezTo>
                      <a:pt x="161512" y="43179"/>
                      <a:pt x="179793" y="48816"/>
                      <a:pt x="196710" y="54180"/>
                    </a:cubicBezTo>
                    <a:cubicBezTo>
                      <a:pt x="241639" y="68272"/>
                      <a:pt x="276654" y="80001"/>
                      <a:pt x="276654" y="80001"/>
                    </a:cubicBezTo>
                    <a:cubicBezTo>
                      <a:pt x="280201" y="81001"/>
                      <a:pt x="282202" y="84820"/>
                      <a:pt x="281202" y="88365"/>
                    </a:cubicBezTo>
                    <a:cubicBezTo>
                      <a:pt x="280110" y="91911"/>
                      <a:pt x="276381" y="93911"/>
                      <a:pt x="272834" y="92820"/>
                    </a:cubicBezTo>
                    <a:cubicBezTo>
                      <a:pt x="272834" y="92820"/>
                      <a:pt x="237091" y="83456"/>
                      <a:pt x="191798" y="70636"/>
                    </a:cubicBezTo>
                    <a:cubicBezTo>
                      <a:pt x="174791" y="65818"/>
                      <a:pt x="156328" y="60635"/>
                      <a:pt x="138047" y="55089"/>
                    </a:cubicBezTo>
                    <a:cubicBezTo>
                      <a:pt x="114764" y="48089"/>
                      <a:pt x="91572" y="40633"/>
                      <a:pt x="71199" y="34178"/>
                    </a:cubicBezTo>
                    <a:cubicBezTo>
                      <a:pt x="32909" y="21995"/>
                      <a:pt x="4624" y="12540"/>
                      <a:pt x="4624" y="12540"/>
                    </a:cubicBezTo>
                    <a:lnTo>
                      <a:pt x="4624" y="12540"/>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6" name="Google Shape;725;p12">
                <a:extLst>
                  <a:ext uri="{FF2B5EF4-FFF2-40B4-BE49-F238E27FC236}">
                    <a16:creationId xmlns:a16="http://schemas.microsoft.com/office/drawing/2014/main" id="{5F3175E8-1F51-4C1C-80FD-1511B9BB4BC3}"/>
                  </a:ext>
                </a:extLst>
              </p:cNvPr>
              <p:cNvSpPr/>
              <p:nvPr/>
            </p:nvSpPr>
            <p:spPr>
              <a:xfrm rot="-5400000">
                <a:off x="8639101" y="3610647"/>
                <a:ext cx="102337" cy="57009"/>
              </a:xfrm>
              <a:custGeom>
                <a:avLst/>
                <a:gdLst/>
                <a:ahLst/>
                <a:cxnLst/>
                <a:rect l="l" t="t" r="r" b="b"/>
                <a:pathLst>
                  <a:path w="204674" h="114018" extrusionOk="0">
                    <a:moveTo>
                      <a:pt x="204287" y="94024"/>
                    </a:moveTo>
                    <a:cubicBezTo>
                      <a:pt x="197011" y="111298"/>
                      <a:pt x="98149" y="116026"/>
                      <a:pt x="46398" y="113298"/>
                    </a:cubicBezTo>
                    <a:cubicBezTo>
                      <a:pt x="29755" y="112480"/>
                      <a:pt x="-4806" y="107025"/>
                      <a:pt x="560" y="87114"/>
                    </a:cubicBezTo>
                    <a:cubicBezTo>
                      <a:pt x="4289" y="73022"/>
                      <a:pt x="22206" y="65112"/>
                      <a:pt x="36758" y="60111"/>
                    </a:cubicBezTo>
                    <a:cubicBezTo>
                      <a:pt x="39213" y="59202"/>
                      <a:pt x="50855" y="58020"/>
                      <a:pt x="52219" y="56202"/>
                    </a:cubicBezTo>
                    <a:cubicBezTo>
                      <a:pt x="52492" y="55838"/>
                      <a:pt x="40760" y="44746"/>
                      <a:pt x="39850" y="43382"/>
                    </a:cubicBezTo>
                    <a:cubicBezTo>
                      <a:pt x="33847" y="35109"/>
                      <a:pt x="29027" y="7833"/>
                      <a:pt x="43124" y="2196"/>
                    </a:cubicBezTo>
                    <a:cubicBezTo>
                      <a:pt x="57949" y="-3622"/>
                      <a:pt x="77139" y="3288"/>
                      <a:pt x="89691" y="9379"/>
                    </a:cubicBezTo>
                    <a:cubicBezTo>
                      <a:pt x="116612" y="22471"/>
                      <a:pt x="211472" y="76658"/>
                      <a:pt x="204287" y="94024"/>
                    </a:cubicBezTo>
                    <a:lnTo>
                      <a:pt x="204287" y="94024"/>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7" name="Google Shape;726;p12">
                <a:extLst>
                  <a:ext uri="{FF2B5EF4-FFF2-40B4-BE49-F238E27FC236}">
                    <a16:creationId xmlns:a16="http://schemas.microsoft.com/office/drawing/2014/main" id="{0977D190-9D40-4F73-A780-A44B9A2D9FD4}"/>
                  </a:ext>
                </a:extLst>
              </p:cNvPr>
              <p:cNvSpPr/>
              <p:nvPr/>
            </p:nvSpPr>
            <p:spPr>
              <a:xfrm rot="-5400000">
                <a:off x="8636944" y="3659610"/>
                <a:ext cx="79747" cy="108677"/>
              </a:xfrm>
              <a:custGeom>
                <a:avLst/>
                <a:gdLst/>
                <a:ahLst/>
                <a:cxnLst/>
                <a:rect l="l" t="t" r="r" b="b"/>
                <a:pathLst>
                  <a:path w="159494" h="217354" extrusionOk="0">
                    <a:moveTo>
                      <a:pt x="112739" y="185052"/>
                    </a:moveTo>
                    <a:lnTo>
                      <a:pt x="112739" y="185052"/>
                    </a:lnTo>
                    <a:cubicBezTo>
                      <a:pt x="112739" y="185052"/>
                      <a:pt x="112830" y="185052"/>
                      <a:pt x="112921" y="185052"/>
                    </a:cubicBezTo>
                    <a:lnTo>
                      <a:pt x="112739" y="185052"/>
                    </a:lnTo>
                    <a:close/>
                    <a:moveTo>
                      <a:pt x="111193" y="171869"/>
                    </a:moveTo>
                    <a:cubicBezTo>
                      <a:pt x="109192" y="172051"/>
                      <a:pt x="102280" y="174142"/>
                      <a:pt x="99370" y="174869"/>
                    </a:cubicBezTo>
                    <a:lnTo>
                      <a:pt x="79815" y="180233"/>
                    </a:lnTo>
                    <a:cubicBezTo>
                      <a:pt x="73540" y="182143"/>
                      <a:pt x="67173" y="183870"/>
                      <a:pt x="60898" y="186052"/>
                    </a:cubicBezTo>
                    <a:cubicBezTo>
                      <a:pt x="56714" y="187507"/>
                      <a:pt x="52621" y="189053"/>
                      <a:pt x="48529" y="190780"/>
                    </a:cubicBezTo>
                    <a:cubicBezTo>
                      <a:pt x="38160" y="194962"/>
                      <a:pt x="28156" y="199599"/>
                      <a:pt x="18061" y="204418"/>
                    </a:cubicBezTo>
                    <a:cubicBezTo>
                      <a:pt x="14695" y="205872"/>
                      <a:pt x="13058" y="209782"/>
                      <a:pt x="14423" y="213237"/>
                    </a:cubicBezTo>
                    <a:cubicBezTo>
                      <a:pt x="15878" y="216601"/>
                      <a:pt x="19789" y="218237"/>
                      <a:pt x="23154" y="216874"/>
                    </a:cubicBezTo>
                    <a:cubicBezTo>
                      <a:pt x="30612" y="214419"/>
                      <a:pt x="38160" y="212237"/>
                      <a:pt x="45618" y="209964"/>
                    </a:cubicBezTo>
                    <a:cubicBezTo>
                      <a:pt x="50620" y="208418"/>
                      <a:pt x="55623" y="206873"/>
                      <a:pt x="60625" y="205327"/>
                    </a:cubicBezTo>
                    <a:cubicBezTo>
                      <a:pt x="64809" y="203963"/>
                      <a:pt x="68901" y="202509"/>
                      <a:pt x="73085" y="200963"/>
                    </a:cubicBezTo>
                    <a:cubicBezTo>
                      <a:pt x="77178" y="199508"/>
                      <a:pt x="81271" y="197872"/>
                      <a:pt x="85363" y="196235"/>
                    </a:cubicBezTo>
                    <a:lnTo>
                      <a:pt x="103917" y="188780"/>
                    </a:lnTo>
                    <a:cubicBezTo>
                      <a:pt x="105372" y="188234"/>
                      <a:pt x="108646" y="186052"/>
                      <a:pt x="111011" y="184961"/>
                    </a:cubicBezTo>
                    <a:cubicBezTo>
                      <a:pt x="111557" y="185052"/>
                      <a:pt x="112103" y="185052"/>
                      <a:pt x="112739" y="185052"/>
                    </a:cubicBezTo>
                    <a:lnTo>
                      <a:pt x="111739" y="184598"/>
                    </a:lnTo>
                    <a:cubicBezTo>
                      <a:pt x="112830" y="184143"/>
                      <a:pt x="113649" y="184052"/>
                      <a:pt x="113830" y="184598"/>
                    </a:cubicBezTo>
                    <a:cubicBezTo>
                      <a:pt x="113830" y="184780"/>
                      <a:pt x="113830" y="184870"/>
                      <a:pt x="113830" y="184961"/>
                    </a:cubicBezTo>
                    <a:cubicBezTo>
                      <a:pt x="114558" y="184780"/>
                      <a:pt x="115195" y="184507"/>
                      <a:pt x="115831" y="184143"/>
                    </a:cubicBezTo>
                    <a:cubicBezTo>
                      <a:pt x="121379" y="181143"/>
                      <a:pt x="119106" y="176142"/>
                      <a:pt x="118742" y="175324"/>
                    </a:cubicBezTo>
                    <a:cubicBezTo>
                      <a:pt x="118378" y="174324"/>
                      <a:pt x="116195" y="171142"/>
                      <a:pt x="111193" y="171869"/>
                    </a:cubicBezTo>
                    <a:close/>
                    <a:moveTo>
                      <a:pt x="116741" y="146685"/>
                    </a:moveTo>
                    <a:cubicBezTo>
                      <a:pt x="116013" y="146685"/>
                      <a:pt x="115286" y="146776"/>
                      <a:pt x="114558" y="146958"/>
                    </a:cubicBezTo>
                    <a:cubicBezTo>
                      <a:pt x="114649" y="147048"/>
                      <a:pt x="114649" y="147230"/>
                      <a:pt x="114740" y="147321"/>
                    </a:cubicBezTo>
                    <a:cubicBezTo>
                      <a:pt x="114922" y="147958"/>
                      <a:pt x="113922" y="148230"/>
                      <a:pt x="112375" y="148412"/>
                    </a:cubicBezTo>
                    <a:lnTo>
                      <a:pt x="112739" y="147776"/>
                    </a:lnTo>
                    <a:cubicBezTo>
                      <a:pt x="112466" y="147958"/>
                      <a:pt x="112193" y="148230"/>
                      <a:pt x="112012" y="148412"/>
                    </a:cubicBezTo>
                    <a:cubicBezTo>
                      <a:pt x="109192" y="148594"/>
                      <a:pt x="105190" y="148412"/>
                      <a:pt x="103462" y="148594"/>
                    </a:cubicBezTo>
                    <a:lnTo>
                      <a:pt x="79179" y="151867"/>
                    </a:lnTo>
                    <a:cubicBezTo>
                      <a:pt x="71721" y="152958"/>
                      <a:pt x="64263" y="153958"/>
                      <a:pt x="56805" y="155322"/>
                    </a:cubicBezTo>
                    <a:cubicBezTo>
                      <a:pt x="49984" y="156595"/>
                      <a:pt x="43163" y="158140"/>
                      <a:pt x="36341" y="159686"/>
                    </a:cubicBezTo>
                    <a:cubicBezTo>
                      <a:pt x="26155" y="161959"/>
                      <a:pt x="16060" y="164323"/>
                      <a:pt x="5873" y="166232"/>
                    </a:cubicBezTo>
                    <a:cubicBezTo>
                      <a:pt x="2144" y="166596"/>
                      <a:pt x="-402" y="169960"/>
                      <a:pt x="52" y="173687"/>
                    </a:cubicBezTo>
                    <a:cubicBezTo>
                      <a:pt x="416" y="177324"/>
                      <a:pt x="3781" y="179961"/>
                      <a:pt x="7510" y="179506"/>
                    </a:cubicBezTo>
                    <a:cubicBezTo>
                      <a:pt x="20152" y="178688"/>
                      <a:pt x="32703" y="177415"/>
                      <a:pt x="45254" y="175597"/>
                    </a:cubicBezTo>
                    <a:cubicBezTo>
                      <a:pt x="50257" y="174869"/>
                      <a:pt x="55168" y="174142"/>
                      <a:pt x="60170" y="173233"/>
                    </a:cubicBezTo>
                    <a:cubicBezTo>
                      <a:pt x="67446" y="171778"/>
                      <a:pt x="74722" y="170051"/>
                      <a:pt x="82089" y="168596"/>
                    </a:cubicBezTo>
                    <a:lnTo>
                      <a:pt x="106282" y="162868"/>
                    </a:lnTo>
                    <a:cubicBezTo>
                      <a:pt x="109283" y="162050"/>
                      <a:pt x="116832" y="160504"/>
                      <a:pt x="118742" y="159686"/>
                    </a:cubicBezTo>
                    <a:cubicBezTo>
                      <a:pt x="122107" y="158413"/>
                      <a:pt x="123198" y="156049"/>
                      <a:pt x="123380" y="155140"/>
                    </a:cubicBezTo>
                    <a:cubicBezTo>
                      <a:pt x="123926" y="152867"/>
                      <a:pt x="123835" y="150594"/>
                      <a:pt x="121743" y="148776"/>
                    </a:cubicBezTo>
                    <a:cubicBezTo>
                      <a:pt x="121288" y="148321"/>
                      <a:pt x="120015" y="146685"/>
                      <a:pt x="116741" y="146685"/>
                    </a:cubicBezTo>
                    <a:close/>
                    <a:moveTo>
                      <a:pt x="114649" y="125228"/>
                    </a:moveTo>
                    <a:lnTo>
                      <a:pt x="90275" y="119591"/>
                    </a:lnTo>
                    <a:cubicBezTo>
                      <a:pt x="84636" y="118409"/>
                      <a:pt x="78906" y="117227"/>
                      <a:pt x="73085" y="116409"/>
                    </a:cubicBezTo>
                    <a:cubicBezTo>
                      <a:pt x="69265" y="115863"/>
                      <a:pt x="65445" y="115318"/>
                      <a:pt x="61535" y="115045"/>
                    </a:cubicBezTo>
                    <a:cubicBezTo>
                      <a:pt x="47255" y="113772"/>
                      <a:pt x="32885" y="113409"/>
                      <a:pt x="18515" y="112500"/>
                    </a:cubicBezTo>
                    <a:cubicBezTo>
                      <a:pt x="14877" y="112045"/>
                      <a:pt x="11512" y="114772"/>
                      <a:pt x="11057" y="118409"/>
                    </a:cubicBezTo>
                    <a:cubicBezTo>
                      <a:pt x="10694" y="122046"/>
                      <a:pt x="13331" y="125410"/>
                      <a:pt x="16969" y="125864"/>
                    </a:cubicBezTo>
                    <a:cubicBezTo>
                      <a:pt x="28793" y="127865"/>
                      <a:pt x="40525" y="129865"/>
                      <a:pt x="52349" y="131683"/>
                    </a:cubicBezTo>
                    <a:cubicBezTo>
                      <a:pt x="58169" y="132592"/>
                      <a:pt x="64081" y="133502"/>
                      <a:pt x="69902" y="134229"/>
                    </a:cubicBezTo>
                    <a:cubicBezTo>
                      <a:pt x="75723" y="135047"/>
                      <a:pt x="81543" y="135593"/>
                      <a:pt x="87273" y="136502"/>
                    </a:cubicBezTo>
                    <a:lnTo>
                      <a:pt x="112012" y="139684"/>
                    </a:lnTo>
                    <a:cubicBezTo>
                      <a:pt x="114376" y="139957"/>
                      <a:pt x="118924" y="139775"/>
                      <a:pt x="122198" y="139775"/>
                    </a:cubicBezTo>
                    <a:cubicBezTo>
                      <a:pt x="124108" y="141321"/>
                      <a:pt x="126836" y="141593"/>
                      <a:pt x="129110" y="140320"/>
                    </a:cubicBezTo>
                    <a:cubicBezTo>
                      <a:pt x="133658" y="138229"/>
                      <a:pt x="133294" y="134684"/>
                      <a:pt x="133203" y="133047"/>
                    </a:cubicBezTo>
                    <a:cubicBezTo>
                      <a:pt x="133021" y="131320"/>
                      <a:pt x="131930" y="129410"/>
                      <a:pt x="129383" y="127865"/>
                    </a:cubicBezTo>
                    <a:cubicBezTo>
                      <a:pt x="127564" y="126774"/>
                      <a:pt x="118378" y="126137"/>
                      <a:pt x="114649" y="125228"/>
                    </a:cubicBezTo>
                    <a:close/>
                    <a:moveTo>
                      <a:pt x="116377" y="95407"/>
                    </a:moveTo>
                    <a:cubicBezTo>
                      <a:pt x="108192" y="92679"/>
                      <a:pt x="100006" y="89861"/>
                      <a:pt x="91730" y="87406"/>
                    </a:cubicBezTo>
                    <a:cubicBezTo>
                      <a:pt x="85090" y="85406"/>
                      <a:pt x="78360" y="83678"/>
                      <a:pt x="71721" y="81951"/>
                    </a:cubicBezTo>
                    <a:cubicBezTo>
                      <a:pt x="61625" y="79405"/>
                      <a:pt x="51530" y="77223"/>
                      <a:pt x="41525" y="74587"/>
                    </a:cubicBezTo>
                    <a:cubicBezTo>
                      <a:pt x="37978" y="73496"/>
                      <a:pt x="34250" y="75405"/>
                      <a:pt x="33067" y="78951"/>
                    </a:cubicBezTo>
                    <a:cubicBezTo>
                      <a:pt x="31976" y="82497"/>
                      <a:pt x="33886" y="86224"/>
                      <a:pt x="37433" y="87406"/>
                    </a:cubicBezTo>
                    <a:cubicBezTo>
                      <a:pt x="47164" y="91225"/>
                      <a:pt x="56896" y="95043"/>
                      <a:pt x="66809" y="98498"/>
                    </a:cubicBezTo>
                    <a:cubicBezTo>
                      <a:pt x="73358" y="100771"/>
                      <a:pt x="79997" y="102862"/>
                      <a:pt x="86637" y="104771"/>
                    </a:cubicBezTo>
                    <a:cubicBezTo>
                      <a:pt x="95004" y="107135"/>
                      <a:pt x="103462" y="109045"/>
                      <a:pt x="112012" y="110954"/>
                    </a:cubicBezTo>
                    <a:cubicBezTo>
                      <a:pt x="120470" y="112863"/>
                      <a:pt x="128928" y="114591"/>
                      <a:pt x="137387" y="116409"/>
                    </a:cubicBezTo>
                    <a:cubicBezTo>
                      <a:pt x="140843" y="117409"/>
                      <a:pt x="144390" y="115409"/>
                      <a:pt x="145390" y="112045"/>
                    </a:cubicBezTo>
                    <a:cubicBezTo>
                      <a:pt x="146300" y="108590"/>
                      <a:pt x="144299" y="105044"/>
                      <a:pt x="140934" y="104044"/>
                    </a:cubicBezTo>
                    <a:cubicBezTo>
                      <a:pt x="132748" y="101226"/>
                      <a:pt x="124654" y="98225"/>
                      <a:pt x="116377" y="95407"/>
                    </a:cubicBezTo>
                    <a:close/>
                    <a:moveTo>
                      <a:pt x="146663" y="81951"/>
                    </a:moveTo>
                    <a:cubicBezTo>
                      <a:pt x="139024" y="76223"/>
                      <a:pt x="119560" y="62767"/>
                      <a:pt x="118014" y="61676"/>
                    </a:cubicBezTo>
                    <a:cubicBezTo>
                      <a:pt x="112466" y="58130"/>
                      <a:pt x="107100" y="54130"/>
                      <a:pt x="101734" y="50312"/>
                    </a:cubicBezTo>
                    <a:cubicBezTo>
                      <a:pt x="96186" y="46493"/>
                      <a:pt x="90638" y="42674"/>
                      <a:pt x="84999" y="38856"/>
                    </a:cubicBezTo>
                    <a:cubicBezTo>
                      <a:pt x="77360" y="33764"/>
                      <a:pt x="69629" y="28855"/>
                      <a:pt x="61716" y="24036"/>
                    </a:cubicBezTo>
                    <a:cubicBezTo>
                      <a:pt x="58624" y="21945"/>
                      <a:pt x="54440" y="22763"/>
                      <a:pt x="52349" y="25764"/>
                    </a:cubicBezTo>
                    <a:cubicBezTo>
                      <a:pt x="50257" y="28855"/>
                      <a:pt x="51075" y="33037"/>
                      <a:pt x="54077" y="35128"/>
                    </a:cubicBezTo>
                    <a:cubicBezTo>
                      <a:pt x="64991" y="43493"/>
                      <a:pt x="74995" y="52584"/>
                      <a:pt x="85727" y="60949"/>
                    </a:cubicBezTo>
                    <a:cubicBezTo>
                      <a:pt x="88638" y="63222"/>
                      <a:pt x="91639" y="65404"/>
                      <a:pt x="94640" y="67495"/>
                    </a:cubicBezTo>
                    <a:cubicBezTo>
                      <a:pt x="99279" y="70677"/>
                      <a:pt x="104099" y="73586"/>
                      <a:pt x="109010" y="76405"/>
                    </a:cubicBezTo>
                    <a:cubicBezTo>
                      <a:pt x="110647" y="77314"/>
                      <a:pt x="131202" y="88406"/>
                      <a:pt x="139296" y="93134"/>
                    </a:cubicBezTo>
                    <a:cubicBezTo>
                      <a:pt x="139842" y="93407"/>
                      <a:pt x="140388" y="93589"/>
                      <a:pt x="140843" y="93861"/>
                    </a:cubicBezTo>
                    <a:cubicBezTo>
                      <a:pt x="140752" y="93498"/>
                      <a:pt x="140661" y="93225"/>
                      <a:pt x="140570" y="93043"/>
                    </a:cubicBezTo>
                    <a:cubicBezTo>
                      <a:pt x="140752" y="93407"/>
                      <a:pt x="140934" y="93679"/>
                      <a:pt x="141206" y="93952"/>
                    </a:cubicBezTo>
                    <a:lnTo>
                      <a:pt x="140843" y="93861"/>
                    </a:lnTo>
                    <a:cubicBezTo>
                      <a:pt x="141115" y="94407"/>
                      <a:pt x="141388" y="95043"/>
                      <a:pt x="141752" y="94498"/>
                    </a:cubicBezTo>
                    <a:cubicBezTo>
                      <a:pt x="144117" y="96680"/>
                      <a:pt x="147755" y="96771"/>
                      <a:pt x="150301" y="94679"/>
                    </a:cubicBezTo>
                    <a:cubicBezTo>
                      <a:pt x="151029" y="94043"/>
                      <a:pt x="154849" y="89043"/>
                      <a:pt x="149847" y="84497"/>
                    </a:cubicBezTo>
                    <a:cubicBezTo>
                      <a:pt x="149392" y="84042"/>
                      <a:pt x="148209" y="83133"/>
                      <a:pt x="146663" y="81951"/>
                    </a:cubicBezTo>
                    <a:close/>
                    <a:moveTo>
                      <a:pt x="157668" y="73405"/>
                    </a:moveTo>
                    <a:lnTo>
                      <a:pt x="157486" y="73586"/>
                    </a:lnTo>
                    <a:cubicBezTo>
                      <a:pt x="157032" y="73950"/>
                      <a:pt x="156304" y="73041"/>
                      <a:pt x="155667" y="71768"/>
                    </a:cubicBezTo>
                    <a:lnTo>
                      <a:pt x="155758" y="71768"/>
                    </a:lnTo>
                    <a:lnTo>
                      <a:pt x="155667" y="71677"/>
                    </a:lnTo>
                    <a:cubicBezTo>
                      <a:pt x="154576" y="69586"/>
                      <a:pt x="153394" y="66404"/>
                      <a:pt x="152484" y="65131"/>
                    </a:cubicBezTo>
                    <a:lnTo>
                      <a:pt x="140661" y="49220"/>
                    </a:lnTo>
                    <a:cubicBezTo>
                      <a:pt x="138114" y="46038"/>
                      <a:pt x="135567" y="42765"/>
                      <a:pt x="132930" y="39583"/>
                    </a:cubicBezTo>
                    <a:cubicBezTo>
                      <a:pt x="130292" y="36401"/>
                      <a:pt x="127564" y="33401"/>
                      <a:pt x="124835" y="30400"/>
                    </a:cubicBezTo>
                    <a:cubicBezTo>
                      <a:pt x="119469" y="24400"/>
                      <a:pt x="113922" y="18672"/>
                      <a:pt x="109010" y="12580"/>
                    </a:cubicBezTo>
                    <a:cubicBezTo>
                      <a:pt x="106464" y="9580"/>
                      <a:pt x="104008" y="6489"/>
                      <a:pt x="101825" y="3307"/>
                    </a:cubicBezTo>
                    <a:cubicBezTo>
                      <a:pt x="99915" y="125"/>
                      <a:pt x="95822" y="-966"/>
                      <a:pt x="92639" y="943"/>
                    </a:cubicBezTo>
                    <a:cubicBezTo>
                      <a:pt x="89456" y="2852"/>
                      <a:pt x="88365" y="6943"/>
                      <a:pt x="90275" y="10126"/>
                    </a:cubicBezTo>
                    <a:cubicBezTo>
                      <a:pt x="94913" y="19490"/>
                      <a:pt x="100734" y="28491"/>
                      <a:pt x="107373" y="37219"/>
                    </a:cubicBezTo>
                    <a:cubicBezTo>
                      <a:pt x="109829" y="40492"/>
                      <a:pt x="112466" y="43765"/>
                      <a:pt x="115195" y="46857"/>
                    </a:cubicBezTo>
                    <a:cubicBezTo>
                      <a:pt x="119288" y="51493"/>
                      <a:pt x="123653" y="55767"/>
                      <a:pt x="127746" y="60312"/>
                    </a:cubicBezTo>
                    <a:lnTo>
                      <a:pt x="141206" y="74314"/>
                    </a:lnTo>
                    <a:cubicBezTo>
                      <a:pt x="142843" y="76041"/>
                      <a:pt x="146300" y="80587"/>
                      <a:pt x="147482" y="81769"/>
                    </a:cubicBezTo>
                    <a:cubicBezTo>
                      <a:pt x="150210" y="84679"/>
                      <a:pt x="153030" y="84497"/>
                      <a:pt x="153757" y="84315"/>
                    </a:cubicBezTo>
                    <a:cubicBezTo>
                      <a:pt x="154667" y="84133"/>
                      <a:pt x="162034" y="81587"/>
                      <a:pt x="158578" y="74859"/>
                    </a:cubicBezTo>
                    <a:cubicBezTo>
                      <a:pt x="158305" y="74314"/>
                      <a:pt x="158032" y="73859"/>
                      <a:pt x="157668" y="7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8" name="Google Shape;727;p12">
                <a:extLst>
                  <a:ext uri="{FF2B5EF4-FFF2-40B4-BE49-F238E27FC236}">
                    <a16:creationId xmlns:a16="http://schemas.microsoft.com/office/drawing/2014/main" id="{12EAE34C-CF82-4AF3-A461-C7BF69FCC16C}"/>
                  </a:ext>
                </a:extLst>
              </p:cNvPr>
              <p:cNvSpPr/>
              <p:nvPr/>
            </p:nvSpPr>
            <p:spPr>
              <a:xfrm rot="-5400000">
                <a:off x="8343758" y="2547604"/>
                <a:ext cx="576394" cy="747152"/>
              </a:xfrm>
              <a:custGeom>
                <a:avLst/>
                <a:gdLst/>
                <a:ahLst/>
                <a:cxnLst/>
                <a:rect l="l" t="t" r="r" b="b"/>
                <a:pathLst>
                  <a:path w="1152788" h="1494305" extrusionOk="0">
                    <a:moveTo>
                      <a:pt x="1152710" y="1378389"/>
                    </a:moveTo>
                    <a:cubicBezTo>
                      <a:pt x="1125062" y="1412029"/>
                      <a:pt x="964081" y="1444214"/>
                      <a:pt x="923517" y="1458306"/>
                    </a:cubicBezTo>
                    <a:cubicBezTo>
                      <a:pt x="726157" y="1527131"/>
                      <a:pt x="493962" y="1489036"/>
                      <a:pt x="306424" y="1413301"/>
                    </a:cubicBezTo>
                    <a:cubicBezTo>
                      <a:pt x="285960" y="1405119"/>
                      <a:pt x="265951" y="1396209"/>
                      <a:pt x="246397" y="1386481"/>
                    </a:cubicBezTo>
                    <a:cubicBezTo>
                      <a:pt x="194010" y="1360478"/>
                      <a:pt x="35485" y="1272742"/>
                      <a:pt x="104697" y="1201644"/>
                    </a:cubicBezTo>
                    <a:cubicBezTo>
                      <a:pt x="151900" y="1153185"/>
                      <a:pt x="248216" y="1150093"/>
                      <a:pt x="313336" y="1151548"/>
                    </a:cubicBezTo>
                    <a:cubicBezTo>
                      <a:pt x="317156" y="1151639"/>
                      <a:pt x="320976" y="1151821"/>
                      <a:pt x="324796" y="1151912"/>
                    </a:cubicBezTo>
                    <a:cubicBezTo>
                      <a:pt x="283595" y="1132637"/>
                      <a:pt x="243123" y="1112544"/>
                      <a:pt x="203560" y="1091906"/>
                    </a:cubicBezTo>
                    <a:cubicBezTo>
                      <a:pt x="132164" y="1054720"/>
                      <a:pt x="50491" y="1010443"/>
                      <a:pt x="13111" y="940982"/>
                    </a:cubicBezTo>
                    <a:cubicBezTo>
                      <a:pt x="-15356" y="887976"/>
                      <a:pt x="2106" y="837971"/>
                      <a:pt x="69682" y="826697"/>
                    </a:cubicBezTo>
                    <a:cubicBezTo>
                      <a:pt x="156357" y="812150"/>
                      <a:pt x="253764" y="840244"/>
                      <a:pt x="334891" y="865429"/>
                    </a:cubicBezTo>
                    <a:cubicBezTo>
                      <a:pt x="341166" y="867429"/>
                      <a:pt x="347442" y="869429"/>
                      <a:pt x="353718" y="871429"/>
                    </a:cubicBezTo>
                    <a:cubicBezTo>
                      <a:pt x="324068" y="845063"/>
                      <a:pt x="294964" y="817606"/>
                      <a:pt x="266770" y="788875"/>
                    </a:cubicBezTo>
                    <a:cubicBezTo>
                      <a:pt x="209926" y="731143"/>
                      <a:pt x="148990" y="667045"/>
                      <a:pt x="119522" y="593311"/>
                    </a:cubicBezTo>
                    <a:cubicBezTo>
                      <a:pt x="107608" y="563217"/>
                      <a:pt x="100695" y="523213"/>
                      <a:pt x="126434" y="496937"/>
                    </a:cubicBezTo>
                    <a:cubicBezTo>
                      <a:pt x="188735" y="433476"/>
                      <a:pt x="324977" y="512211"/>
                      <a:pt x="380457" y="544942"/>
                    </a:cubicBezTo>
                    <a:cubicBezTo>
                      <a:pt x="414654" y="565126"/>
                      <a:pt x="447760" y="587128"/>
                      <a:pt x="479956" y="610585"/>
                    </a:cubicBezTo>
                    <a:cubicBezTo>
                      <a:pt x="448487" y="558307"/>
                      <a:pt x="421839" y="504484"/>
                      <a:pt x="402285" y="449478"/>
                    </a:cubicBezTo>
                    <a:cubicBezTo>
                      <a:pt x="393463" y="424475"/>
                      <a:pt x="386369" y="398927"/>
                      <a:pt x="383094" y="372834"/>
                    </a:cubicBezTo>
                    <a:cubicBezTo>
                      <a:pt x="360721" y="191816"/>
                      <a:pt x="520247" y="288553"/>
                      <a:pt x="614925" y="368743"/>
                    </a:cubicBezTo>
                    <a:cubicBezTo>
                      <a:pt x="614561" y="368106"/>
                      <a:pt x="614197" y="367561"/>
                      <a:pt x="613834" y="367015"/>
                    </a:cubicBezTo>
                    <a:cubicBezTo>
                      <a:pt x="512061" y="204635"/>
                      <a:pt x="516335" y="-89667"/>
                      <a:pt x="718790" y="26436"/>
                    </a:cubicBezTo>
                    <a:cubicBezTo>
                      <a:pt x="1169263" y="284734"/>
                      <a:pt x="1152710" y="1378389"/>
                      <a:pt x="1152710" y="1378389"/>
                    </a:cubicBezTo>
                    <a:lnTo>
                      <a:pt x="115271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39" name="Google Shape;728;p12">
                <a:extLst>
                  <a:ext uri="{FF2B5EF4-FFF2-40B4-BE49-F238E27FC236}">
                    <a16:creationId xmlns:a16="http://schemas.microsoft.com/office/drawing/2014/main" id="{42186345-0B87-4B3C-9FC9-DB641DAEA9C1}"/>
                  </a:ext>
                </a:extLst>
              </p:cNvPr>
              <p:cNvSpPr/>
              <p:nvPr/>
            </p:nvSpPr>
            <p:spPr>
              <a:xfrm rot="-5400000">
                <a:off x="8465896" y="2582657"/>
                <a:ext cx="456140" cy="551178"/>
              </a:xfrm>
              <a:custGeom>
                <a:avLst/>
                <a:gdLst/>
                <a:ahLst/>
                <a:cxnLst/>
                <a:rect l="l" t="t" r="r" b="b"/>
                <a:pathLst>
                  <a:path w="912279" h="1102356" extrusionOk="0">
                    <a:moveTo>
                      <a:pt x="906768" y="1069030"/>
                    </a:moveTo>
                    <a:cubicBezTo>
                      <a:pt x="906859" y="1066939"/>
                      <a:pt x="908042" y="1064939"/>
                      <a:pt x="907405" y="1062848"/>
                    </a:cubicBezTo>
                    <a:cubicBezTo>
                      <a:pt x="866841" y="923107"/>
                      <a:pt x="817365" y="778456"/>
                      <a:pt x="756156" y="638078"/>
                    </a:cubicBezTo>
                    <a:cubicBezTo>
                      <a:pt x="732145" y="582800"/>
                      <a:pt x="706134" y="528249"/>
                      <a:pt x="678303" y="474971"/>
                    </a:cubicBezTo>
                    <a:cubicBezTo>
                      <a:pt x="636011" y="393781"/>
                      <a:pt x="589263" y="315592"/>
                      <a:pt x="539605" y="241584"/>
                    </a:cubicBezTo>
                    <a:cubicBezTo>
                      <a:pt x="518413" y="210399"/>
                      <a:pt x="496858" y="179578"/>
                      <a:pt x="474576" y="149029"/>
                    </a:cubicBezTo>
                    <a:cubicBezTo>
                      <a:pt x="452384" y="118572"/>
                      <a:pt x="429646" y="88569"/>
                      <a:pt x="406272" y="58839"/>
                    </a:cubicBezTo>
                    <a:cubicBezTo>
                      <a:pt x="400633" y="51747"/>
                      <a:pt x="389629" y="32291"/>
                      <a:pt x="378169" y="19198"/>
                    </a:cubicBezTo>
                    <a:cubicBezTo>
                      <a:pt x="369620" y="9379"/>
                      <a:pt x="360252" y="2651"/>
                      <a:pt x="352248" y="651"/>
                    </a:cubicBezTo>
                    <a:cubicBezTo>
                      <a:pt x="341971" y="-2077"/>
                      <a:pt x="331421" y="4015"/>
                      <a:pt x="328692" y="14289"/>
                    </a:cubicBezTo>
                    <a:cubicBezTo>
                      <a:pt x="325964" y="24290"/>
                      <a:pt x="331694" y="34564"/>
                      <a:pt x="341516" y="37655"/>
                    </a:cubicBezTo>
                    <a:cubicBezTo>
                      <a:pt x="342062" y="36564"/>
                      <a:pt x="343608" y="39473"/>
                      <a:pt x="344699" y="40655"/>
                    </a:cubicBezTo>
                    <a:cubicBezTo>
                      <a:pt x="348246" y="44292"/>
                      <a:pt x="351702" y="49110"/>
                      <a:pt x="354977" y="54020"/>
                    </a:cubicBezTo>
                    <a:cubicBezTo>
                      <a:pt x="362798" y="65748"/>
                      <a:pt x="369620" y="78204"/>
                      <a:pt x="373621" y="83659"/>
                    </a:cubicBezTo>
                    <a:cubicBezTo>
                      <a:pt x="395722" y="113662"/>
                      <a:pt x="417095" y="144120"/>
                      <a:pt x="437923" y="174759"/>
                    </a:cubicBezTo>
                    <a:cubicBezTo>
                      <a:pt x="458841" y="205580"/>
                      <a:pt x="479214" y="236675"/>
                      <a:pt x="499132" y="268041"/>
                    </a:cubicBezTo>
                    <a:cubicBezTo>
                      <a:pt x="546244" y="341685"/>
                      <a:pt x="589445" y="419784"/>
                      <a:pt x="630190" y="499701"/>
                    </a:cubicBezTo>
                    <a:cubicBezTo>
                      <a:pt x="657112" y="552342"/>
                      <a:pt x="682759" y="605893"/>
                      <a:pt x="707316" y="659899"/>
                    </a:cubicBezTo>
                    <a:cubicBezTo>
                      <a:pt x="762431" y="780729"/>
                      <a:pt x="810089" y="903650"/>
                      <a:pt x="851107" y="1024480"/>
                    </a:cubicBezTo>
                    <a:cubicBezTo>
                      <a:pt x="832008" y="1009934"/>
                      <a:pt x="812818" y="994387"/>
                      <a:pt x="794173" y="978021"/>
                    </a:cubicBezTo>
                    <a:cubicBezTo>
                      <a:pt x="759521" y="947382"/>
                      <a:pt x="727052" y="914924"/>
                      <a:pt x="701677" y="885557"/>
                    </a:cubicBezTo>
                    <a:cubicBezTo>
                      <a:pt x="657021" y="834552"/>
                      <a:pt x="614365" y="782456"/>
                      <a:pt x="572256" y="729997"/>
                    </a:cubicBezTo>
                    <a:cubicBezTo>
                      <a:pt x="546789" y="698357"/>
                      <a:pt x="521596" y="666627"/>
                      <a:pt x="496585" y="634805"/>
                    </a:cubicBezTo>
                    <a:cubicBezTo>
                      <a:pt x="458841" y="586982"/>
                      <a:pt x="421370" y="538978"/>
                      <a:pt x="384353" y="490609"/>
                    </a:cubicBezTo>
                    <a:cubicBezTo>
                      <a:pt x="355159" y="452787"/>
                      <a:pt x="326146" y="414965"/>
                      <a:pt x="296405" y="377507"/>
                    </a:cubicBezTo>
                    <a:cubicBezTo>
                      <a:pt x="276578" y="352504"/>
                      <a:pt x="256478" y="327684"/>
                      <a:pt x="235924" y="303136"/>
                    </a:cubicBezTo>
                    <a:lnTo>
                      <a:pt x="190813" y="250494"/>
                    </a:lnTo>
                    <a:cubicBezTo>
                      <a:pt x="185446" y="244494"/>
                      <a:pt x="176170" y="231310"/>
                      <a:pt x="169258" y="223855"/>
                    </a:cubicBezTo>
                    <a:cubicBezTo>
                      <a:pt x="163255" y="217400"/>
                      <a:pt x="157252" y="213945"/>
                      <a:pt x="153523" y="212945"/>
                    </a:cubicBezTo>
                    <a:cubicBezTo>
                      <a:pt x="147157" y="211308"/>
                      <a:pt x="141700" y="212217"/>
                      <a:pt x="137243" y="214945"/>
                    </a:cubicBezTo>
                    <a:cubicBezTo>
                      <a:pt x="132969" y="217491"/>
                      <a:pt x="127057" y="222309"/>
                      <a:pt x="126511" y="233311"/>
                    </a:cubicBezTo>
                    <a:cubicBezTo>
                      <a:pt x="125784" y="243948"/>
                      <a:pt x="133878" y="253131"/>
                      <a:pt x="144428" y="253858"/>
                    </a:cubicBezTo>
                    <a:cubicBezTo>
                      <a:pt x="145520" y="253949"/>
                      <a:pt x="146520" y="253949"/>
                      <a:pt x="147520" y="253858"/>
                    </a:cubicBezTo>
                    <a:cubicBezTo>
                      <a:pt x="152159" y="261131"/>
                      <a:pt x="156979" y="272769"/>
                      <a:pt x="160253" y="276769"/>
                    </a:cubicBezTo>
                    <a:lnTo>
                      <a:pt x="202636" y="330138"/>
                    </a:lnTo>
                    <a:cubicBezTo>
                      <a:pt x="222008" y="355050"/>
                      <a:pt x="241017" y="380234"/>
                      <a:pt x="259843" y="405600"/>
                    </a:cubicBezTo>
                    <a:cubicBezTo>
                      <a:pt x="288220" y="443786"/>
                      <a:pt x="316141" y="482335"/>
                      <a:pt x="344063" y="520703"/>
                    </a:cubicBezTo>
                    <a:cubicBezTo>
                      <a:pt x="394540" y="589346"/>
                      <a:pt x="444835" y="657808"/>
                      <a:pt x="497950" y="724360"/>
                    </a:cubicBezTo>
                    <a:cubicBezTo>
                      <a:pt x="550973" y="790821"/>
                      <a:pt x="606725" y="855373"/>
                      <a:pt x="664569" y="918743"/>
                    </a:cubicBezTo>
                    <a:cubicBezTo>
                      <a:pt x="675392" y="930380"/>
                      <a:pt x="688125" y="942745"/>
                      <a:pt x="700858" y="955110"/>
                    </a:cubicBezTo>
                    <a:lnTo>
                      <a:pt x="625916" y="906741"/>
                    </a:lnTo>
                    <a:cubicBezTo>
                      <a:pt x="573165" y="873102"/>
                      <a:pt x="519141" y="837735"/>
                      <a:pt x="464753" y="802004"/>
                    </a:cubicBezTo>
                    <a:cubicBezTo>
                      <a:pt x="411638" y="767091"/>
                      <a:pt x="358342" y="731451"/>
                      <a:pt x="307046" y="694084"/>
                    </a:cubicBezTo>
                    <a:cubicBezTo>
                      <a:pt x="237288" y="643170"/>
                      <a:pt x="170804" y="589801"/>
                      <a:pt x="113505" y="531249"/>
                    </a:cubicBezTo>
                    <a:cubicBezTo>
                      <a:pt x="105956" y="523158"/>
                      <a:pt x="93223" y="522703"/>
                      <a:pt x="85129" y="530340"/>
                    </a:cubicBezTo>
                    <a:cubicBezTo>
                      <a:pt x="77035" y="537886"/>
                      <a:pt x="76580" y="550615"/>
                      <a:pt x="84129" y="558707"/>
                    </a:cubicBezTo>
                    <a:cubicBezTo>
                      <a:pt x="140608" y="621531"/>
                      <a:pt x="205910" y="680446"/>
                      <a:pt x="276305" y="734997"/>
                    </a:cubicBezTo>
                    <a:cubicBezTo>
                      <a:pt x="327328" y="774546"/>
                      <a:pt x="380715" y="812096"/>
                      <a:pt x="435012" y="847463"/>
                    </a:cubicBezTo>
                    <a:cubicBezTo>
                      <a:pt x="489946" y="883194"/>
                      <a:pt x="545880" y="916288"/>
                      <a:pt x="599813" y="948837"/>
                    </a:cubicBezTo>
                    <a:lnTo>
                      <a:pt x="704041" y="1010115"/>
                    </a:lnTo>
                    <a:cubicBezTo>
                      <a:pt x="700040" y="1009024"/>
                      <a:pt x="695947" y="1008115"/>
                      <a:pt x="691945" y="1007024"/>
                    </a:cubicBezTo>
                    <a:cubicBezTo>
                      <a:pt x="658476" y="998023"/>
                      <a:pt x="625188" y="988750"/>
                      <a:pt x="592083" y="979021"/>
                    </a:cubicBezTo>
                    <a:cubicBezTo>
                      <a:pt x="553793" y="967838"/>
                      <a:pt x="516049" y="955655"/>
                      <a:pt x="478577" y="943382"/>
                    </a:cubicBezTo>
                    <a:cubicBezTo>
                      <a:pt x="440651" y="930926"/>
                      <a:pt x="403089" y="917924"/>
                      <a:pt x="365709" y="905014"/>
                    </a:cubicBezTo>
                    <a:cubicBezTo>
                      <a:pt x="252385" y="865646"/>
                      <a:pt x="140608" y="824188"/>
                      <a:pt x="27376" y="782820"/>
                    </a:cubicBezTo>
                    <a:cubicBezTo>
                      <a:pt x="17008" y="778820"/>
                      <a:pt x="5366" y="784002"/>
                      <a:pt x="1364" y="794367"/>
                    </a:cubicBezTo>
                    <a:cubicBezTo>
                      <a:pt x="-2638" y="804640"/>
                      <a:pt x="2456" y="816369"/>
                      <a:pt x="12824" y="820369"/>
                    </a:cubicBezTo>
                    <a:cubicBezTo>
                      <a:pt x="124874" y="866101"/>
                      <a:pt x="234650" y="913833"/>
                      <a:pt x="347519" y="955564"/>
                    </a:cubicBezTo>
                    <a:cubicBezTo>
                      <a:pt x="385263" y="969475"/>
                      <a:pt x="423371" y="982567"/>
                      <a:pt x="461934" y="994841"/>
                    </a:cubicBezTo>
                    <a:cubicBezTo>
                      <a:pt x="500223" y="1007024"/>
                      <a:pt x="539059" y="1018025"/>
                      <a:pt x="578349" y="1028481"/>
                    </a:cubicBezTo>
                    <a:cubicBezTo>
                      <a:pt x="612182" y="1037300"/>
                      <a:pt x="646198" y="1045755"/>
                      <a:pt x="680486" y="1053574"/>
                    </a:cubicBezTo>
                    <a:cubicBezTo>
                      <a:pt x="714592" y="1061302"/>
                      <a:pt x="748971" y="1068485"/>
                      <a:pt x="783350" y="1075122"/>
                    </a:cubicBezTo>
                    <a:lnTo>
                      <a:pt x="851562" y="1088578"/>
                    </a:lnTo>
                    <a:cubicBezTo>
                      <a:pt x="860930" y="1090578"/>
                      <a:pt x="881757" y="1100761"/>
                      <a:pt x="887669" y="1101852"/>
                    </a:cubicBezTo>
                    <a:cubicBezTo>
                      <a:pt x="904131" y="1104852"/>
                      <a:pt x="910406" y="1093760"/>
                      <a:pt x="911861" y="1087396"/>
                    </a:cubicBezTo>
                    <a:cubicBezTo>
                      <a:pt x="912407" y="1084577"/>
                      <a:pt x="913499" y="1077122"/>
                      <a:pt x="906768" y="1069030"/>
                    </a:cubicBezTo>
                    <a:close/>
                    <a:moveTo>
                      <a:pt x="138698" y="248403"/>
                    </a:moveTo>
                    <a:cubicBezTo>
                      <a:pt x="140699" y="246312"/>
                      <a:pt x="143064" y="247857"/>
                      <a:pt x="145611" y="251131"/>
                    </a:cubicBezTo>
                    <a:cubicBezTo>
                      <a:pt x="141063" y="251494"/>
                      <a:pt x="135879" y="251312"/>
                      <a:pt x="138698" y="2484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0" name="Google Shape;729;p12">
                <a:extLst>
                  <a:ext uri="{FF2B5EF4-FFF2-40B4-BE49-F238E27FC236}">
                    <a16:creationId xmlns:a16="http://schemas.microsoft.com/office/drawing/2014/main" id="{0B0E9D93-E696-4701-8313-A4A271F27A7B}"/>
                  </a:ext>
                </a:extLst>
              </p:cNvPr>
              <p:cNvSpPr/>
              <p:nvPr/>
            </p:nvSpPr>
            <p:spPr>
              <a:xfrm rot="-5400000">
                <a:off x="8836901" y="3044879"/>
                <a:ext cx="802489" cy="278820"/>
              </a:xfrm>
              <a:custGeom>
                <a:avLst/>
                <a:gdLst/>
                <a:ahLst/>
                <a:cxnLst/>
                <a:rect l="l" t="t" r="r" b="b"/>
                <a:pathLst>
                  <a:path w="1604978" h="557640" extrusionOk="0">
                    <a:moveTo>
                      <a:pt x="1604979" y="173815"/>
                    </a:moveTo>
                    <a:cubicBezTo>
                      <a:pt x="1601796" y="287645"/>
                      <a:pt x="1565780" y="410748"/>
                      <a:pt x="1471647" y="491393"/>
                    </a:cubicBezTo>
                    <a:cubicBezTo>
                      <a:pt x="1441087" y="517668"/>
                      <a:pt x="1369146" y="567764"/>
                      <a:pt x="1323672" y="541125"/>
                    </a:cubicBezTo>
                    <a:cubicBezTo>
                      <a:pt x="1292112" y="522669"/>
                      <a:pt x="1305936" y="474573"/>
                      <a:pt x="1316486" y="449570"/>
                    </a:cubicBezTo>
                    <a:cubicBezTo>
                      <a:pt x="1348592" y="373290"/>
                      <a:pt x="1424899" y="316921"/>
                      <a:pt x="1489200" y="262915"/>
                    </a:cubicBezTo>
                    <a:cubicBezTo>
                      <a:pt x="1511301" y="244368"/>
                      <a:pt x="1533583" y="226003"/>
                      <a:pt x="1555502" y="207273"/>
                    </a:cubicBezTo>
                    <a:cubicBezTo>
                      <a:pt x="1564051" y="199909"/>
                      <a:pt x="1572328" y="192363"/>
                      <a:pt x="1580786" y="184908"/>
                    </a:cubicBezTo>
                    <a:cubicBezTo>
                      <a:pt x="1580968" y="184725"/>
                      <a:pt x="1582151" y="183726"/>
                      <a:pt x="1582696" y="183271"/>
                    </a:cubicBezTo>
                    <a:cubicBezTo>
                      <a:pt x="1472010" y="170088"/>
                      <a:pt x="1361415" y="162996"/>
                      <a:pt x="1258188" y="119628"/>
                    </a:cubicBezTo>
                    <a:cubicBezTo>
                      <a:pt x="1224900" y="105627"/>
                      <a:pt x="1152140" y="71805"/>
                      <a:pt x="1169148" y="28073"/>
                    </a:cubicBezTo>
                    <a:cubicBezTo>
                      <a:pt x="1180608" y="-1293"/>
                      <a:pt x="1231267" y="3071"/>
                      <a:pt x="1257096" y="5617"/>
                    </a:cubicBezTo>
                    <a:cubicBezTo>
                      <a:pt x="1349774" y="14436"/>
                      <a:pt x="1445089" y="42166"/>
                      <a:pt x="1521760" y="90443"/>
                    </a:cubicBezTo>
                    <a:cubicBezTo>
                      <a:pt x="1544952" y="105081"/>
                      <a:pt x="1565598" y="124538"/>
                      <a:pt x="1582060" y="145267"/>
                    </a:cubicBezTo>
                    <a:cubicBezTo>
                      <a:pt x="1587335" y="151904"/>
                      <a:pt x="1594793" y="159905"/>
                      <a:pt x="1597248" y="167906"/>
                    </a:cubicBezTo>
                    <a:cubicBezTo>
                      <a:pt x="1597703" y="169451"/>
                      <a:pt x="1597430" y="172452"/>
                      <a:pt x="1597066" y="174906"/>
                    </a:cubicBezTo>
                    <a:lnTo>
                      <a:pt x="1604979" y="173815"/>
                    </a:lnTo>
                    <a:close/>
                    <a:moveTo>
                      <a:pt x="1190339" y="207092"/>
                    </a:moveTo>
                    <a:cubicBezTo>
                      <a:pt x="1178334" y="206637"/>
                      <a:pt x="1166237" y="208001"/>
                      <a:pt x="1154414" y="209728"/>
                    </a:cubicBezTo>
                    <a:cubicBezTo>
                      <a:pt x="1118944" y="215001"/>
                      <a:pt x="1084747" y="225275"/>
                      <a:pt x="1051550" y="237458"/>
                    </a:cubicBezTo>
                    <a:cubicBezTo>
                      <a:pt x="963420" y="270007"/>
                      <a:pt x="866831" y="319376"/>
                      <a:pt x="819629" y="397292"/>
                    </a:cubicBezTo>
                    <a:cubicBezTo>
                      <a:pt x="804531" y="422022"/>
                      <a:pt x="784067" y="463481"/>
                      <a:pt x="805804" y="490029"/>
                    </a:cubicBezTo>
                    <a:cubicBezTo>
                      <a:pt x="838455" y="529851"/>
                      <a:pt x="922129" y="498302"/>
                      <a:pt x="958327" y="481301"/>
                    </a:cubicBezTo>
                    <a:cubicBezTo>
                      <a:pt x="1076379" y="425477"/>
                      <a:pt x="1171240" y="313284"/>
                      <a:pt x="1230812" y="207455"/>
                    </a:cubicBezTo>
                    <a:lnTo>
                      <a:pt x="1206528" y="209910"/>
                    </a:lnTo>
                    <a:cubicBezTo>
                      <a:pt x="1208256" y="214638"/>
                      <a:pt x="1195887" y="207364"/>
                      <a:pt x="1190339" y="207092"/>
                    </a:cubicBezTo>
                    <a:close/>
                    <a:moveTo>
                      <a:pt x="1063646" y="197090"/>
                    </a:moveTo>
                    <a:lnTo>
                      <a:pt x="1080108" y="191726"/>
                    </a:lnTo>
                    <a:cubicBezTo>
                      <a:pt x="1079472" y="189726"/>
                      <a:pt x="1078107" y="183089"/>
                      <a:pt x="1076925" y="180543"/>
                    </a:cubicBezTo>
                    <a:cubicBezTo>
                      <a:pt x="1073651" y="173815"/>
                      <a:pt x="1069467" y="167451"/>
                      <a:pt x="1064829" y="161450"/>
                    </a:cubicBezTo>
                    <a:cubicBezTo>
                      <a:pt x="1050550" y="142994"/>
                      <a:pt x="1032633" y="126720"/>
                      <a:pt x="1014443" y="111355"/>
                    </a:cubicBezTo>
                    <a:cubicBezTo>
                      <a:pt x="961601" y="66805"/>
                      <a:pt x="896754" y="23619"/>
                      <a:pt x="826086" y="5617"/>
                    </a:cubicBezTo>
                    <a:cubicBezTo>
                      <a:pt x="804349" y="71"/>
                      <a:pt x="764240" y="-7021"/>
                      <a:pt x="750143" y="15436"/>
                    </a:cubicBezTo>
                    <a:cubicBezTo>
                      <a:pt x="730952" y="46075"/>
                      <a:pt x="778064" y="84170"/>
                      <a:pt x="800893" y="100081"/>
                    </a:cubicBezTo>
                    <a:cubicBezTo>
                      <a:pt x="878109" y="154086"/>
                      <a:pt x="974970" y="166087"/>
                      <a:pt x="1063646" y="197090"/>
                    </a:cubicBezTo>
                    <a:close/>
                    <a:moveTo>
                      <a:pt x="374793" y="219638"/>
                    </a:moveTo>
                    <a:cubicBezTo>
                      <a:pt x="448736" y="248550"/>
                      <a:pt x="541777" y="243550"/>
                      <a:pt x="621267" y="242822"/>
                    </a:cubicBezTo>
                    <a:lnTo>
                      <a:pt x="622177" y="222638"/>
                    </a:lnTo>
                    <a:cubicBezTo>
                      <a:pt x="627179" y="218729"/>
                      <a:pt x="612991" y="208819"/>
                      <a:pt x="610990" y="207364"/>
                    </a:cubicBezTo>
                    <a:cubicBezTo>
                      <a:pt x="595801" y="195818"/>
                      <a:pt x="578521" y="186726"/>
                      <a:pt x="560967" y="178543"/>
                    </a:cubicBezTo>
                    <a:cubicBezTo>
                      <a:pt x="501668" y="150631"/>
                      <a:pt x="430364" y="130447"/>
                      <a:pt x="362879" y="138630"/>
                    </a:cubicBezTo>
                    <a:cubicBezTo>
                      <a:pt x="287027" y="147904"/>
                      <a:pt x="327045" y="201000"/>
                      <a:pt x="374793" y="219638"/>
                    </a:cubicBezTo>
                    <a:close/>
                    <a:moveTo>
                      <a:pt x="709397" y="243186"/>
                    </a:moveTo>
                    <a:cubicBezTo>
                      <a:pt x="682294" y="251914"/>
                      <a:pt x="657101" y="266279"/>
                      <a:pt x="634000" y="281371"/>
                    </a:cubicBezTo>
                    <a:cubicBezTo>
                      <a:pt x="576429" y="319284"/>
                      <a:pt x="520040" y="369653"/>
                      <a:pt x="489026" y="428295"/>
                    </a:cubicBezTo>
                    <a:cubicBezTo>
                      <a:pt x="479840" y="445570"/>
                      <a:pt x="464015" y="478937"/>
                      <a:pt x="482842" y="495666"/>
                    </a:cubicBezTo>
                    <a:cubicBezTo>
                      <a:pt x="507034" y="517395"/>
                      <a:pt x="553328" y="496302"/>
                      <a:pt x="575701" y="483392"/>
                    </a:cubicBezTo>
                    <a:cubicBezTo>
                      <a:pt x="642731" y="444842"/>
                      <a:pt x="688934" y="381018"/>
                      <a:pt x="720948" y="316739"/>
                    </a:cubicBezTo>
                    <a:cubicBezTo>
                      <a:pt x="729406" y="299737"/>
                      <a:pt x="737046" y="282372"/>
                      <a:pt x="744595" y="265006"/>
                    </a:cubicBezTo>
                    <a:cubicBezTo>
                      <a:pt x="745323" y="263461"/>
                      <a:pt x="749233" y="249005"/>
                      <a:pt x="751325" y="248368"/>
                    </a:cubicBezTo>
                    <a:lnTo>
                      <a:pt x="739047" y="240095"/>
                    </a:lnTo>
                    <a:cubicBezTo>
                      <a:pt x="738501" y="234640"/>
                      <a:pt x="710762" y="242731"/>
                      <a:pt x="709397" y="243186"/>
                    </a:cubicBezTo>
                    <a:close/>
                    <a:moveTo>
                      <a:pt x="333320" y="315830"/>
                    </a:moveTo>
                    <a:cubicBezTo>
                      <a:pt x="311493" y="317739"/>
                      <a:pt x="290210" y="321830"/>
                      <a:pt x="268928" y="326649"/>
                    </a:cubicBezTo>
                    <a:cubicBezTo>
                      <a:pt x="203626" y="341377"/>
                      <a:pt x="139143" y="363016"/>
                      <a:pt x="85664" y="400929"/>
                    </a:cubicBezTo>
                    <a:cubicBezTo>
                      <a:pt x="50012" y="426204"/>
                      <a:pt x="17634" y="459662"/>
                      <a:pt x="3901" y="499303"/>
                    </a:cubicBezTo>
                    <a:cubicBezTo>
                      <a:pt x="-9196" y="536761"/>
                      <a:pt x="11450" y="558945"/>
                      <a:pt x="54378" y="557581"/>
                    </a:cubicBezTo>
                    <a:cubicBezTo>
                      <a:pt x="65474" y="557308"/>
                      <a:pt x="76569" y="555672"/>
                      <a:pt x="87302" y="553217"/>
                    </a:cubicBezTo>
                    <a:cubicBezTo>
                      <a:pt x="104127" y="549398"/>
                      <a:pt x="120316" y="543852"/>
                      <a:pt x="135778" y="536943"/>
                    </a:cubicBezTo>
                    <a:cubicBezTo>
                      <a:pt x="204627" y="506212"/>
                      <a:pt x="253830" y="453571"/>
                      <a:pt x="299305" y="399292"/>
                    </a:cubicBezTo>
                    <a:cubicBezTo>
                      <a:pt x="321042" y="373290"/>
                      <a:pt x="343962" y="326740"/>
                      <a:pt x="378341" y="311465"/>
                    </a:cubicBezTo>
                    <a:lnTo>
                      <a:pt x="360151" y="316375"/>
                    </a:lnTo>
                    <a:cubicBezTo>
                      <a:pt x="357695" y="324194"/>
                      <a:pt x="342233" y="315102"/>
                      <a:pt x="333320" y="315830"/>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1" name="Google Shape;730;p12">
                <a:extLst>
                  <a:ext uri="{FF2B5EF4-FFF2-40B4-BE49-F238E27FC236}">
                    <a16:creationId xmlns:a16="http://schemas.microsoft.com/office/drawing/2014/main" id="{C0761D09-9B0D-4813-894F-31D960DB3725}"/>
                  </a:ext>
                </a:extLst>
              </p:cNvPr>
              <p:cNvSpPr/>
              <p:nvPr/>
            </p:nvSpPr>
            <p:spPr>
              <a:xfrm rot="-5400000">
                <a:off x="8687747" y="2885193"/>
                <a:ext cx="922543" cy="400240"/>
              </a:xfrm>
              <a:custGeom>
                <a:avLst/>
                <a:gdLst/>
                <a:ahLst/>
                <a:cxnLst/>
                <a:rect l="l" t="t" r="r" b="b"/>
                <a:pathLst>
                  <a:path w="1845087" h="800479" extrusionOk="0">
                    <a:moveTo>
                      <a:pt x="1822121" y="8805"/>
                    </a:moveTo>
                    <a:cubicBezTo>
                      <a:pt x="1815845" y="-378"/>
                      <a:pt x="1803385" y="-2741"/>
                      <a:pt x="1794199" y="3441"/>
                    </a:cubicBezTo>
                    <a:cubicBezTo>
                      <a:pt x="1785013" y="9714"/>
                      <a:pt x="1782649" y="22261"/>
                      <a:pt x="1788833" y="31444"/>
                    </a:cubicBezTo>
                    <a:cubicBezTo>
                      <a:pt x="1801293" y="50173"/>
                      <a:pt x="1805113" y="77721"/>
                      <a:pt x="1803385" y="109270"/>
                    </a:cubicBezTo>
                    <a:cubicBezTo>
                      <a:pt x="1801293" y="148637"/>
                      <a:pt x="1789743" y="193733"/>
                      <a:pt x="1771007" y="237373"/>
                    </a:cubicBezTo>
                    <a:cubicBezTo>
                      <a:pt x="1741539" y="305835"/>
                      <a:pt x="1694246" y="371114"/>
                      <a:pt x="1635037" y="403208"/>
                    </a:cubicBezTo>
                    <a:cubicBezTo>
                      <a:pt x="1604387" y="419846"/>
                      <a:pt x="1566825" y="432029"/>
                      <a:pt x="1527444" y="441394"/>
                    </a:cubicBezTo>
                    <a:cubicBezTo>
                      <a:pt x="1523624" y="442303"/>
                      <a:pt x="1519713" y="442666"/>
                      <a:pt x="1515893" y="443485"/>
                    </a:cubicBezTo>
                    <a:cubicBezTo>
                      <a:pt x="1513256" y="440575"/>
                      <a:pt x="1510436" y="437575"/>
                      <a:pt x="1506343" y="436575"/>
                    </a:cubicBezTo>
                    <a:cubicBezTo>
                      <a:pt x="1478331" y="428210"/>
                      <a:pt x="1452046" y="415846"/>
                      <a:pt x="1425398" y="403935"/>
                    </a:cubicBezTo>
                    <a:cubicBezTo>
                      <a:pt x="1407026" y="395844"/>
                      <a:pt x="1388746" y="387570"/>
                      <a:pt x="1370101" y="380297"/>
                    </a:cubicBezTo>
                    <a:cubicBezTo>
                      <a:pt x="1349455" y="372114"/>
                      <a:pt x="1328355" y="365477"/>
                      <a:pt x="1307073" y="359385"/>
                    </a:cubicBezTo>
                    <a:lnTo>
                      <a:pt x="1255232" y="347384"/>
                    </a:lnTo>
                    <a:cubicBezTo>
                      <a:pt x="1253958" y="347112"/>
                      <a:pt x="1240134" y="344293"/>
                      <a:pt x="1234768" y="344838"/>
                    </a:cubicBezTo>
                    <a:cubicBezTo>
                      <a:pt x="1223763" y="346020"/>
                      <a:pt x="1218124" y="351839"/>
                      <a:pt x="1216305" y="356476"/>
                    </a:cubicBezTo>
                    <a:cubicBezTo>
                      <a:pt x="1211758" y="366023"/>
                      <a:pt x="1215759" y="377569"/>
                      <a:pt x="1225400" y="382115"/>
                    </a:cubicBezTo>
                    <a:cubicBezTo>
                      <a:pt x="1228492" y="383661"/>
                      <a:pt x="1231766" y="384206"/>
                      <a:pt x="1234949" y="384024"/>
                    </a:cubicBezTo>
                    <a:lnTo>
                      <a:pt x="1234949" y="383752"/>
                    </a:lnTo>
                    <a:cubicBezTo>
                      <a:pt x="1235223" y="382297"/>
                      <a:pt x="1236859" y="382479"/>
                      <a:pt x="1238770" y="383297"/>
                    </a:cubicBezTo>
                    <a:cubicBezTo>
                      <a:pt x="1241589" y="384570"/>
                      <a:pt x="1245045" y="387115"/>
                      <a:pt x="1245500" y="387298"/>
                    </a:cubicBezTo>
                    <a:lnTo>
                      <a:pt x="1291702" y="405027"/>
                    </a:lnTo>
                    <a:cubicBezTo>
                      <a:pt x="1315258" y="414027"/>
                      <a:pt x="1337996" y="425483"/>
                      <a:pt x="1361370" y="435393"/>
                    </a:cubicBezTo>
                    <a:cubicBezTo>
                      <a:pt x="1377468" y="442121"/>
                      <a:pt x="1393839" y="448213"/>
                      <a:pt x="1410301" y="453849"/>
                    </a:cubicBezTo>
                    <a:cubicBezTo>
                      <a:pt x="1416303" y="455850"/>
                      <a:pt x="1422670" y="456668"/>
                      <a:pt x="1428763" y="458486"/>
                    </a:cubicBezTo>
                    <a:cubicBezTo>
                      <a:pt x="1401842" y="461850"/>
                      <a:pt x="1375467" y="464487"/>
                      <a:pt x="1351911" y="466032"/>
                    </a:cubicBezTo>
                    <a:cubicBezTo>
                      <a:pt x="1310165" y="468851"/>
                      <a:pt x="1268328" y="470942"/>
                      <a:pt x="1226582" y="472760"/>
                    </a:cubicBezTo>
                    <a:cubicBezTo>
                      <a:pt x="1154277" y="476033"/>
                      <a:pt x="1081972" y="478124"/>
                      <a:pt x="1009667" y="480398"/>
                    </a:cubicBezTo>
                    <a:cubicBezTo>
                      <a:pt x="981109" y="453849"/>
                      <a:pt x="951460" y="428756"/>
                      <a:pt x="918627" y="407299"/>
                    </a:cubicBezTo>
                    <a:cubicBezTo>
                      <a:pt x="904802" y="398208"/>
                      <a:pt x="890523" y="389752"/>
                      <a:pt x="875608" y="382297"/>
                    </a:cubicBezTo>
                    <a:cubicBezTo>
                      <a:pt x="853507" y="371114"/>
                      <a:pt x="830405" y="362204"/>
                      <a:pt x="806759" y="353567"/>
                    </a:cubicBezTo>
                    <a:lnTo>
                      <a:pt x="760738" y="336656"/>
                    </a:lnTo>
                    <a:cubicBezTo>
                      <a:pt x="750188" y="333110"/>
                      <a:pt x="738728" y="338656"/>
                      <a:pt x="735181" y="349203"/>
                    </a:cubicBezTo>
                    <a:cubicBezTo>
                      <a:pt x="731634" y="359658"/>
                      <a:pt x="737182" y="371114"/>
                      <a:pt x="747732" y="374751"/>
                    </a:cubicBezTo>
                    <a:lnTo>
                      <a:pt x="788478" y="397026"/>
                    </a:lnTo>
                    <a:cubicBezTo>
                      <a:pt x="814125" y="409118"/>
                      <a:pt x="838227" y="423392"/>
                      <a:pt x="862511" y="436939"/>
                    </a:cubicBezTo>
                    <a:cubicBezTo>
                      <a:pt x="878882" y="446031"/>
                      <a:pt x="895344" y="454759"/>
                      <a:pt x="911351" y="464123"/>
                    </a:cubicBezTo>
                    <a:cubicBezTo>
                      <a:pt x="921446" y="470033"/>
                      <a:pt x="930814" y="476852"/>
                      <a:pt x="940728" y="482943"/>
                    </a:cubicBezTo>
                    <a:cubicBezTo>
                      <a:pt x="867695" y="485216"/>
                      <a:pt x="794662" y="487580"/>
                      <a:pt x="721630" y="491490"/>
                    </a:cubicBezTo>
                    <a:cubicBezTo>
                      <a:pt x="669788" y="494490"/>
                      <a:pt x="616674" y="501400"/>
                      <a:pt x="564105" y="510946"/>
                    </a:cubicBezTo>
                    <a:cubicBezTo>
                      <a:pt x="563468" y="510401"/>
                      <a:pt x="562650" y="509673"/>
                      <a:pt x="562195" y="509491"/>
                    </a:cubicBezTo>
                    <a:lnTo>
                      <a:pt x="544551" y="501673"/>
                    </a:lnTo>
                    <a:lnTo>
                      <a:pt x="494528" y="482398"/>
                    </a:lnTo>
                    <a:cubicBezTo>
                      <a:pt x="483432" y="478670"/>
                      <a:pt x="472246" y="474851"/>
                      <a:pt x="460877" y="471760"/>
                    </a:cubicBezTo>
                    <a:cubicBezTo>
                      <a:pt x="449599" y="468669"/>
                      <a:pt x="438140" y="465942"/>
                      <a:pt x="426680" y="463669"/>
                    </a:cubicBezTo>
                    <a:cubicBezTo>
                      <a:pt x="412856" y="461032"/>
                      <a:pt x="399031" y="459123"/>
                      <a:pt x="385116" y="457395"/>
                    </a:cubicBezTo>
                    <a:cubicBezTo>
                      <a:pt x="364288" y="454850"/>
                      <a:pt x="343461" y="453304"/>
                      <a:pt x="322633" y="451668"/>
                    </a:cubicBezTo>
                    <a:cubicBezTo>
                      <a:pt x="311628" y="449849"/>
                      <a:pt x="301351" y="457395"/>
                      <a:pt x="299623" y="468306"/>
                    </a:cubicBezTo>
                    <a:cubicBezTo>
                      <a:pt x="297895" y="479306"/>
                      <a:pt x="305353" y="489580"/>
                      <a:pt x="316358" y="491308"/>
                    </a:cubicBezTo>
                    <a:cubicBezTo>
                      <a:pt x="336276" y="496126"/>
                      <a:pt x="355921" y="501400"/>
                      <a:pt x="375839" y="506491"/>
                    </a:cubicBezTo>
                    <a:cubicBezTo>
                      <a:pt x="388936" y="509855"/>
                      <a:pt x="402032" y="513310"/>
                      <a:pt x="415129" y="516492"/>
                    </a:cubicBezTo>
                    <a:cubicBezTo>
                      <a:pt x="426043" y="519129"/>
                      <a:pt x="436957" y="521583"/>
                      <a:pt x="447871" y="524038"/>
                    </a:cubicBezTo>
                    <a:cubicBezTo>
                      <a:pt x="458512" y="526402"/>
                      <a:pt x="469153" y="528402"/>
                      <a:pt x="479703" y="530857"/>
                    </a:cubicBezTo>
                    <a:cubicBezTo>
                      <a:pt x="452328" y="537494"/>
                      <a:pt x="424224" y="542858"/>
                      <a:pt x="398031" y="550586"/>
                    </a:cubicBezTo>
                    <a:cubicBezTo>
                      <a:pt x="382478" y="555223"/>
                      <a:pt x="355921" y="564406"/>
                      <a:pt x="330546" y="573589"/>
                    </a:cubicBezTo>
                    <a:cubicBezTo>
                      <a:pt x="298986" y="584954"/>
                      <a:pt x="269064" y="596409"/>
                      <a:pt x="263243" y="599137"/>
                    </a:cubicBezTo>
                    <a:cubicBezTo>
                      <a:pt x="209401" y="624321"/>
                      <a:pt x="85710" y="711148"/>
                      <a:pt x="32686" y="748970"/>
                    </a:cubicBezTo>
                    <a:cubicBezTo>
                      <a:pt x="22136" y="756516"/>
                      <a:pt x="14405" y="762153"/>
                      <a:pt x="10676" y="764789"/>
                    </a:cubicBezTo>
                    <a:lnTo>
                      <a:pt x="9494" y="765699"/>
                    </a:lnTo>
                    <a:cubicBezTo>
                      <a:pt x="490" y="770972"/>
                      <a:pt x="-2694" y="782519"/>
                      <a:pt x="2491" y="791701"/>
                    </a:cubicBezTo>
                    <a:cubicBezTo>
                      <a:pt x="2582" y="791883"/>
                      <a:pt x="16224" y="807703"/>
                      <a:pt x="32777" y="796429"/>
                    </a:cubicBezTo>
                    <a:cubicBezTo>
                      <a:pt x="36597" y="793792"/>
                      <a:pt x="44418" y="788428"/>
                      <a:pt x="55150" y="781064"/>
                    </a:cubicBezTo>
                    <a:cubicBezTo>
                      <a:pt x="107355" y="745333"/>
                      <a:pt x="228864" y="662870"/>
                      <a:pt x="281706" y="639414"/>
                    </a:cubicBezTo>
                    <a:cubicBezTo>
                      <a:pt x="287163" y="636959"/>
                      <a:pt x="315630" y="626776"/>
                      <a:pt x="345644" y="616502"/>
                    </a:cubicBezTo>
                    <a:cubicBezTo>
                      <a:pt x="370291" y="608138"/>
                      <a:pt x="395939" y="599682"/>
                      <a:pt x="410946" y="595500"/>
                    </a:cubicBezTo>
                    <a:cubicBezTo>
                      <a:pt x="460877" y="581589"/>
                      <a:pt x="513446" y="569588"/>
                      <a:pt x="566560" y="560497"/>
                    </a:cubicBezTo>
                    <a:cubicBezTo>
                      <a:pt x="582658" y="557678"/>
                      <a:pt x="598939" y="555769"/>
                      <a:pt x="615128" y="553587"/>
                    </a:cubicBezTo>
                    <a:lnTo>
                      <a:pt x="583841" y="592954"/>
                    </a:lnTo>
                    <a:cubicBezTo>
                      <a:pt x="573018" y="607228"/>
                      <a:pt x="560558" y="622048"/>
                      <a:pt x="548007" y="637686"/>
                    </a:cubicBezTo>
                    <a:cubicBezTo>
                      <a:pt x="536456" y="652142"/>
                      <a:pt x="524815" y="667234"/>
                      <a:pt x="512263" y="681418"/>
                    </a:cubicBezTo>
                    <a:cubicBezTo>
                      <a:pt x="495529" y="700329"/>
                      <a:pt x="478248" y="718421"/>
                      <a:pt x="459149" y="732241"/>
                    </a:cubicBezTo>
                    <a:cubicBezTo>
                      <a:pt x="450145" y="737969"/>
                      <a:pt x="447416" y="749788"/>
                      <a:pt x="453055" y="758789"/>
                    </a:cubicBezTo>
                    <a:cubicBezTo>
                      <a:pt x="458694" y="767881"/>
                      <a:pt x="470518" y="770609"/>
                      <a:pt x="479613" y="764972"/>
                    </a:cubicBezTo>
                    <a:cubicBezTo>
                      <a:pt x="508898" y="749243"/>
                      <a:pt x="537093" y="727059"/>
                      <a:pt x="562468" y="701965"/>
                    </a:cubicBezTo>
                    <a:cubicBezTo>
                      <a:pt x="574655" y="689873"/>
                      <a:pt x="586297" y="677145"/>
                      <a:pt x="596574" y="664052"/>
                    </a:cubicBezTo>
                    <a:cubicBezTo>
                      <a:pt x="607488" y="650324"/>
                      <a:pt x="616765" y="636050"/>
                      <a:pt x="625587" y="622776"/>
                    </a:cubicBezTo>
                    <a:cubicBezTo>
                      <a:pt x="631499" y="613411"/>
                      <a:pt x="637683" y="604137"/>
                      <a:pt x="643413" y="594591"/>
                    </a:cubicBezTo>
                    <a:cubicBezTo>
                      <a:pt x="647415" y="587772"/>
                      <a:pt x="651235" y="581044"/>
                      <a:pt x="654782" y="574134"/>
                    </a:cubicBezTo>
                    <a:cubicBezTo>
                      <a:pt x="656146" y="571407"/>
                      <a:pt x="657692" y="567861"/>
                      <a:pt x="659056" y="563951"/>
                    </a:cubicBezTo>
                    <a:cubicBezTo>
                      <a:pt x="659602" y="562315"/>
                      <a:pt x="659602" y="559133"/>
                      <a:pt x="660148" y="557496"/>
                    </a:cubicBezTo>
                    <a:cubicBezTo>
                      <a:pt x="660057" y="557587"/>
                      <a:pt x="659875" y="557678"/>
                      <a:pt x="659875" y="557678"/>
                    </a:cubicBezTo>
                    <a:lnTo>
                      <a:pt x="660239" y="557405"/>
                    </a:lnTo>
                    <a:cubicBezTo>
                      <a:pt x="660421" y="556860"/>
                      <a:pt x="660693" y="556587"/>
                      <a:pt x="661148" y="556678"/>
                    </a:cubicBezTo>
                    <a:cubicBezTo>
                      <a:pt x="664059" y="554314"/>
                      <a:pt x="665150" y="550859"/>
                      <a:pt x="666423" y="547495"/>
                    </a:cubicBezTo>
                    <a:cubicBezTo>
                      <a:pt x="685795" y="545677"/>
                      <a:pt x="705259" y="543767"/>
                      <a:pt x="724358" y="542949"/>
                    </a:cubicBezTo>
                    <a:cubicBezTo>
                      <a:pt x="824494" y="538130"/>
                      <a:pt x="924629" y="535949"/>
                      <a:pt x="1024674" y="533494"/>
                    </a:cubicBezTo>
                    <a:cubicBezTo>
                      <a:pt x="1024401" y="533585"/>
                      <a:pt x="1024128" y="533767"/>
                      <a:pt x="1023946" y="533858"/>
                    </a:cubicBezTo>
                    <a:cubicBezTo>
                      <a:pt x="1014942" y="538585"/>
                      <a:pt x="1006120" y="543495"/>
                      <a:pt x="997207" y="548495"/>
                    </a:cubicBezTo>
                    <a:cubicBezTo>
                      <a:pt x="975288" y="561315"/>
                      <a:pt x="954370" y="574498"/>
                      <a:pt x="935180" y="589409"/>
                    </a:cubicBezTo>
                    <a:cubicBezTo>
                      <a:pt x="921992" y="599591"/>
                      <a:pt x="909623" y="610501"/>
                      <a:pt x="897799" y="621866"/>
                    </a:cubicBezTo>
                    <a:cubicBezTo>
                      <a:pt x="868513" y="650142"/>
                      <a:pt x="842684" y="681236"/>
                      <a:pt x="817490" y="714239"/>
                    </a:cubicBezTo>
                    <a:cubicBezTo>
                      <a:pt x="810306" y="722695"/>
                      <a:pt x="811306" y="735423"/>
                      <a:pt x="819764" y="742515"/>
                    </a:cubicBezTo>
                    <a:cubicBezTo>
                      <a:pt x="828223" y="749697"/>
                      <a:pt x="840956" y="748697"/>
                      <a:pt x="848141" y="740242"/>
                    </a:cubicBezTo>
                    <a:cubicBezTo>
                      <a:pt x="875153" y="711602"/>
                      <a:pt x="903256" y="685782"/>
                      <a:pt x="932906" y="661052"/>
                    </a:cubicBezTo>
                    <a:cubicBezTo>
                      <a:pt x="944638" y="651324"/>
                      <a:pt x="956553" y="641868"/>
                      <a:pt x="968740" y="632413"/>
                    </a:cubicBezTo>
                    <a:cubicBezTo>
                      <a:pt x="986384" y="618593"/>
                      <a:pt x="1004301" y="604501"/>
                      <a:pt x="1023946" y="591681"/>
                    </a:cubicBezTo>
                    <a:lnTo>
                      <a:pt x="1085519" y="551768"/>
                    </a:lnTo>
                    <a:lnTo>
                      <a:pt x="1108348" y="537949"/>
                    </a:lnTo>
                    <a:lnTo>
                      <a:pt x="1113168" y="535403"/>
                    </a:lnTo>
                    <a:cubicBezTo>
                      <a:pt x="1113077" y="535312"/>
                      <a:pt x="1112986" y="535221"/>
                      <a:pt x="1112986" y="535040"/>
                    </a:cubicBezTo>
                    <a:cubicBezTo>
                      <a:pt x="1112895" y="534948"/>
                      <a:pt x="1112986" y="534767"/>
                      <a:pt x="1113077" y="534676"/>
                    </a:cubicBezTo>
                    <a:cubicBezTo>
                      <a:pt x="1112713" y="534585"/>
                      <a:pt x="1112349" y="534494"/>
                      <a:pt x="1112168" y="534403"/>
                    </a:cubicBezTo>
                    <a:lnTo>
                      <a:pt x="1112804" y="534494"/>
                    </a:lnTo>
                    <a:lnTo>
                      <a:pt x="1113441" y="534403"/>
                    </a:lnTo>
                    <a:cubicBezTo>
                      <a:pt x="1114078" y="534039"/>
                      <a:pt x="1115260" y="533767"/>
                      <a:pt x="1115351" y="534312"/>
                    </a:cubicBezTo>
                    <a:cubicBezTo>
                      <a:pt x="1117534" y="534039"/>
                      <a:pt x="1118989" y="531857"/>
                      <a:pt x="1120899" y="530857"/>
                    </a:cubicBezTo>
                    <a:cubicBezTo>
                      <a:pt x="1135906" y="530403"/>
                      <a:pt x="1150821" y="530221"/>
                      <a:pt x="1165828" y="529584"/>
                    </a:cubicBezTo>
                    <a:cubicBezTo>
                      <a:pt x="1229220" y="527220"/>
                      <a:pt x="1292612" y="523675"/>
                      <a:pt x="1355822" y="518947"/>
                    </a:cubicBezTo>
                    <a:cubicBezTo>
                      <a:pt x="1394203" y="515946"/>
                      <a:pt x="1438768" y="509764"/>
                      <a:pt x="1483606" y="501582"/>
                    </a:cubicBezTo>
                    <a:cubicBezTo>
                      <a:pt x="1473784" y="516401"/>
                      <a:pt x="1464779" y="531766"/>
                      <a:pt x="1455139" y="546677"/>
                    </a:cubicBezTo>
                    <a:cubicBezTo>
                      <a:pt x="1443497" y="565133"/>
                      <a:pt x="1430673" y="582771"/>
                      <a:pt x="1418213" y="600591"/>
                    </a:cubicBezTo>
                    <a:cubicBezTo>
                      <a:pt x="1405571" y="618593"/>
                      <a:pt x="1392747" y="636322"/>
                      <a:pt x="1379923" y="654233"/>
                    </a:cubicBezTo>
                    <a:cubicBezTo>
                      <a:pt x="1354094" y="690146"/>
                      <a:pt x="1328173" y="726149"/>
                      <a:pt x="1300979" y="761789"/>
                    </a:cubicBezTo>
                    <a:cubicBezTo>
                      <a:pt x="1293885" y="770336"/>
                      <a:pt x="1294976" y="782973"/>
                      <a:pt x="1303435" y="790156"/>
                    </a:cubicBezTo>
                    <a:cubicBezTo>
                      <a:pt x="1311984" y="797247"/>
                      <a:pt x="1324717" y="796156"/>
                      <a:pt x="1331811" y="787610"/>
                    </a:cubicBezTo>
                    <a:cubicBezTo>
                      <a:pt x="1354094" y="763699"/>
                      <a:pt x="1376468" y="740151"/>
                      <a:pt x="1397659" y="715694"/>
                    </a:cubicBezTo>
                    <a:cubicBezTo>
                      <a:pt x="1411938" y="699056"/>
                      <a:pt x="1425853" y="682236"/>
                      <a:pt x="1439041" y="664780"/>
                    </a:cubicBezTo>
                    <a:cubicBezTo>
                      <a:pt x="1447863" y="653051"/>
                      <a:pt x="1456230" y="641050"/>
                      <a:pt x="1464234" y="628776"/>
                    </a:cubicBezTo>
                    <a:cubicBezTo>
                      <a:pt x="1476330" y="610229"/>
                      <a:pt x="1487335" y="591136"/>
                      <a:pt x="1497885" y="571588"/>
                    </a:cubicBezTo>
                    <a:lnTo>
                      <a:pt x="1532719" y="504855"/>
                    </a:lnTo>
                    <a:cubicBezTo>
                      <a:pt x="1534174" y="502491"/>
                      <a:pt x="1535902" y="495217"/>
                      <a:pt x="1538176" y="491035"/>
                    </a:cubicBezTo>
                    <a:cubicBezTo>
                      <a:pt x="1538631" y="490944"/>
                      <a:pt x="1539085" y="490853"/>
                      <a:pt x="1539540" y="490762"/>
                    </a:cubicBezTo>
                    <a:cubicBezTo>
                      <a:pt x="1583378" y="479761"/>
                      <a:pt x="1624942" y="465123"/>
                      <a:pt x="1658775" y="446031"/>
                    </a:cubicBezTo>
                    <a:cubicBezTo>
                      <a:pt x="1725896" y="408209"/>
                      <a:pt x="1780193" y="333656"/>
                      <a:pt x="1812480" y="254648"/>
                    </a:cubicBezTo>
                    <a:cubicBezTo>
                      <a:pt x="1851134" y="159547"/>
                      <a:pt x="1856773" y="58719"/>
                      <a:pt x="1822121" y="8805"/>
                    </a:cubicBezTo>
                    <a:close/>
                    <a:moveTo>
                      <a:pt x="1111440" y="534403"/>
                    </a:moveTo>
                    <a:cubicBezTo>
                      <a:pt x="1107074" y="534494"/>
                      <a:pt x="1104073" y="533130"/>
                      <a:pt x="1101708" y="531312"/>
                    </a:cubicBezTo>
                    <a:cubicBezTo>
                      <a:pt x="1101890" y="531312"/>
                      <a:pt x="1102072" y="531312"/>
                      <a:pt x="1102254" y="531312"/>
                    </a:cubicBezTo>
                    <a:cubicBezTo>
                      <a:pt x="1105164" y="533130"/>
                      <a:pt x="1108348" y="534221"/>
                      <a:pt x="1111440" y="534403"/>
                    </a:cubicBezTo>
                    <a:close/>
                    <a:moveTo>
                      <a:pt x="660602" y="557133"/>
                    </a:moveTo>
                    <a:lnTo>
                      <a:pt x="661057" y="556678"/>
                    </a:lnTo>
                    <a:lnTo>
                      <a:pt x="661421" y="556860"/>
                    </a:lnTo>
                    <a:cubicBezTo>
                      <a:pt x="661876" y="557133"/>
                      <a:pt x="660693" y="557314"/>
                      <a:pt x="660057" y="557496"/>
                    </a:cubicBezTo>
                    <a:lnTo>
                      <a:pt x="660148" y="557405"/>
                    </a:lnTo>
                    <a:lnTo>
                      <a:pt x="660602" y="557133"/>
                    </a:lnTo>
                    <a:close/>
                    <a:moveTo>
                      <a:pt x="1114532" y="534403"/>
                    </a:moveTo>
                    <a:lnTo>
                      <a:pt x="1115260" y="534312"/>
                    </a:lnTo>
                    <a:cubicBezTo>
                      <a:pt x="1115442" y="534948"/>
                      <a:pt x="1114896" y="535040"/>
                      <a:pt x="1114168" y="534948"/>
                    </a:cubicBezTo>
                    <a:cubicBezTo>
                      <a:pt x="1113805" y="535312"/>
                      <a:pt x="1113350" y="535585"/>
                      <a:pt x="1113077" y="535403"/>
                    </a:cubicBezTo>
                    <a:lnTo>
                      <a:pt x="1113896" y="534948"/>
                    </a:lnTo>
                    <a:lnTo>
                      <a:pt x="1112986" y="534676"/>
                    </a:lnTo>
                    <a:lnTo>
                      <a:pt x="1113168" y="534585"/>
                    </a:lnTo>
                    <a:lnTo>
                      <a:pt x="1113350" y="534403"/>
                    </a:lnTo>
                    <a:lnTo>
                      <a:pt x="1114532" y="53440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731;p12">
                <a:extLst>
                  <a:ext uri="{FF2B5EF4-FFF2-40B4-BE49-F238E27FC236}">
                    <a16:creationId xmlns:a16="http://schemas.microsoft.com/office/drawing/2014/main" id="{6E1DD3CC-9CA2-4A3A-8F5C-4ADC3D4DD885}"/>
                  </a:ext>
                </a:extLst>
              </p:cNvPr>
              <p:cNvSpPr/>
              <p:nvPr/>
            </p:nvSpPr>
            <p:spPr>
              <a:xfrm rot="-5400000">
                <a:off x="8165696" y="3319297"/>
                <a:ext cx="205666" cy="168010"/>
              </a:xfrm>
              <a:custGeom>
                <a:avLst/>
                <a:gdLst/>
                <a:ahLst/>
                <a:cxnLst/>
                <a:rect l="l" t="t" r="r" b="b"/>
                <a:pathLst>
                  <a:path w="411332" h="336021" extrusionOk="0">
                    <a:moveTo>
                      <a:pt x="324772" y="286522"/>
                    </a:moveTo>
                    <a:cubicBezTo>
                      <a:pt x="327318" y="282067"/>
                      <a:pt x="315131" y="275248"/>
                      <a:pt x="312584" y="273703"/>
                    </a:cubicBezTo>
                    <a:cubicBezTo>
                      <a:pt x="292121" y="260974"/>
                      <a:pt x="268929" y="252428"/>
                      <a:pt x="245554" y="245063"/>
                    </a:cubicBezTo>
                    <a:cubicBezTo>
                      <a:pt x="177251" y="223425"/>
                      <a:pt x="89030" y="210787"/>
                      <a:pt x="25183" y="250337"/>
                    </a:cubicBezTo>
                    <a:cubicBezTo>
                      <a:pt x="-34661" y="287431"/>
                      <a:pt x="24820" y="323526"/>
                      <a:pt x="72477" y="332254"/>
                    </a:cubicBezTo>
                    <a:cubicBezTo>
                      <a:pt x="139689" y="344528"/>
                      <a:pt x="201262" y="323708"/>
                      <a:pt x="266655" y="314070"/>
                    </a:cubicBezTo>
                    <a:cubicBezTo>
                      <a:pt x="286664" y="311070"/>
                      <a:pt x="319224" y="314616"/>
                      <a:pt x="337596" y="306342"/>
                    </a:cubicBezTo>
                    <a:lnTo>
                      <a:pt x="324772" y="286522"/>
                    </a:lnTo>
                    <a:lnTo>
                      <a:pt x="324772" y="286522"/>
                    </a:lnTo>
                    <a:close/>
                    <a:moveTo>
                      <a:pt x="377886" y="313888"/>
                    </a:moveTo>
                    <a:cubicBezTo>
                      <a:pt x="381433" y="316980"/>
                      <a:pt x="392802" y="294796"/>
                      <a:pt x="393166" y="293977"/>
                    </a:cubicBezTo>
                    <a:cubicBezTo>
                      <a:pt x="402625" y="272248"/>
                      <a:pt x="407354" y="248791"/>
                      <a:pt x="409628" y="225607"/>
                    </a:cubicBezTo>
                    <a:cubicBezTo>
                      <a:pt x="415539" y="165146"/>
                      <a:pt x="406808" y="97776"/>
                      <a:pt x="371884" y="44771"/>
                    </a:cubicBezTo>
                    <a:cubicBezTo>
                      <a:pt x="360333" y="27224"/>
                      <a:pt x="337596" y="-2870"/>
                      <a:pt x="310493" y="221"/>
                    </a:cubicBezTo>
                    <a:cubicBezTo>
                      <a:pt x="279115" y="3767"/>
                      <a:pt x="275841" y="56045"/>
                      <a:pt x="274113" y="76228"/>
                    </a:cubicBezTo>
                    <a:cubicBezTo>
                      <a:pt x="267201" y="156418"/>
                      <a:pt x="284845" y="236426"/>
                      <a:pt x="339778" y="300887"/>
                    </a:cubicBezTo>
                    <a:lnTo>
                      <a:pt x="377886" y="313888"/>
                    </a:lnTo>
                    <a:lnTo>
                      <a:pt x="377886" y="3138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732;p12">
                <a:extLst>
                  <a:ext uri="{FF2B5EF4-FFF2-40B4-BE49-F238E27FC236}">
                    <a16:creationId xmlns:a16="http://schemas.microsoft.com/office/drawing/2014/main" id="{24E1C4BE-EE59-45D8-A4FA-E086BA82A336}"/>
                  </a:ext>
                </a:extLst>
              </p:cNvPr>
              <p:cNvSpPr/>
              <p:nvPr/>
            </p:nvSpPr>
            <p:spPr>
              <a:xfrm rot="-5400000">
                <a:off x="8129114" y="3220643"/>
                <a:ext cx="333119" cy="307910"/>
              </a:xfrm>
              <a:custGeom>
                <a:avLst/>
                <a:gdLst/>
                <a:ahLst/>
                <a:cxnLst/>
                <a:rect l="l" t="t" r="r" b="b"/>
                <a:pathLst>
                  <a:path w="666238" h="615821" extrusionOk="0">
                    <a:moveTo>
                      <a:pt x="662755" y="611429"/>
                    </a:moveTo>
                    <a:cubicBezTo>
                      <a:pt x="657843" y="616884"/>
                      <a:pt x="649294" y="617339"/>
                      <a:pt x="643837" y="612338"/>
                    </a:cubicBezTo>
                    <a:cubicBezTo>
                      <a:pt x="584993" y="560697"/>
                      <a:pt x="527331" y="507782"/>
                      <a:pt x="470305" y="454141"/>
                    </a:cubicBezTo>
                    <a:cubicBezTo>
                      <a:pt x="447568" y="432775"/>
                      <a:pt x="425012" y="411136"/>
                      <a:pt x="402457" y="389680"/>
                    </a:cubicBezTo>
                    <a:cubicBezTo>
                      <a:pt x="402093" y="389589"/>
                      <a:pt x="401820" y="389589"/>
                      <a:pt x="401456" y="389498"/>
                    </a:cubicBezTo>
                    <a:cubicBezTo>
                      <a:pt x="383539" y="386861"/>
                      <a:pt x="363712" y="386406"/>
                      <a:pt x="351161" y="385225"/>
                    </a:cubicBezTo>
                    <a:cubicBezTo>
                      <a:pt x="324331" y="382224"/>
                      <a:pt x="297683" y="380951"/>
                      <a:pt x="271034" y="379497"/>
                    </a:cubicBezTo>
                    <a:cubicBezTo>
                      <a:pt x="244477" y="378042"/>
                      <a:pt x="217829" y="376496"/>
                      <a:pt x="190817" y="376678"/>
                    </a:cubicBezTo>
                    <a:cubicBezTo>
                      <a:pt x="178448" y="376587"/>
                      <a:pt x="163987" y="374769"/>
                      <a:pt x="150344" y="374678"/>
                    </a:cubicBezTo>
                    <a:cubicBezTo>
                      <a:pt x="145251" y="374678"/>
                      <a:pt x="140249" y="374860"/>
                      <a:pt x="135701" y="375678"/>
                    </a:cubicBezTo>
                    <a:cubicBezTo>
                      <a:pt x="128516" y="377406"/>
                      <a:pt x="121240" y="373042"/>
                      <a:pt x="119512" y="365859"/>
                    </a:cubicBezTo>
                    <a:cubicBezTo>
                      <a:pt x="117784" y="358677"/>
                      <a:pt x="122150" y="351403"/>
                      <a:pt x="129335" y="349676"/>
                    </a:cubicBezTo>
                    <a:cubicBezTo>
                      <a:pt x="135428" y="347857"/>
                      <a:pt x="142159" y="346857"/>
                      <a:pt x="149071" y="346221"/>
                    </a:cubicBezTo>
                    <a:cubicBezTo>
                      <a:pt x="162713" y="345039"/>
                      <a:pt x="177356" y="345584"/>
                      <a:pt x="189725" y="344675"/>
                    </a:cubicBezTo>
                    <a:cubicBezTo>
                      <a:pt x="217738" y="343039"/>
                      <a:pt x="245387" y="341948"/>
                      <a:pt x="272944" y="343221"/>
                    </a:cubicBezTo>
                    <a:cubicBezTo>
                      <a:pt x="300502" y="344584"/>
                      <a:pt x="327878" y="348312"/>
                      <a:pt x="355618" y="352676"/>
                    </a:cubicBezTo>
                    <a:cubicBezTo>
                      <a:pt x="358073" y="353131"/>
                      <a:pt x="361984" y="353585"/>
                      <a:pt x="364894" y="354040"/>
                    </a:cubicBezTo>
                    <a:cubicBezTo>
                      <a:pt x="357528" y="347039"/>
                      <a:pt x="350161" y="340129"/>
                      <a:pt x="342885" y="333129"/>
                    </a:cubicBezTo>
                    <a:cubicBezTo>
                      <a:pt x="300775" y="292670"/>
                      <a:pt x="258847" y="251848"/>
                      <a:pt x="216010" y="212116"/>
                    </a:cubicBezTo>
                    <a:cubicBezTo>
                      <a:pt x="192909" y="190478"/>
                      <a:pt x="169626" y="168930"/>
                      <a:pt x="146161" y="147565"/>
                    </a:cubicBezTo>
                    <a:cubicBezTo>
                      <a:pt x="122786" y="126290"/>
                      <a:pt x="99230" y="105015"/>
                      <a:pt x="75493" y="84013"/>
                    </a:cubicBezTo>
                    <a:cubicBezTo>
                      <a:pt x="61032" y="71102"/>
                      <a:pt x="40750" y="57556"/>
                      <a:pt x="24106" y="43009"/>
                    </a:cubicBezTo>
                    <a:cubicBezTo>
                      <a:pt x="15830" y="35735"/>
                      <a:pt x="8281" y="28280"/>
                      <a:pt x="2642" y="20643"/>
                    </a:cubicBezTo>
                    <a:cubicBezTo>
                      <a:pt x="-1633" y="15006"/>
                      <a:pt x="-632" y="6914"/>
                      <a:pt x="5007" y="2641"/>
                    </a:cubicBezTo>
                    <a:cubicBezTo>
                      <a:pt x="10645" y="-1632"/>
                      <a:pt x="18740" y="-632"/>
                      <a:pt x="23015" y="5005"/>
                    </a:cubicBezTo>
                    <a:cubicBezTo>
                      <a:pt x="27926" y="11187"/>
                      <a:pt x="34292" y="17006"/>
                      <a:pt x="41295" y="22734"/>
                    </a:cubicBezTo>
                    <a:cubicBezTo>
                      <a:pt x="58485" y="36735"/>
                      <a:pt x="79312" y="49737"/>
                      <a:pt x="94319" y="62192"/>
                    </a:cubicBezTo>
                    <a:cubicBezTo>
                      <a:pt x="118785" y="82649"/>
                      <a:pt x="143068" y="103197"/>
                      <a:pt x="167170" y="124017"/>
                    </a:cubicBezTo>
                    <a:cubicBezTo>
                      <a:pt x="191271" y="144837"/>
                      <a:pt x="215191" y="165930"/>
                      <a:pt x="238929" y="187114"/>
                    </a:cubicBezTo>
                    <a:cubicBezTo>
                      <a:pt x="282494" y="226482"/>
                      <a:pt x="325695" y="266213"/>
                      <a:pt x="368078" y="306853"/>
                    </a:cubicBezTo>
                    <a:cubicBezTo>
                      <a:pt x="377536" y="315854"/>
                      <a:pt x="386631" y="325128"/>
                      <a:pt x="395999" y="334220"/>
                    </a:cubicBezTo>
                    <a:cubicBezTo>
                      <a:pt x="395999" y="334220"/>
                      <a:pt x="395999" y="334220"/>
                      <a:pt x="395999" y="334129"/>
                    </a:cubicBezTo>
                    <a:cubicBezTo>
                      <a:pt x="391543" y="319218"/>
                      <a:pt x="388450" y="304126"/>
                      <a:pt x="387268" y="288760"/>
                    </a:cubicBezTo>
                    <a:cubicBezTo>
                      <a:pt x="386177" y="273668"/>
                      <a:pt x="386995" y="258485"/>
                      <a:pt x="388450" y="243392"/>
                    </a:cubicBezTo>
                    <a:cubicBezTo>
                      <a:pt x="389451" y="234301"/>
                      <a:pt x="390724" y="225209"/>
                      <a:pt x="392270" y="216208"/>
                    </a:cubicBezTo>
                    <a:cubicBezTo>
                      <a:pt x="393725" y="207389"/>
                      <a:pt x="395544" y="198570"/>
                      <a:pt x="397273" y="189751"/>
                    </a:cubicBezTo>
                    <a:lnTo>
                      <a:pt x="401456" y="171658"/>
                    </a:lnTo>
                    <a:cubicBezTo>
                      <a:pt x="401820" y="170385"/>
                      <a:pt x="403093" y="167657"/>
                      <a:pt x="404003" y="165566"/>
                    </a:cubicBezTo>
                    <a:cubicBezTo>
                      <a:pt x="403457" y="159657"/>
                      <a:pt x="407095" y="154020"/>
                      <a:pt x="413007" y="152110"/>
                    </a:cubicBezTo>
                    <a:cubicBezTo>
                      <a:pt x="420556" y="149201"/>
                      <a:pt x="424921" y="153202"/>
                      <a:pt x="427741" y="156020"/>
                    </a:cubicBezTo>
                    <a:cubicBezTo>
                      <a:pt x="429833" y="158293"/>
                      <a:pt x="431379" y="162021"/>
                      <a:pt x="430924" y="167294"/>
                    </a:cubicBezTo>
                    <a:cubicBezTo>
                      <a:pt x="430742" y="169749"/>
                      <a:pt x="427832" y="177840"/>
                      <a:pt x="427832" y="177840"/>
                    </a:cubicBezTo>
                    <a:cubicBezTo>
                      <a:pt x="427832" y="177840"/>
                      <a:pt x="428014" y="177568"/>
                      <a:pt x="428014" y="177386"/>
                    </a:cubicBezTo>
                    <a:lnTo>
                      <a:pt x="426194" y="194024"/>
                    </a:lnTo>
                    <a:lnTo>
                      <a:pt x="422738" y="245756"/>
                    </a:lnTo>
                    <a:cubicBezTo>
                      <a:pt x="422011" y="259303"/>
                      <a:pt x="422557" y="272759"/>
                      <a:pt x="423557" y="286124"/>
                    </a:cubicBezTo>
                    <a:cubicBezTo>
                      <a:pt x="424467" y="299216"/>
                      <a:pt x="425740" y="312308"/>
                      <a:pt x="428832" y="325310"/>
                    </a:cubicBezTo>
                    <a:cubicBezTo>
                      <a:pt x="432015" y="339856"/>
                      <a:pt x="437472" y="354403"/>
                      <a:pt x="441019" y="369132"/>
                    </a:cubicBezTo>
                    <a:cubicBezTo>
                      <a:pt x="441565" y="371496"/>
                      <a:pt x="441747" y="373769"/>
                      <a:pt x="442202" y="376133"/>
                    </a:cubicBezTo>
                    <a:cubicBezTo>
                      <a:pt x="442565" y="376406"/>
                      <a:pt x="443384" y="376587"/>
                      <a:pt x="443748" y="376860"/>
                    </a:cubicBezTo>
                    <a:cubicBezTo>
                      <a:pt x="446567" y="379042"/>
                      <a:pt x="448204" y="382224"/>
                      <a:pt x="448568" y="385588"/>
                    </a:cubicBezTo>
                    <a:cubicBezTo>
                      <a:pt x="460846" y="397680"/>
                      <a:pt x="473215" y="409591"/>
                      <a:pt x="485403" y="421592"/>
                    </a:cubicBezTo>
                    <a:cubicBezTo>
                      <a:pt x="543793" y="479052"/>
                      <a:pt x="602000" y="536603"/>
                      <a:pt x="661845" y="592518"/>
                    </a:cubicBezTo>
                    <a:cubicBezTo>
                      <a:pt x="667302" y="597428"/>
                      <a:pt x="667757" y="605883"/>
                      <a:pt x="662755" y="61142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4" name="Google Shape;733;p12">
                <a:extLst>
                  <a:ext uri="{FF2B5EF4-FFF2-40B4-BE49-F238E27FC236}">
                    <a16:creationId xmlns:a16="http://schemas.microsoft.com/office/drawing/2014/main" id="{CE724D1E-6DEE-4104-917E-C4E1AF86FB88}"/>
                  </a:ext>
                </a:extLst>
              </p:cNvPr>
              <p:cNvSpPr/>
              <p:nvPr/>
            </p:nvSpPr>
            <p:spPr>
              <a:xfrm rot="-5400000">
                <a:off x="7888102" y="3405674"/>
                <a:ext cx="378722" cy="361220"/>
              </a:xfrm>
              <a:custGeom>
                <a:avLst/>
                <a:gdLst/>
                <a:ahLst/>
                <a:cxnLst/>
                <a:rect l="l" t="t" r="r" b="b"/>
                <a:pathLst>
                  <a:path w="757445" h="722440" extrusionOk="0">
                    <a:moveTo>
                      <a:pt x="561930" y="306171"/>
                    </a:moveTo>
                    <a:cubicBezTo>
                      <a:pt x="646604" y="291170"/>
                      <a:pt x="752561" y="292443"/>
                      <a:pt x="757290" y="390816"/>
                    </a:cubicBezTo>
                    <a:cubicBezTo>
                      <a:pt x="762565" y="501373"/>
                      <a:pt x="632871" y="482189"/>
                      <a:pt x="532099" y="440003"/>
                    </a:cubicBezTo>
                    <a:cubicBezTo>
                      <a:pt x="604858" y="487371"/>
                      <a:pt x="678346" y="557560"/>
                      <a:pt x="621957" y="626476"/>
                    </a:cubicBezTo>
                    <a:cubicBezTo>
                      <a:pt x="564204" y="697028"/>
                      <a:pt x="488716" y="627385"/>
                      <a:pt x="436056" y="542922"/>
                    </a:cubicBezTo>
                    <a:cubicBezTo>
                      <a:pt x="447879" y="641750"/>
                      <a:pt x="429871" y="745942"/>
                      <a:pt x="329827" y="717758"/>
                    </a:cubicBezTo>
                    <a:cubicBezTo>
                      <a:pt x="243697" y="693574"/>
                      <a:pt x="252065" y="612020"/>
                      <a:pt x="279168" y="540286"/>
                    </a:cubicBezTo>
                    <a:cubicBezTo>
                      <a:pt x="226053" y="604292"/>
                      <a:pt x="153020" y="662389"/>
                      <a:pt x="89083" y="606565"/>
                    </a:cubicBezTo>
                    <a:cubicBezTo>
                      <a:pt x="21598" y="547650"/>
                      <a:pt x="93994" y="480280"/>
                      <a:pt x="182033" y="434366"/>
                    </a:cubicBezTo>
                    <a:cubicBezTo>
                      <a:pt x="87810" y="459096"/>
                      <a:pt x="-10234" y="455550"/>
                      <a:pt x="862" y="359813"/>
                    </a:cubicBezTo>
                    <a:cubicBezTo>
                      <a:pt x="12412" y="259803"/>
                      <a:pt x="123371" y="266804"/>
                      <a:pt x="208227" y="287533"/>
                    </a:cubicBezTo>
                    <a:cubicBezTo>
                      <a:pt x="126008" y="252802"/>
                      <a:pt x="33967" y="193796"/>
                      <a:pt x="79533" y="114243"/>
                    </a:cubicBezTo>
                    <a:cubicBezTo>
                      <a:pt x="130829" y="24870"/>
                      <a:pt x="234875" y="109970"/>
                      <a:pt x="302542" y="198070"/>
                    </a:cubicBezTo>
                    <a:cubicBezTo>
                      <a:pt x="279986" y="116243"/>
                      <a:pt x="274711" y="11505"/>
                      <a:pt x="390035" y="777"/>
                    </a:cubicBezTo>
                    <a:cubicBezTo>
                      <a:pt x="515637" y="-10860"/>
                      <a:pt x="503813" y="110515"/>
                      <a:pt x="462340" y="209889"/>
                    </a:cubicBezTo>
                    <a:cubicBezTo>
                      <a:pt x="513818" y="139973"/>
                      <a:pt x="589761" y="68511"/>
                      <a:pt x="659519" y="125699"/>
                    </a:cubicBezTo>
                    <a:cubicBezTo>
                      <a:pt x="731551" y="184705"/>
                      <a:pt x="652971" y="257439"/>
                      <a:pt x="561930" y="306171"/>
                    </a:cubicBezTo>
                    <a:lnTo>
                      <a:pt x="561930" y="306171"/>
                    </a:lnTo>
                    <a:close/>
                    <a:moveTo>
                      <a:pt x="451517" y="394817"/>
                    </a:moveTo>
                    <a:cubicBezTo>
                      <a:pt x="439876" y="380270"/>
                      <a:pt x="445514" y="363813"/>
                      <a:pt x="451426" y="351630"/>
                    </a:cubicBezTo>
                    <a:cubicBezTo>
                      <a:pt x="404314" y="362813"/>
                      <a:pt x="409680" y="303807"/>
                      <a:pt x="400858" y="310263"/>
                    </a:cubicBezTo>
                    <a:cubicBezTo>
                      <a:pt x="400858" y="310263"/>
                      <a:pt x="402404" y="307080"/>
                      <a:pt x="405406" y="301444"/>
                    </a:cubicBezTo>
                    <a:cubicBezTo>
                      <a:pt x="385033" y="311626"/>
                      <a:pt x="361477" y="300534"/>
                      <a:pt x="348835" y="296079"/>
                    </a:cubicBezTo>
                    <a:cubicBezTo>
                      <a:pt x="339012" y="313808"/>
                      <a:pt x="309727" y="318627"/>
                      <a:pt x="315638" y="323718"/>
                    </a:cubicBezTo>
                    <a:cubicBezTo>
                      <a:pt x="315638" y="323718"/>
                      <a:pt x="311637" y="322718"/>
                      <a:pt x="304725" y="320809"/>
                    </a:cubicBezTo>
                    <a:cubicBezTo>
                      <a:pt x="302178" y="327719"/>
                      <a:pt x="335011" y="365086"/>
                      <a:pt x="299267" y="388180"/>
                    </a:cubicBezTo>
                    <a:cubicBezTo>
                      <a:pt x="299722" y="387998"/>
                      <a:pt x="300268" y="387907"/>
                      <a:pt x="300814" y="387725"/>
                    </a:cubicBezTo>
                    <a:cubicBezTo>
                      <a:pt x="336921" y="378269"/>
                      <a:pt x="343742" y="406090"/>
                      <a:pt x="347835" y="421183"/>
                    </a:cubicBezTo>
                    <a:cubicBezTo>
                      <a:pt x="354747" y="420274"/>
                      <a:pt x="368298" y="415364"/>
                      <a:pt x="381759" y="416364"/>
                    </a:cubicBezTo>
                    <a:cubicBezTo>
                      <a:pt x="386215" y="388180"/>
                      <a:pt x="430326" y="389452"/>
                      <a:pt x="424414" y="382361"/>
                    </a:cubicBezTo>
                    <a:cubicBezTo>
                      <a:pt x="424414" y="382361"/>
                      <a:pt x="434964" y="386816"/>
                      <a:pt x="451517" y="394817"/>
                    </a:cubicBezTo>
                    <a:lnTo>
                      <a:pt x="451517"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5" name="Google Shape;734;p12">
                <a:extLst>
                  <a:ext uri="{FF2B5EF4-FFF2-40B4-BE49-F238E27FC236}">
                    <a16:creationId xmlns:a16="http://schemas.microsoft.com/office/drawing/2014/main" id="{468E8971-9B0B-4F26-8640-970CB6FECCE0}"/>
                  </a:ext>
                </a:extLst>
              </p:cNvPr>
              <p:cNvSpPr/>
              <p:nvPr/>
            </p:nvSpPr>
            <p:spPr>
              <a:xfrm rot="-5400000">
                <a:off x="8030238" y="3540399"/>
                <a:ext cx="97225" cy="88233"/>
              </a:xfrm>
              <a:custGeom>
                <a:avLst/>
                <a:gdLst/>
                <a:ahLst/>
                <a:cxnLst/>
                <a:rect l="l" t="t" r="r" b="b"/>
                <a:pathLst>
                  <a:path w="194451" h="176466" extrusionOk="0">
                    <a:moveTo>
                      <a:pt x="194406" y="90958"/>
                    </a:moveTo>
                    <a:cubicBezTo>
                      <a:pt x="192769" y="139690"/>
                      <a:pt x="147839" y="177967"/>
                      <a:pt x="94270" y="176421"/>
                    </a:cubicBezTo>
                    <a:cubicBezTo>
                      <a:pt x="40610" y="174967"/>
                      <a:pt x="-1591" y="134235"/>
                      <a:pt x="46" y="85503"/>
                    </a:cubicBezTo>
                    <a:cubicBezTo>
                      <a:pt x="1683" y="36862"/>
                      <a:pt x="46521" y="-1415"/>
                      <a:pt x="100182" y="40"/>
                    </a:cubicBezTo>
                    <a:cubicBezTo>
                      <a:pt x="153751" y="1586"/>
                      <a:pt x="196043" y="42317"/>
                      <a:pt x="194406" y="90958"/>
                    </a:cubicBezTo>
                    <a:lnTo>
                      <a:pt x="194406"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735;p12">
                <a:extLst>
                  <a:ext uri="{FF2B5EF4-FFF2-40B4-BE49-F238E27FC236}">
                    <a16:creationId xmlns:a16="http://schemas.microsoft.com/office/drawing/2014/main" id="{F8E40F81-F025-49E2-8F0D-51096A2643A5}"/>
                  </a:ext>
                </a:extLst>
              </p:cNvPr>
              <p:cNvSpPr/>
              <p:nvPr/>
            </p:nvSpPr>
            <p:spPr>
              <a:xfrm rot="-5400000">
                <a:off x="8069441" y="3660287"/>
                <a:ext cx="760071" cy="307399"/>
              </a:xfrm>
              <a:custGeom>
                <a:avLst/>
                <a:gdLst/>
                <a:ahLst/>
                <a:cxnLst/>
                <a:rect l="l" t="t" r="r" b="b"/>
                <a:pathLst>
                  <a:path w="1520143" h="614797" extrusionOk="0">
                    <a:moveTo>
                      <a:pt x="1514008" y="575066"/>
                    </a:moveTo>
                    <a:cubicBezTo>
                      <a:pt x="1513826" y="575612"/>
                      <a:pt x="1501002" y="604524"/>
                      <a:pt x="1496000" y="598887"/>
                    </a:cubicBezTo>
                    <a:lnTo>
                      <a:pt x="1491816" y="614798"/>
                    </a:lnTo>
                    <a:cubicBezTo>
                      <a:pt x="1425696" y="553519"/>
                      <a:pt x="1352754" y="480966"/>
                      <a:pt x="1320012" y="399867"/>
                    </a:cubicBezTo>
                    <a:cubicBezTo>
                      <a:pt x="1309098" y="373046"/>
                      <a:pt x="1289999" y="312222"/>
                      <a:pt x="1328198" y="294311"/>
                    </a:cubicBezTo>
                    <a:cubicBezTo>
                      <a:pt x="1353482" y="282401"/>
                      <a:pt x="1385951" y="298493"/>
                      <a:pt x="1406687" y="311222"/>
                    </a:cubicBezTo>
                    <a:cubicBezTo>
                      <a:pt x="1470989" y="350498"/>
                      <a:pt x="1505368" y="422597"/>
                      <a:pt x="1516554" y="489876"/>
                    </a:cubicBezTo>
                    <a:cubicBezTo>
                      <a:pt x="1521284" y="518152"/>
                      <a:pt x="1522193" y="547245"/>
                      <a:pt x="1514008" y="575066"/>
                    </a:cubicBezTo>
                    <a:close/>
                    <a:moveTo>
                      <a:pt x="978678" y="100474"/>
                    </a:moveTo>
                    <a:cubicBezTo>
                      <a:pt x="967855" y="94927"/>
                      <a:pt x="956486" y="90200"/>
                      <a:pt x="944390" y="87199"/>
                    </a:cubicBezTo>
                    <a:cubicBezTo>
                      <a:pt x="934840" y="84836"/>
                      <a:pt x="924836" y="83472"/>
                      <a:pt x="914922" y="84017"/>
                    </a:cubicBezTo>
                    <a:cubicBezTo>
                      <a:pt x="830703" y="88200"/>
                      <a:pt x="888820" y="189573"/>
                      <a:pt x="912830" y="221122"/>
                    </a:cubicBezTo>
                    <a:cubicBezTo>
                      <a:pt x="932294" y="246579"/>
                      <a:pt x="954485" y="270763"/>
                      <a:pt x="978860" y="292584"/>
                    </a:cubicBezTo>
                    <a:cubicBezTo>
                      <a:pt x="1017604" y="327223"/>
                      <a:pt x="1064898" y="349953"/>
                      <a:pt x="1105917" y="381502"/>
                    </a:cubicBezTo>
                    <a:lnTo>
                      <a:pt x="1133020" y="385320"/>
                    </a:lnTo>
                    <a:cubicBezTo>
                      <a:pt x="1141114" y="382592"/>
                      <a:pt x="1143024" y="366409"/>
                      <a:pt x="1143570" y="360681"/>
                    </a:cubicBezTo>
                    <a:cubicBezTo>
                      <a:pt x="1146389" y="330678"/>
                      <a:pt x="1136385" y="299402"/>
                      <a:pt x="1125289" y="271400"/>
                    </a:cubicBezTo>
                    <a:cubicBezTo>
                      <a:pt x="1098095" y="203211"/>
                      <a:pt x="1050164" y="136750"/>
                      <a:pt x="978678" y="100474"/>
                    </a:cubicBezTo>
                    <a:close/>
                    <a:moveTo>
                      <a:pt x="719290" y="224304"/>
                    </a:moveTo>
                    <a:cubicBezTo>
                      <a:pt x="707375" y="194756"/>
                      <a:pt x="692277" y="165935"/>
                      <a:pt x="673542" y="139477"/>
                    </a:cubicBezTo>
                    <a:cubicBezTo>
                      <a:pt x="628977" y="76835"/>
                      <a:pt x="560673" y="27466"/>
                      <a:pt x="480820" y="6828"/>
                    </a:cubicBezTo>
                    <a:cubicBezTo>
                      <a:pt x="451625" y="-627"/>
                      <a:pt x="402603" y="-7719"/>
                      <a:pt x="381684" y="18738"/>
                    </a:cubicBezTo>
                    <a:cubicBezTo>
                      <a:pt x="352853" y="55014"/>
                      <a:pt x="396509" y="104292"/>
                      <a:pt x="422975" y="129749"/>
                    </a:cubicBezTo>
                    <a:cubicBezTo>
                      <a:pt x="474271" y="179027"/>
                      <a:pt x="540755" y="215394"/>
                      <a:pt x="611241" y="237851"/>
                    </a:cubicBezTo>
                    <a:cubicBezTo>
                      <a:pt x="649167" y="249943"/>
                      <a:pt x="693187" y="254580"/>
                      <a:pt x="729112" y="271218"/>
                    </a:cubicBezTo>
                    <a:lnTo>
                      <a:pt x="729840" y="271945"/>
                    </a:lnTo>
                    <a:cubicBezTo>
                      <a:pt x="729658" y="268399"/>
                      <a:pt x="731204" y="261580"/>
                      <a:pt x="730476" y="258035"/>
                    </a:cubicBezTo>
                    <a:cubicBezTo>
                      <a:pt x="727930" y="246579"/>
                      <a:pt x="723655" y="235305"/>
                      <a:pt x="719290" y="224304"/>
                    </a:cubicBezTo>
                    <a:close/>
                    <a:moveTo>
                      <a:pt x="309652" y="279673"/>
                    </a:moveTo>
                    <a:cubicBezTo>
                      <a:pt x="249353" y="219576"/>
                      <a:pt x="164315" y="164025"/>
                      <a:pt x="70000" y="168389"/>
                    </a:cubicBezTo>
                    <a:cubicBezTo>
                      <a:pt x="59995" y="168844"/>
                      <a:pt x="49900" y="170208"/>
                      <a:pt x="40259" y="172844"/>
                    </a:cubicBezTo>
                    <a:cubicBezTo>
                      <a:pt x="-40413" y="195665"/>
                      <a:pt x="18249" y="284401"/>
                      <a:pt x="59722" y="313677"/>
                    </a:cubicBezTo>
                    <a:cubicBezTo>
                      <a:pt x="149126" y="376501"/>
                      <a:pt x="393053" y="365045"/>
                      <a:pt x="389870" y="359499"/>
                    </a:cubicBezTo>
                    <a:cubicBezTo>
                      <a:pt x="377501" y="337588"/>
                      <a:pt x="327842" y="297766"/>
                      <a:pt x="309652" y="279673"/>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736;p12">
                <a:extLst>
                  <a:ext uri="{FF2B5EF4-FFF2-40B4-BE49-F238E27FC236}">
                    <a16:creationId xmlns:a16="http://schemas.microsoft.com/office/drawing/2014/main" id="{6FDC3F2D-91E1-4785-A659-5A8E8F5E4124}"/>
                  </a:ext>
                </a:extLst>
              </p:cNvPr>
              <p:cNvSpPr/>
              <p:nvPr/>
            </p:nvSpPr>
            <p:spPr>
              <a:xfrm rot="-5400000">
                <a:off x="7728139" y="2761320"/>
                <a:ext cx="299431" cy="719365"/>
              </a:xfrm>
              <a:custGeom>
                <a:avLst/>
                <a:gdLst/>
                <a:ahLst/>
                <a:cxnLst/>
                <a:rect l="l" t="t" r="r" b="b"/>
                <a:pathLst>
                  <a:path w="598861" h="1438731" extrusionOk="0">
                    <a:moveTo>
                      <a:pt x="179810" y="984527"/>
                    </a:moveTo>
                    <a:cubicBezTo>
                      <a:pt x="100229" y="933795"/>
                      <a:pt x="29743" y="865970"/>
                      <a:pt x="6005" y="790417"/>
                    </a:cubicBezTo>
                    <a:cubicBezTo>
                      <a:pt x="2367" y="778961"/>
                      <a:pt x="-88" y="767324"/>
                      <a:pt x="2" y="755868"/>
                    </a:cubicBezTo>
                    <a:cubicBezTo>
                      <a:pt x="94" y="746685"/>
                      <a:pt x="1640" y="737685"/>
                      <a:pt x="5550" y="729411"/>
                    </a:cubicBezTo>
                    <a:cubicBezTo>
                      <a:pt x="38474" y="659404"/>
                      <a:pt x="150979" y="749958"/>
                      <a:pt x="183994" y="783144"/>
                    </a:cubicBezTo>
                    <a:cubicBezTo>
                      <a:pt x="210733" y="810055"/>
                      <a:pt x="234744" y="838786"/>
                      <a:pt x="255116" y="868334"/>
                    </a:cubicBezTo>
                    <a:cubicBezTo>
                      <a:pt x="287494" y="915430"/>
                      <a:pt x="301410" y="964889"/>
                      <a:pt x="328876" y="1012621"/>
                    </a:cubicBezTo>
                    <a:lnTo>
                      <a:pt x="324966" y="1037260"/>
                    </a:lnTo>
                    <a:cubicBezTo>
                      <a:pt x="318781" y="1042988"/>
                      <a:pt x="297226" y="1038169"/>
                      <a:pt x="289586" y="1036260"/>
                    </a:cubicBezTo>
                    <a:cubicBezTo>
                      <a:pt x="249750" y="1026532"/>
                      <a:pt x="212370" y="1005348"/>
                      <a:pt x="179810" y="984527"/>
                    </a:cubicBezTo>
                    <a:close/>
                    <a:moveTo>
                      <a:pt x="251478" y="619491"/>
                    </a:moveTo>
                    <a:cubicBezTo>
                      <a:pt x="264302" y="627765"/>
                      <a:pt x="277490" y="635947"/>
                      <a:pt x="291587" y="642766"/>
                    </a:cubicBezTo>
                    <a:cubicBezTo>
                      <a:pt x="295862" y="644857"/>
                      <a:pt x="305411" y="646221"/>
                      <a:pt x="309868" y="647857"/>
                    </a:cubicBezTo>
                    <a:lnTo>
                      <a:pt x="309231" y="646948"/>
                    </a:lnTo>
                    <a:cubicBezTo>
                      <a:pt x="299227" y="609581"/>
                      <a:pt x="307594" y="570213"/>
                      <a:pt x="304411" y="533028"/>
                    </a:cubicBezTo>
                    <a:cubicBezTo>
                      <a:pt x="298408" y="463839"/>
                      <a:pt x="272943" y="392468"/>
                      <a:pt x="225740" y="328826"/>
                    </a:cubicBezTo>
                    <a:cubicBezTo>
                      <a:pt x="201456" y="296004"/>
                      <a:pt x="151798" y="238817"/>
                      <a:pt x="95227" y="248727"/>
                    </a:cubicBezTo>
                    <a:cubicBezTo>
                      <a:pt x="54118" y="255818"/>
                      <a:pt x="47205" y="300459"/>
                      <a:pt x="47478" y="328371"/>
                    </a:cubicBezTo>
                    <a:cubicBezTo>
                      <a:pt x="48024" y="404742"/>
                      <a:pt x="89679" y="482932"/>
                      <a:pt x="156436" y="546211"/>
                    </a:cubicBezTo>
                    <a:cubicBezTo>
                      <a:pt x="184630" y="572941"/>
                      <a:pt x="217099" y="597489"/>
                      <a:pt x="251478" y="619491"/>
                    </a:cubicBezTo>
                    <a:close/>
                    <a:moveTo>
                      <a:pt x="282674" y="1202367"/>
                    </a:moveTo>
                    <a:cubicBezTo>
                      <a:pt x="251388" y="1182274"/>
                      <a:pt x="178810" y="1141361"/>
                      <a:pt x="143066" y="1166636"/>
                    </a:cubicBezTo>
                    <a:cubicBezTo>
                      <a:pt x="119329" y="1183365"/>
                      <a:pt x="129606" y="1217551"/>
                      <a:pt x="139337" y="1240371"/>
                    </a:cubicBezTo>
                    <a:cubicBezTo>
                      <a:pt x="169260" y="1311105"/>
                      <a:pt x="251569" y="1369566"/>
                      <a:pt x="335061" y="1406297"/>
                    </a:cubicBezTo>
                    <a:cubicBezTo>
                      <a:pt x="370259" y="1421753"/>
                      <a:pt x="407639" y="1434391"/>
                      <a:pt x="446475" y="1438664"/>
                    </a:cubicBezTo>
                    <a:cubicBezTo>
                      <a:pt x="447293" y="1438755"/>
                      <a:pt x="488948" y="1439482"/>
                      <a:pt x="483309" y="1432936"/>
                    </a:cubicBezTo>
                    <a:lnTo>
                      <a:pt x="505228" y="1435845"/>
                    </a:lnTo>
                    <a:cubicBezTo>
                      <a:pt x="447475" y="1354655"/>
                      <a:pt x="377171" y="1263101"/>
                      <a:pt x="282674" y="1202367"/>
                    </a:cubicBezTo>
                    <a:close/>
                    <a:moveTo>
                      <a:pt x="583172" y="93802"/>
                    </a:moveTo>
                    <a:cubicBezTo>
                      <a:pt x="558888" y="46616"/>
                      <a:pt x="462936" y="-39211"/>
                      <a:pt x="406911" y="20249"/>
                    </a:cubicBezTo>
                    <a:cubicBezTo>
                      <a:pt x="400272" y="27341"/>
                      <a:pt x="395270" y="35433"/>
                      <a:pt x="391359" y="43797"/>
                    </a:cubicBezTo>
                    <a:cubicBezTo>
                      <a:pt x="354888" y="122350"/>
                      <a:pt x="399181" y="217269"/>
                      <a:pt x="457298" y="293004"/>
                    </a:cubicBezTo>
                    <a:cubicBezTo>
                      <a:pt x="474851" y="315824"/>
                      <a:pt x="510230" y="374285"/>
                      <a:pt x="534605" y="393650"/>
                    </a:cubicBezTo>
                    <a:cubicBezTo>
                      <a:pt x="540789" y="398560"/>
                      <a:pt x="635468" y="195449"/>
                      <a:pt x="583172" y="938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8" name="Google Shape;737;p12">
                <a:extLst>
                  <a:ext uri="{FF2B5EF4-FFF2-40B4-BE49-F238E27FC236}">
                    <a16:creationId xmlns:a16="http://schemas.microsoft.com/office/drawing/2014/main" id="{F627370E-8D4F-4C6D-ADB1-EFB29AF53AE4}"/>
                  </a:ext>
                </a:extLst>
              </p:cNvPr>
              <p:cNvSpPr/>
              <p:nvPr/>
            </p:nvSpPr>
            <p:spPr>
              <a:xfrm rot="-5400000">
                <a:off x="7846656" y="2632075"/>
                <a:ext cx="286392" cy="882663"/>
              </a:xfrm>
              <a:custGeom>
                <a:avLst/>
                <a:gdLst/>
                <a:ahLst/>
                <a:cxnLst/>
                <a:rect l="l" t="t" r="r" b="b"/>
                <a:pathLst>
                  <a:path w="572783" h="1765325" extrusionOk="0">
                    <a:moveTo>
                      <a:pt x="572073" y="275582"/>
                    </a:moveTo>
                    <a:cubicBezTo>
                      <a:pt x="574438" y="282583"/>
                      <a:pt x="570709" y="290129"/>
                      <a:pt x="563706" y="292584"/>
                    </a:cubicBezTo>
                    <a:cubicBezTo>
                      <a:pt x="525689" y="305767"/>
                      <a:pt x="486944" y="318041"/>
                      <a:pt x="451383" y="333770"/>
                    </a:cubicBezTo>
                    <a:cubicBezTo>
                      <a:pt x="427282" y="344407"/>
                      <a:pt x="404726" y="356681"/>
                      <a:pt x="384808" y="372046"/>
                    </a:cubicBezTo>
                    <a:cubicBezTo>
                      <a:pt x="251931" y="474693"/>
                      <a:pt x="210730" y="591977"/>
                      <a:pt x="214823" y="716717"/>
                    </a:cubicBezTo>
                    <a:cubicBezTo>
                      <a:pt x="218006" y="812818"/>
                      <a:pt x="247747" y="913100"/>
                      <a:pt x="283308" y="1014565"/>
                    </a:cubicBezTo>
                    <a:cubicBezTo>
                      <a:pt x="317869" y="1113302"/>
                      <a:pt x="357705" y="1213130"/>
                      <a:pt x="385808" y="1310504"/>
                    </a:cubicBezTo>
                    <a:cubicBezTo>
                      <a:pt x="403998" y="1373965"/>
                      <a:pt x="416458" y="1444881"/>
                      <a:pt x="414003" y="1512524"/>
                    </a:cubicBezTo>
                    <a:cubicBezTo>
                      <a:pt x="412366" y="1560347"/>
                      <a:pt x="403180" y="1606533"/>
                      <a:pt x="383717" y="1647356"/>
                    </a:cubicBezTo>
                    <a:cubicBezTo>
                      <a:pt x="375167" y="1665357"/>
                      <a:pt x="365527" y="1682450"/>
                      <a:pt x="353248" y="1698179"/>
                    </a:cubicBezTo>
                    <a:cubicBezTo>
                      <a:pt x="341425" y="1713362"/>
                      <a:pt x="327237" y="1727273"/>
                      <a:pt x="309320" y="1739456"/>
                    </a:cubicBezTo>
                    <a:cubicBezTo>
                      <a:pt x="302408" y="1744183"/>
                      <a:pt x="266846" y="1758730"/>
                      <a:pt x="252567" y="1763276"/>
                    </a:cubicBezTo>
                    <a:cubicBezTo>
                      <a:pt x="248747" y="1764549"/>
                      <a:pt x="245928" y="1765095"/>
                      <a:pt x="244654" y="1765276"/>
                    </a:cubicBezTo>
                    <a:cubicBezTo>
                      <a:pt x="239925" y="1765640"/>
                      <a:pt x="237015" y="1763913"/>
                      <a:pt x="235650" y="1762913"/>
                    </a:cubicBezTo>
                    <a:cubicBezTo>
                      <a:pt x="231194" y="1759730"/>
                      <a:pt x="229284" y="1755548"/>
                      <a:pt x="230375" y="1750093"/>
                    </a:cubicBezTo>
                    <a:cubicBezTo>
                      <a:pt x="230648" y="1748457"/>
                      <a:pt x="231285" y="1745002"/>
                      <a:pt x="235469" y="1741729"/>
                    </a:cubicBezTo>
                    <a:cubicBezTo>
                      <a:pt x="238015" y="1739819"/>
                      <a:pt x="240926" y="1738910"/>
                      <a:pt x="243836" y="1739001"/>
                    </a:cubicBezTo>
                    <a:lnTo>
                      <a:pt x="244473" y="1738819"/>
                    </a:lnTo>
                    <a:cubicBezTo>
                      <a:pt x="256842" y="1734637"/>
                      <a:pt x="288037" y="1721727"/>
                      <a:pt x="294131" y="1717453"/>
                    </a:cubicBezTo>
                    <a:cubicBezTo>
                      <a:pt x="309320" y="1706816"/>
                      <a:pt x="321325" y="1694633"/>
                      <a:pt x="331330" y="1681359"/>
                    </a:cubicBezTo>
                    <a:cubicBezTo>
                      <a:pt x="342062" y="1667085"/>
                      <a:pt x="350429" y="1651538"/>
                      <a:pt x="357887" y="1635354"/>
                    </a:cubicBezTo>
                    <a:cubicBezTo>
                      <a:pt x="375076" y="1597714"/>
                      <a:pt x="382625" y="1555346"/>
                      <a:pt x="383535" y="1511615"/>
                    </a:cubicBezTo>
                    <a:cubicBezTo>
                      <a:pt x="384444" y="1470702"/>
                      <a:pt x="379169" y="1428697"/>
                      <a:pt x="370802" y="1387966"/>
                    </a:cubicBezTo>
                    <a:cubicBezTo>
                      <a:pt x="367982" y="1388239"/>
                      <a:pt x="365163" y="1388330"/>
                      <a:pt x="362616" y="1386784"/>
                    </a:cubicBezTo>
                    <a:cubicBezTo>
                      <a:pt x="338696" y="1374056"/>
                      <a:pt x="310411" y="1359418"/>
                      <a:pt x="282489" y="1342325"/>
                    </a:cubicBezTo>
                    <a:cubicBezTo>
                      <a:pt x="273759" y="1336961"/>
                      <a:pt x="265209" y="1331324"/>
                      <a:pt x="256751" y="1325414"/>
                    </a:cubicBezTo>
                    <a:cubicBezTo>
                      <a:pt x="248292" y="1319414"/>
                      <a:pt x="240016" y="1313140"/>
                      <a:pt x="232104" y="1306685"/>
                    </a:cubicBezTo>
                    <a:cubicBezTo>
                      <a:pt x="201453" y="1281501"/>
                      <a:pt x="175715" y="1254407"/>
                      <a:pt x="161163" y="1228405"/>
                    </a:cubicBezTo>
                    <a:cubicBezTo>
                      <a:pt x="157434" y="1222313"/>
                      <a:pt x="159253" y="1214403"/>
                      <a:pt x="165256" y="1210676"/>
                    </a:cubicBezTo>
                    <a:cubicBezTo>
                      <a:pt x="171258" y="1206948"/>
                      <a:pt x="179171" y="1208766"/>
                      <a:pt x="182991" y="1214767"/>
                    </a:cubicBezTo>
                    <a:cubicBezTo>
                      <a:pt x="194723" y="1231769"/>
                      <a:pt x="213004" y="1247952"/>
                      <a:pt x="233922" y="1264226"/>
                    </a:cubicBezTo>
                    <a:cubicBezTo>
                      <a:pt x="244382" y="1272409"/>
                      <a:pt x="255659" y="1280319"/>
                      <a:pt x="267119" y="1288411"/>
                    </a:cubicBezTo>
                    <a:cubicBezTo>
                      <a:pt x="274668" y="1293684"/>
                      <a:pt x="282217" y="1298957"/>
                      <a:pt x="289766" y="1304230"/>
                    </a:cubicBezTo>
                    <a:cubicBezTo>
                      <a:pt x="301316" y="1312322"/>
                      <a:pt x="312776" y="1320323"/>
                      <a:pt x="324054" y="1328051"/>
                    </a:cubicBezTo>
                    <a:cubicBezTo>
                      <a:pt x="338060" y="1337688"/>
                      <a:pt x="350793" y="1346416"/>
                      <a:pt x="363435" y="1354963"/>
                    </a:cubicBezTo>
                    <a:cubicBezTo>
                      <a:pt x="360434" y="1343143"/>
                      <a:pt x="357432" y="1331324"/>
                      <a:pt x="353976" y="1319868"/>
                    </a:cubicBezTo>
                    <a:cubicBezTo>
                      <a:pt x="325145" y="1223313"/>
                      <a:pt x="284036" y="1124667"/>
                      <a:pt x="249293" y="1026566"/>
                    </a:cubicBezTo>
                    <a:cubicBezTo>
                      <a:pt x="245018" y="1014565"/>
                      <a:pt x="241289" y="1002564"/>
                      <a:pt x="237288" y="990654"/>
                    </a:cubicBezTo>
                    <a:cubicBezTo>
                      <a:pt x="233922" y="991199"/>
                      <a:pt x="230375" y="990563"/>
                      <a:pt x="227465" y="988563"/>
                    </a:cubicBezTo>
                    <a:cubicBezTo>
                      <a:pt x="205364" y="974470"/>
                      <a:pt x="184173" y="960560"/>
                      <a:pt x="163982" y="945831"/>
                    </a:cubicBezTo>
                    <a:cubicBezTo>
                      <a:pt x="150067" y="935739"/>
                      <a:pt x="136515" y="925283"/>
                      <a:pt x="123510" y="914373"/>
                    </a:cubicBezTo>
                    <a:cubicBezTo>
                      <a:pt x="112595" y="905100"/>
                      <a:pt x="102046" y="895462"/>
                      <a:pt x="91950" y="885370"/>
                    </a:cubicBezTo>
                    <a:cubicBezTo>
                      <a:pt x="81764" y="875369"/>
                      <a:pt x="72123" y="864823"/>
                      <a:pt x="62573" y="854004"/>
                    </a:cubicBezTo>
                    <a:cubicBezTo>
                      <a:pt x="55024" y="845275"/>
                      <a:pt x="47385" y="836547"/>
                      <a:pt x="40109" y="827637"/>
                    </a:cubicBezTo>
                    <a:cubicBezTo>
                      <a:pt x="32560" y="818545"/>
                      <a:pt x="25284" y="809454"/>
                      <a:pt x="18372" y="800089"/>
                    </a:cubicBezTo>
                    <a:lnTo>
                      <a:pt x="5275" y="781724"/>
                    </a:lnTo>
                    <a:cubicBezTo>
                      <a:pt x="4638" y="780724"/>
                      <a:pt x="4456" y="778542"/>
                      <a:pt x="4275" y="776450"/>
                    </a:cubicBezTo>
                    <a:lnTo>
                      <a:pt x="3911" y="776087"/>
                    </a:lnTo>
                    <a:cubicBezTo>
                      <a:pt x="3638" y="775814"/>
                      <a:pt x="3456" y="775632"/>
                      <a:pt x="3183" y="775359"/>
                    </a:cubicBezTo>
                    <a:lnTo>
                      <a:pt x="4184" y="775996"/>
                    </a:lnTo>
                    <a:cubicBezTo>
                      <a:pt x="3911" y="773359"/>
                      <a:pt x="3547" y="770995"/>
                      <a:pt x="1728" y="771268"/>
                    </a:cubicBezTo>
                    <a:cubicBezTo>
                      <a:pt x="1364" y="771359"/>
                      <a:pt x="1091" y="771450"/>
                      <a:pt x="910" y="771632"/>
                    </a:cubicBezTo>
                    <a:cubicBezTo>
                      <a:pt x="-909" y="766995"/>
                      <a:pt x="0" y="761631"/>
                      <a:pt x="3638" y="757903"/>
                    </a:cubicBezTo>
                    <a:cubicBezTo>
                      <a:pt x="5730" y="755630"/>
                      <a:pt x="8004" y="754812"/>
                      <a:pt x="9823" y="754175"/>
                    </a:cubicBezTo>
                    <a:cubicBezTo>
                      <a:pt x="13642" y="752903"/>
                      <a:pt x="17098" y="753812"/>
                      <a:pt x="20373" y="755721"/>
                    </a:cubicBezTo>
                    <a:cubicBezTo>
                      <a:pt x="22192" y="756721"/>
                      <a:pt x="23920" y="758539"/>
                      <a:pt x="25466" y="761267"/>
                    </a:cubicBezTo>
                    <a:cubicBezTo>
                      <a:pt x="26011" y="762176"/>
                      <a:pt x="26921" y="765086"/>
                      <a:pt x="27376" y="766904"/>
                    </a:cubicBezTo>
                    <a:lnTo>
                      <a:pt x="40563" y="782087"/>
                    </a:lnTo>
                    <a:cubicBezTo>
                      <a:pt x="46384" y="788815"/>
                      <a:pt x="52569" y="795270"/>
                      <a:pt x="58753" y="801817"/>
                    </a:cubicBezTo>
                    <a:cubicBezTo>
                      <a:pt x="68030" y="811636"/>
                      <a:pt x="77580" y="821273"/>
                      <a:pt x="87311" y="831001"/>
                    </a:cubicBezTo>
                    <a:cubicBezTo>
                      <a:pt x="101682" y="845821"/>
                      <a:pt x="116779" y="859550"/>
                      <a:pt x="131968" y="873278"/>
                    </a:cubicBezTo>
                    <a:cubicBezTo>
                      <a:pt x="142063" y="882461"/>
                      <a:pt x="152250" y="891644"/>
                      <a:pt x="162618" y="900736"/>
                    </a:cubicBezTo>
                    <a:cubicBezTo>
                      <a:pt x="182081" y="917737"/>
                      <a:pt x="202999" y="934466"/>
                      <a:pt x="224100" y="951104"/>
                    </a:cubicBezTo>
                    <a:cubicBezTo>
                      <a:pt x="199362" y="871733"/>
                      <a:pt x="181444" y="793361"/>
                      <a:pt x="179534" y="717717"/>
                    </a:cubicBezTo>
                    <a:cubicBezTo>
                      <a:pt x="178534" y="680350"/>
                      <a:pt x="181899" y="643710"/>
                      <a:pt x="189630" y="607888"/>
                    </a:cubicBezTo>
                    <a:cubicBezTo>
                      <a:pt x="189175" y="607615"/>
                      <a:pt x="188721" y="607615"/>
                      <a:pt x="188357" y="607252"/>
                    </a:cubicBezTo>
                    <a:cubicBezTo>
                      <a:pt x="186538" y="605797"/>
                      <a:pt x="183446" y="600251"/>
                      <a:pt x="182445" y="598524"/>
                    </a:cubicBezTo>
                    <a:lnTo>
                      <a:pt x="170349" y="582886"/>
                    </a:lnTo>
                    <a:lnTo>
                      <a:pt x="135151" y="533153"/>
                    </a:lnTo>
                    <a:cubicBezTo>
                      <a:pt x="120235" y="510424"/>
                      <a:pt x="106047" y="487967"/>
                      <a:pt x="93769" y="464965"/>
                    </a:cubicBezTo>
                    <a:cubicBezTo>
                      <a:pt x="85220" y="449054"/>
                      <a:pt x="77489" y="432962"/>
                      <a:pt x="70759" y="416687"/>
                    </a:cubicBezTo>
                    <a:cubicBezTo>
                      <a:pt x="53205" y="374501"/>
                      <a:pt x="41382" y="331497"/>
                      <a:pt x="35016" y="287311"/>
                    </a:cubicBezTo>
                    <a:cubicBezTo>
                      <a:pt x="33651" y="279946"/>
                      <a:pt x="38563" y="273036"/>
                      <a:pt x="45839" y="271764"/>
                    </a:cubicBezTo>
                    <a:cubicBezTo>
                      <a:pt x="53114" y="270400"/>
                      <a:pt x="60118" y="275309"/>
                      <a:pt x="61391" y="282583"/>
                    </a:cubicBezTo>
                    <a:cubicBezTo>
                      <a:pt x="68576" y="315677"/>
                      <a:pt x="79672" y="347498"/>
                      <a:pt x="93041" y="379047"/>
                    </a:cubicBezTo>
                    <a:cubicBezTo>
                      <a:pt x="100863" y="397594"/>
                      <a:pt x="109685" y="415960"/>
                      <a:pt x="118871" y="434507"/>
                    </a:cubicBezTo>
                    <a:cubicBezTo>
                      <a:pt x="132241" y="461510"/>
                      <a:pt x="146520" y="488785"/>
                      <a:pt x="162709" y="516061"/>
                    </a:cubicBezTo>
                    <a:lnTo>
                      <a:pt x="193359" y="566884"/>
                    </a:lnTo>
                    <a:lnTo>
                      <a:pt x="198088" y="574157"/>
                    </a:lnTo>
                    <a:cubicBezTo>
                      <a:pt x="222918" y="493422"/>
                      <a:pt x="274759" y="417233"/>
                      <a:pt x="366618" y="348135"/>
                    </a:cubicBezTo>
                    <a:cubicBezTo>
                      <a:pt x="382807" y="335952"/>
                      <a:pt x="401998" y="327042"/>
                      <a:pt x="420915" y="317950"/>
                    </a:cubicBezTo>
                    <a:cubicBezTo>
                      <a:pt x="418459" y="314768"/>
                      <a:pt x="415367" y="311495"/>
                      <a:pt x="415003" y="310858"/>
                    </a:cubicBezTo>
                    <a:cubicBezTo>
                      <a:pt x="409819" y="300767"/>
                      <a:pt x="405181" y="290766"/>
                      <a:pt x="400906" y="280583"/>
                    </a:cubicBezTo>
                    <a:cubicBezTo>
                      <a:pt x="396541" y="270218"/>
                      <a:pt x="392630" y="259853"/>
                      <a:pt x="389083" y="249398"/>
                    </a:cubicBezTo>
                    <a:cubicBezTo>
                      <a:pt x="381534" y="226214"/>
                      <a:pt x="374804" y="203211"/>
                      <a:pt x="369892" y="180027"/>
                    </a:cubicBezTo>
                    <a:cubicBezTo>
                      <a:pt x="366527" y="164298"/>
                      <a:pt x="363889" y="148570"/>
                      <a:pt x="361889" y="132841"/>
                    </a:cubicBezTo>
                    <a:cubicBezTo>
                      <a:pt x="356977" y="92837"/>
                      <a:pt x="355886" y="53105"/>
                      <a:pt x="356068" y="13829"/>
                    </a:cubicBezTo>
                    <a:cubicBezTo>
                      <a:pt x="355795" y="6464"/>
                      <a:pt x="361616" y="282"/>
                      <a:pt x="368983" y="9"/>
                    </a:cubicBezTo>
                    <a:cubicBezTo>
                      <a:pt x="376441" y="-264"/>
                      <a:pt x="382625" y="5555"/>
                      <a:pt x="382807" y="12920"/>
                    </a:cubicBezTo>
                    <a:cubicBezTo>
                      <a:pt x="385536" y="51014"/>
                      <a:pt x="390538" y="89109"/>
                      <a:pt x="397086" y="127658"/>
                    </a:cubicBezTo>
                    <a:cubicBezTo>
                      <a:pt x="399633" y="142660"/>
                      <a:pt x="402361" y="157661"/>
                      <a:pt x="405272" y="172845"/>
                    </a:cubicBezTo>
                    <a:cubicBezTo>
                      <a:pt x="409637" y="195029"/>
                      <a:pt x="414185" y="217485"/>
                      <a:pt x="420369" y="240033"/>
                    </a:cubicBezTo>
                    <a:cubicBezTo>
                      <a:pt x="422916" y="250034"/>
                      <a:pt x="425826" y="260035"/>
                      <a:pt x="429100" y="270036"/>
                    </a:cubicBezTo>
                    <a:cubicBezTo>
                      <a:pt x="432375" y="279764"/>
                      <a:pt x="435831" y="289493"/>
                      <a:pt x="439924" y="299312"/>
                    </a:cubicBezTo>
                    <a:cubicBezTo>
                      <a:pt x="440196" y="299948"/>
                      <a:pt x="441742" y="302949"/>
                      <a:pt x="443289" y="306040"/>
                    </a:cubicBezTo>
                    <a:cubicBezTo>
                      <a:pt x="478941" y="291220"/>
                      <a:pt x="517231" y="279674"/>
                      <a:pt x="555066" y="267127"/>
                    </a:cubicBezTo>
                    <a:cubicBezTo>
                      <a:pt x="562069" y="264763"/>
                      <a:pt x="569709" y="268581"/>
                      <a:pt x="572073" y="2755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738;p12">
                <a:extLst>
                  <a:ext uri="{FF2B5EF4-FFF2-40B4-BE49-F238E27FC236}">
                    <a16:creationId xmlns:a16="http://schemas.microsoft.com/office/drawing/2014/main" id="{26C542D6-D37B-417B-A076-F18E0725C494}"/>
                  </a:ext>
                </a:extLst>
              </p:cNvPr>
              <p:cNvSpPr/>
              <p:nvPr/>
            </p:nvSpPr>
            <p:spPr>
              <a:xfrm rot="-5400000">
                <a:off x="8130764" y="2423836"/>
                <a:ext cx="332204" cy="638936"/>
              </a:xfrm>
              <a:custGeom>
                <a:avLst/>
                <a:gdLst/>
                <a:ahLst/>
                <a:cxnLst/>
                <a:rect l="l" t="t" r="r" b="b"/>
                <a:pathLst>
                  <a:path w="664407" h="1277872" extrusionOk="0">
                    <a:moveTo>
                      <a:pt x="638987" y="1276194"/>
                    </a:moveTo>
                    <a:cubicBezTo>
                      <a:pt x="632802" y="1279740"/>
                      <a:pt x="624980" y="1277467"/>
                      <a:pt x="621524" y="1271284"/>
                    </a:cubicBezTo>
                    <a:cubicBezTo>
                      <a:pt x="618068" y="1265102"/>
                      <a:pt x="620251" y="1257283"/>
                      <a:pt x="626435" y="1253828"/>
                    </a:cubicBezTo>
                    <a:cubicBezTo>
                      <a:pt x="632256" y="1250464"/>
                      <a:pt x="634075" y="1242281"/>
                      <a:pt x="635621" y="1233644"/>
                    </a:cubicBezTo>
                    <a:cubicBezTo>
                      <a:pt x="638895" y="1215824"/>
                      <a:pt x="637531" y="1195004"/>
                      <a:pt x="637349" y="1185276"/>
                    </a:cubicBezTo>
                    <a:cubicBezTo>
                      <a:pt x="636985" y="1148454"/>
                      <a:pt x="635075" y="1111632"/>
                      <a:pt x="631619" y="1074992"/>
                    </a:cubicBezTo>
                    <a:cubicBezTo>
                      <a:pt x="628163" y="1038443"/>
                      <a:pt x="623070" y="1001984"/>
                      <a:pt x="616249" y="965799"/>
                    </a:cubicBezTo>
                    <a:cubicBezTo>
                      <a:pt x="600515" y="882609"/>
                      <a:pt x="573594" y="806510"/>
                      <a:pt x="532484" y="737595"/>
                    </a:cubicBezTo>
                    <a:cubicBezTo>
                      <a:pt x="492739" y="670952"/>
                      <a:pt x="439534" y="611036"/>
                      <a:pt x="370230" y="558122"/>
                    </a:cubicBezTo>
                    <a:cubicBezTo>
                      <a:pt x="307566" y="509935"/>
                      <a:pt x="245356" y="467477"/>
                      <a:pt x="187512" y="419290"/>
                    </a:cubicBezTo>
                    <a:cubicBezTo>
                      <a:pt x="148222" y="386559"/>
                      <a:pt x="111024" y="351192"/>
                      <a:pt x="76917" y="309915"/>
                    </a:cubicBezTo>
                    <a:cubicBezTo>
                      <a:pt x="52998" y="281003"/>
                      <a:pt x="29351" y="247455"/>
                      <a:pt x="14890" y="211815"/>
                    </a:cubicBezTo>
                    <a:cubicBezTo>
                      <a:pt x="4521" y="186085"/>
                      <a:pt x="-1299" y="159173"/>
                      <a:pt x="247" y="131989"/>
                    </a:cubicBezTo>
                    <a:cubicBezTo>
                      <a:pt x="3794" y="73164"/>
                      <a:pt x="38537" y="26614"/>
                      <a:pt x="83648" y="8431"/>
                    </a:cubicBezTo>
                    <a:cubicBezTo>
                      <a:pt x="126940" y="-8935"/>
                      <a:pt x="180509" y="-1297"/>
                      <a:pt x="225802" y="48526"/>
                    </a:cubicBezTo>
                    <a:cubicBezTo>
                      <a:pt x="231805" y="55072"/>
                      <a:pt x="236989" y="61982"/>
                      <a:pt x="241354" y="69255"/>
                    </a:cubicBezTo>
                    <a:cubicBezTo>
                      <a:pt x="245902" y="76801"/>
                      <a:pt x="249631" y="84711"/>
                      <a:pt x="252450" y="93167"/>
                    </a:cubicBezTo>
                    <a:cubicBezTo>
                      <a:pt x="255451" y="102258"/>
                      <a:pt x="257907" y="111987"/>
                      <a:pt x="258635" y="121624"/>
                    </a:cubicBezTo>
                    <a:cubicBezTo>
                      <a:pt x="259180" y="128806"/>
                      <a:pt x="258999" y="135898"/>
                      <a:pt x="257544" y="142808"/>
                    </a:cubicBezTo>
                    <a:cubicBezTo>
                      <a:pt x="255997" y="150536"/>
                      <a:pt x="253815" y="157446"/>
                      <a:pt x="250540" y="163992"/>
                    </a:cubicBezTo>
                    <a:cubicBezTo>
                      <a:pt x="247266" y="170629"/>
                      <a:pt x="242809" y="176720"/>
                      <a:pt x="236625" y="182721"/>
                    </a:cubicBezTo>
                    <a:cubicBezTo>
                      <a:pt x="211705" y="206814"/>
                      <a:pt x="169959" y="202541"/>
                      <a:pt x="144220" y="187449"/>
                    </a:cubicBezTo>
                    <a:cubicBezTo>
                      <a:pt x="126758" y="177175"/>
                      <a:pt x="117481" y="161992"/>
                      <a:pt x="119209" y="149354"/>
                    </a:cubicBezTo>
                    <a:cubicBezTo>
                      <a:pt x="120391" y="140353"/>
                      <a:pt x="126303" y="130625"/>
                      <a:pt x="141492" y="123988"/>
                    </a:cubicBezTo>
                    <a:cubicBezTo>
                      <a:pt x="148222" y="120897"/>
                      <a:pt x="156135" y="123897"/>
                      <a:pt x="159227" y="130716"/>
                    </a:cubicBezTo>
                    <a:cubicBezTo>
                      <a:pt x="162228" y="137444"/>
                      <a:pt x="159227" y="145354"/>
                      <a:pt x="152496" y="148445"/>
                    </a:cubicBezTo>
                    <a:cubicBezTo>
                      <a:pt x="149404" y="149809"/>
                      <a:pt x="147131" y="151081"/>
                      <a:pt x="146130" y="152900"/>
                    </a:cubicBezTo>
                    <a:cubicBezTo>
                      <a:pt x="145766" y="153536"/>
                      <a:pt x="146767" y="153900"/>
                      <a:pt x="147131" y="154536"/>
                    </a:cubicBezTo>
                    <a:cubicBezTo>
                      <a:pt x="147858" y="155627"/>
                      <a:pt x="148859" y="156627"/>
                      <a:pt x="149859" y="157628"/>
                    </a:cubicBezTo>
                    <a:cubicBezTo>
                      <a:pt x="156407" y="163810"/>
                      <a:pt x="167231" y="168720"/>
                      <a:pt x="178872" y="170811"/>
                    </a:cubicBezTo>
                    <a:cubicBezTo>
                      <a:pt x="192060" y="173175"/>
                      <a:pt x="206612" y="171902"/>
                      <a:pt x="216434" y="162083"/>
                    </a:cubicBezTo>
                    <a:cubicBezTo>
                      <a:pt x="219981" y="158537"/>
                      <a:pt x="222528" y="154991"/>
                      <a:pt x="224438" y="151081"/>
                    </a:cubicBezTo>
                    <a:cubicBezTo>
                      <a:pt x="226530" y="146808"/>
                      <a:pt x="227712" y="142171"/>
                      <a:pt x="228712" y="137080"/>
                    </a:cubicBezTo>
                    <a:cubicBezTo>
                      <a:pt x="229713" y="131807"/>
                      <a:pt x="229531" y="126261"/>
                      <a:pt x="228712" y="120806"/>
                    </a:cubicBezTo>
                    <a:cubicBezTo>
                      <a:pt x="227803" y="114623"/>
                      <a:pt x="226075" y="108623"/>
                      <a:pt x="224074" y="102895"/>
                    </a:cubicBezTo>
                    <a:cubicBezTo>
                      <a:pt x="221891" y="96621"/>
                      <a:pt x="218981" y="90712"/>
                      <a:pt x="215525" y="85166"/>
                    </a:cubicBezTo>
                    <a:cubicBezTo>
                      <a:pt x="212069" y="79529"/>
                      <a:pt x="207885" y="74346"/>
                      <a:pt x="203247" y="69255"/>
                    </a:cubicBezTo>
                    <a:cubicBezTo>
                      <a:pt x="168504" y="32160"/>
                      <a:pt x="128486" y="24978"/>
                      <a:pt x="95926" y="38525"/>
                    </a:cubicBezTo>
                    <a:cubicBezTo>
                      <a:pt x="61729" y="52708"/>
                      <a:pt x="36445" y="88984"/>
                      <a:pt x="34262" y="133807"/>
                    </a:cubicBezTo>
                    <a:cubicBezTo>
                      <a:pt x="33262" y="155991"/>
                      <a:pt x="38446" y="177720"/>
                      <a:pt x="47086" y="198541"/>
                    </a:cubicBezTo>
                    <a:cubicBezTo>
                      <a:pt x="60547" y="230817"/>
                      <a:pt x="82374" y="261001"/>
                      <a:pt x="104293" y="287186"/>
                    </a:cubicBezTo>
                    <a:cubicBezTo>
                      <a:pt x="137126" y="326463"/>
                      <a:pt x="173142" y="360102"/>
                      <a:pt x="210795" y="391469"/>
                    </a:cubicBezTo>
                    <a:cubicBezTo>
                      <a:pt x="268276" y="439292"/>
                      <a:pt x="329848" y="481933"/>
                      <a:pt x="391967" y="530028"/>
                    </a:cubicBezTo>
                    <a:cubicBezTo>
                      <a:pt x="464454" y="586488"/>
                      <a:pt x="519933" y="650131"/>
                      <a:pt x="561042" y="720775"/>
                    </a:cubicBezTo>
                    <a:cubicBezTo>
                      <a:pt x="603243" y="793236"/>
                      <a:pt x="630437" y="873153"/>
                      <a:pt x="645898" y="960435"/>
                    </a:cubicBezTo>
                    <a:cubicBezTo>
                      <a:pt x="652356" y="997621"/>
                      <a:pt x="657085" y="1034988"/>
                      <a:pt x="660087" y="1072446"/>
                    </a:cubicBezTo>
                    <a:cubicBezTo>
                      <a:pt x="663088" y="1109995"/>
                      <a:pt x="664452" y="1147545"/>
                      <a:pt x="664361" y="1185185"/>
                    </a:cubicBezTo>
                    <a:cubicBezTo>
                      <a:pt x="664271" y="1197640"/>
                      <a:pt x="665544" y="1226825"/>
                      <a:pt x="659086" y="1248100"/>
                    </a:cubicBezTo>
                    <a:cubicBezTo>
                      <a:pt x="655175" y="1260829"/>
                      <a:pt x="648445" y="1271012"/>
                      <a:pt x="638987" y="1276194"/>
                    </a:cubicBezTo>
                    <a:lnTo>
                      <a:pt x="638987" y="1276194"/>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739;p12">
                <a:extLst>
                  <a:ext uri="{FF2B5EF4-FFF2-40B4-BE49-F238E27FC236}">
                    <a16:creationId xmlns:a16="http://schemas.microsoft.com/office/drawing/2014/main" id="{DE7E125C-6737-4743-9EE4-894C26E5C8F9}"/>
                  </a:ext>
                </a:extLst>
              </p:cNvPr>
              <p:cNvSpPr/>
              <p:nvPr/>
            </p:nvSpPr>
            <p:spPr>
              <a:xfrm rot="-5400000">
                <a:off x="7856820" y="2781212"/>
                <a:ext cx="178488" cy="314122"/>
              </a:xfrm>
              <a:custGeom>
                <a:avLst/>
                <a:gdLst/>
                <a:ahLst/>
                <a:cxnLst/>
                <a:rect l="l" t="t" r="r" b="b"/>
                <a:pathLst>
                  <a:path w="356977" h="628244" extrusionOk="0">
                    <a:moveTo>
                      <a:pt x="356977" y="39913"/>
                    </a:moveTo>
                    <a:cubicBezTo>
                      <a:pt x="356977" y="61915"/>
                      <a:pt x="336696" y="79735"/>
                      <a:pt x="311775" y="79735"/>
                    </a:cubicBezTo>
                    <a:cubicBezTo>
                      <a:pt x="286764" y="79735"/>
                      <a:pt x="266483" y="61915"/>
                      <a:pt x="266483" y="39913"/>
                    </a:cubicBezTo>
                    <a:cubicBezTo>
                      <a:pt x="266483" y="17911"/>
                      <a:pt x="286764" y="0"/>
                      <a:pt x="311775" y="0"/>
                    </a:cubicBezTo>
                    <a:cubicBezTo>
                      <a:pt x="336696" y="0"/>
                      <a:pt x="356977" y="17911"/>
                      <a:pt x="356977" y="39913"/>
                    </a:cubicBezTo>
                    <a:close/>
                    <a:moveTo>
                      <a:pt x="100954" y="189746"/>
                    </a:moveTo>
                    <a:cubicBezTo>
                      <a:pt x="125874" y="189746"/>
                      <a:pt x="146156" y="171835"/>
                      <a:pt x="146156" y="149833"/>
                    </a:cubicBezTo>
                    <a:cubicBezTo>
                      <a:pt x="146156" y="127922"/>
                      <a:pt x="125874" y="110011"/>
                      <a:pt x="100954" y="110011"/>
                    </a:cubicBezTo>
                    <a:cubicBezTo>
                      <a:pt x="75943" y="110011"/>
                      <a:pt x="55661" y="127922"/>
                      <a:pt x="55661" y="149833"/>
                    </a:cubicBezTo>
                    <a:cubicBezTo>
                      <a:pt x="55661" y="171835"/>
                      <a:pt x="75943" y="189746"/>
                      <a:pt x="100954" y="189746"/>
                    </a:cubicBezTo>
                    <a:close/>
                    <a:moveTo>
                      <a:pt x="90404" y="358490"/>
                    </a:moveTo>
                    <a:cubicBezTo>
                      <a:pt x="90404" y="336488"/>
                      <a:pt x="70213" y="318668"/>
                      <a:pt x="45202" y="318668"/>
                    </a:cubicBezTo>
                    <a:cubicBezTo>
                      <a:pt x="20282" y="318668"/>
                      <a:pt x="0" y="336488"/>
                      <a:pt x="0" y="358490"/>
                    </a:cubicBezTo>
                    <a:cubicBezTo>
                      <a:pt x="0" y="380492"/>
                      <a:pt x="20282" y="398312"/>
                      <a:pt x="45202" y="398312"/>
                    </a:cubicBezTo>
                    <a:cubicBezTo>
                      <a:pt x="70213" y="398312"/>
                      <a:pt x="90404" y="380492"/>
                      <a:pt x="90404" y="358490"/>
                    </a:cubicBezTo>
                    <a:close/>
                    <a:moveTo>
                      <a:pt x="102773" y="548509"/>
                    </a:moveTo>
                    <a:cubicBezTo>
                      <a:pt x="77762" y="548509"/>
                      <a:pt x="57571" y="566420"/>
                      <a:pt x="57571" y="588422"/>
                    </a:cubicBezTo>
                    <a:cubicBezTo>
                      <a:pt x="57571" y="610334"/>
                      <a:pt x="77762" y="628245"/>
                      <a:pt x="102773" y="628245"/>
                    </a:cubicBezTo>
                    <a:cubicBezTo>
                      <a:pt x="127693" y="628245"/>
                      <a:pt x="147975" y="610334"/>
                      <a:pt x="147975" y="588422"/>
                    </a:cubicBezTo>
                    <a:cubicBezTo>
                      <a:pt x="147975" y="566420"/>
                      <a:pt x="127693" y="548509"/>
                      <a:pt x="102773"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1" name="Google Shape;740;p12">
                <a:extLst>
                  <a:ext uri="{FF2B5EF4-FFF2-40B4-BE49-F238E27FC236}">
                    <a16:creationId xmlns:a16="http://schemas.microsoft.com/office/drawing/2014/main" id="{20EEB720-79B8-4A2D-95AA-0919828543BE}"/>
                  </a:ext>
                </a:extLst>
              </p:cNvPr>
              <p:cNvSpPr/>
              <p:nvPr/>
            </p:nvSpPr>
            <p:spPr>
              <a:xfrm rot="-5400000">
                <a:off x="8735879" y="3106355"/>
                <a:ext cx="258615" cy="278168"/>
              </a:xfrm>
              <a:custGeom>
                <a:avLst/>
                <a:gdLst/>
                <a:ahLst/>
                <a:cxnLst/>
                <a:rect l="l" t="t" r="r" b="b"/>
                <a:pathLst>
                  <a:path w="517230" h="556335" extrusionOk="0">
                    <a:moveTo>
                      <a:pt x="501190" y="535678"/>
                    </a:moveTo>
                    <a:cubicBezTo>
                      <a:pt x="504010" y="534314"/>
                      <a:pt x="507466" y="534314"/>
                      <a:pt x="510467" y="535859"/>
                    </a:cubicBezTo>
                    <a:cubicBezTo>
                      <a:pt x="517652" y="539587"/>
                      <a:pt x="517288" y="545315"/>
                      <a:pt x="517197" y="546497"/>
                    </a:cubicBezTo>
                    <a:cubicBezTo>
                      <a:pt x="517107" y="548770"/>
                      <a:pt x="514560" y="557407"/>
                      <a:pt x="504465" y="556225"/>
                    </a:cubicBezTo>
                    <a:cubicBezTo>
                      <a:pt x="500281" y="555679"/>
                      <a:pt x="485001" y="551224"/>
                      <a:pt x="478908" y="549315"/>
                    </a:cubicBezTo>
                    <a:lnTo>
                      <a:pt x="430613" y="533587"/>
                    </a:lnTo>
                    <a:cubicBezTo>
                      <a:pt x="407512" y="525586"/>
                      <a:pt x="385229" y="516312"/>
                      <a:pt x="363402" y="506129"/>
                    </a:cubicBezTo>
                    <a:cubicBezTo>
                      <a:pt x="341574" y="495946"/>
                      <a:pt x="320200" y="484763"/>
                      <a:pt x="299100" y="473217"/>
                    </a:cubicBezTo>
                    <a:cubicBezTo>
                      <a:pt x="228978" y="434667"/>
                      <a:pt x="148942" y="382753"/>
                      <a:pt x="89552" y="319565"/>
                    </a:cubicBezTo>
                    <a:cubicBezTo>
                      <a:pt x="46533" y="273651"/>
                      <a:pt x="14337" y="221828"/>
                      <a:pt x="3150" y="165368"/>
                    </a:cubicBezTo>
                    <a:cubicBezTo>
                      <a:pt x="-852" y="144820"/>
                      <a:pt x="-1307" y="120636"/>
                      <a:pt x="3332" y="97725"/>
                    </a:cubicBezTo>
                    <a:cubicBezTo>
                      <a:pt x="8243" y="74177"/>
                      <a:pt x="18430" y="51902"/>
                      <a:pt x="35346" y="35628"/>
                    </a:cubicBezTo>
                    <a:cubicBezTo>
                      <a:pt x="63631" y="8352"/>
                      <a:pt x="103104" y="-3104"/>
                      <a:pt x="140575" y="715"/>
                    </a:cubicBezTo>
                    <a:cubicBezTo>
                      <a:pt x="179229" y="4533"/>
                      <a:pt x="215427" y="24354"/>
                      <a:pt x="234981" y="58266"/>
                    </a:cubicBezTo>
                    <a:cubicBezTo>
                      <a:pt x="244167" y="74359"/>
                      <a:pt x="249896" y="92815"/>
                      <a:pt x="250169" y="110908"/>
                    </a:cubicBezTo>
                    <a:cubicBezTo>
                      <a:pt x="250442" y="129819"/>
                      <a:pt x="245076" y="148548"/>
                      <a:pt x="231979" y="164277"/>
                    </a:cubicBezTo>
                    <a:cubicBezTo>
                      <a:pt x="223066" y="174914"/>
                      <a:pt x="199783" y="186461"/>
                      <a:pt x="177773" y="188643"/>
                    </a:cubicBezTo>
                    <a:cubicBezTo>
                      <a:pt x="161039" y="190370"/>
                      <a:pt x="145395" y="186733"/>
                      <a:pt x="136391" y="176369"/>
                    </a:cubicBezTo>
                    <a:cubicBezTo>
                      <a:pt x="132480" y="171914"/>
                      <a:pt x="132844" y="165186"/>
                      <a:pt x="137210" y="161185"/>
                    </a:cubicBezTo>
                    <a:cubicBezTo>
                      <a:pt x="141666" y="157276"/>
                      <a:pt x="148488" y="157640"/>
                      <a:pt x="152398" y="162095"/>
                    </a:cubicBezTo>
                    <a:cubicBezTo>
                      <a:pt x="158856" y="169095"/>
                      <a:pt x="171043" y="168004"/>
                      <a:pt x="182685" y="165368"/>
                    </a:cubicBezTo>
                    <a:cubicBezTo>
                      <a:pt x="195872" y="162277"/>
                      <a:pt x="208787" y="156094"/>
                      <a:pt x="213971" y="149639"/>
                    </a:cubicBezTo>
                    <a:cubicBezTo>
                      <a:pt x="223066" y="138274"/>
                      <a:pt x="226522" y="124909"/>
                      <a:pt x="226068" y="111544"/>
                    </a:cubicBezTo>
                    <a:cubicBezTo>
                      <a:pt x="225613" y="97452"/>
                      <a:pt x="220793" y="83269"/>
                      <a:pt x="213426" y="70904"/>
                    </a:cubicBezTo>
                    <a:cubicBezTo>
                      <a:pt x="197600" y="44538"/>
                      <a:pt x="168587" y="29900"/>
                      <a:pt x="138119" y="27263"/>
                    </a:cubicBezTo>
                    <a:cubicBezTo>
                      <a:pt x="108379" y="24717"/>
                      <a:pt x="77092" y="33809"/>
                      <a:pt x="54900" y="55720"/>
                    </a:cubicBezTo>
                    <a:cubicBezTo>
                      <a:pt x="42258" y="68176"/>
                      <a:pt x="34982" y="85360"/>
                      <a:pt x="31435" y="103362"/>
                    </a:cubicBezTo>
                    <a:cubicBezTo>
                      <a:pt x="27706" y="122545"/>
                      <a:pt x="28161" y="142638"/>
                      <a:pt x="31526" y="159731"/>
                    </a:cubicBezTo>
                    <a:cubicBezTo>
                      <a:pt x="41622" y="211191"/>
                      <a:pt x="71362" y="258104"/>
                      <a:pt x="110289" y="300290"/>
                    </a:cubicBezTo>
                    <a:cubicBezTo>
                      <a:pt x="167223" y="362024"/>
                      <a:pt x="243803" y="413392"/>
                      <a:pt x="311106" y="451669"/>
                    </a:cubicBezTo>
                    <a:cubicBezTo>
                      <a:pt x="331569" y="463398"/>
                      <a:pt x="352306" y="474580"/>
                      <a:pt x="373497" y="484945"/>
                    </a:cubicBezTo>
                    <a:cubicBezTo>
                      <a:pt x="394416" y="495219"/>
                      <a:pt x="415880" y="504584"/>
                      <a:pt x="438071" y="512766"/>
                    </a:cubicBezTo>
                    <a:lnTo>
                      <a:pt x="485365" y="529313"/>
                    </a:lnTo>
                    <a:cubicBezTo>
                      <a:pt x="488548" y="530404"/>
                      <a:pt x="495915" y="533950"/>
                      <a:pt x="501190" y="535678"/>
                    </a:cubicBezTo>
                    <a:lnTo>
                      <a:pt x="501190" y="535678"/>
                    </a:lnTo>
                    <a:close/>
                    <a:moveTo>
                      <a:pt x="503100" y="536223"/>
                    </a:moveTo>
                    <a:cubicBezTo>
                      <a:pt x="505465" y="536859"/>
                      <a:pt x="507102" y="536859"/>
                      <a:pt x="507284" y="535768"/>
                    </a:cubicBezTo>
                    <a:cubicBezTo>
                      <a:pt x="507557" y="533677"/>
                      <a:pt x="504646" y="535314"/>
                      <a:pt x="503100" y="536223"/>
                    </a:cubicBezTo>
                    <a:lnTo>
                      <a:pt x="503100" y="53622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2" name="Google Shape;741;p12">
                <a:extLst>
                  <a:ext uri="{FF2B5EF4-FFF2-40B4-BE49-F238E27FC236}">
                    <a16:creationId xmlns:a16="http://schemas.microsoft.com/office/drawing/2014/main" id="{E7698990-F84C-4DCD-8D84-9BC300C9D3AF}"/>
                  </a:ext>
                </a:extLst>
              </p:cNvPr>
              <p:cNvSpPr/>
              <p:nvPr/>
            </p:nvSpPr>
            <p:spPr>
              <a:xfrm rot="-5400000">
                <a:off x="8049101" y="3501905"/>
                <a:ext cx="945195" cy="378907"/>
              </a:xfrm>
              <a:custGeom>
                <a:avLst/>
                <a:gdLst/>
                <a:ahLst/>
                <a:cxnLst/>
                <a:rect l="l" t="t" r="r" b="b"/>
                <a:pathLst>
                  <a:path w="1890390" h="757814" extrusionOk="0">
                    <a:moveTo>
                      <a:pt x="1890161" y="533405"/>
                    </a:moveTo>
                    <a:cubicBezTo>
                      <a:pt x="1890525" y="535314"/>
                      <a:pt x="1890798" y="538769"/>
                      <a:pt x="1888161" y="542951"/>
                    </a:cubicBezTo>
                    <a:cubicBezTo>
                      <a:pt x="1887524" y="543951"/>
                      <a:pt x="1885705" y="546042"/>
                      <a:pt x="1882703" y="548770"/>
                    </a:cubicBezTo>
                    <a:cubicBezTo>
                      <a:pt x="1873063" y="557498"/>
                      <a:pt x="1846233" y="578045"/>
                      <a:pt x="1838957" y="581591"/>
                    </a:cubicBezTo>
                    <a:cubicBezTo>
                      <a:pt x="1820039" y="590956"/>
                      <a:pt x="1800394" y="597047"/>
                      <a:pt x="1780203" y="601230"/>
                    </a:cubicBezTo>
                    <a:cubicBezTo>
                      <a:pt x="1760649" y="605230"/>
                      <a:pt x="1740549" y="607230"/>
                      <a:pt x="1719995" y="608412"/>
                    </a:cubicBezTo>
                    <a:cubicBezTo>
                      <a:pt x="1661150" y="611594"/>
                      <a:pt x="1599304" y="602412"/>
                      <a:pt x="1539368" y="586228"/>
                    </a:cubicBezTo>
                    <a:cubicBezTo>
                      <a:pt x="1479433" y="570045"/>
                      <a:pt x="1421407" y="546861"/>
                      <a:pt x="1370384" y="522222"/>
                    </a:cubicBezTo>
                    <a:cubicBezTo>
                      <a:pt x="1274614" y="475853"/>
                      <a:pt x="1180208" y="420212"/>
                      <a:pt x="1084984" y="368934"/>
                    </a:cubicBezTo>
                    <a:cubicBezTo>
                      <a:pt x="989578" y="317747"/>
                      <a:pt x="893262" y="271197"/>
                      <a:pt x="792672" y="244558"/>
                    </a:cubicBezTo>
                    <a:cubicBezTo>
                      <a:pt x="777938" y="254740"/>
                      <a:pt x="757838" y="262105"/>
                      <a:pt x="740466" y="272651"/>
                    </a:cubicBezTo>
                    <a:cubicBezTo>
                      <a:pt x="736374" y="275106"/>
                      <a:pt x="732554" y="277743"/>
                      <a:pt x="729098" y="280743"/>
                    </a:cubicBezTo>
                    <a:cubicBezTo>
                      <a:pt x="701267" y="305018"/>
                      <a:pt x="677711" y="333203"/>
                      <a:pt x="657339" y="363297"/>
                    </a:cubicBezTo>
                    <a:cubicBezTo>
                      <a:pt x="636420" y="394300"/>
                      <a:pt x="618867" y="427212"/>
                      <a:pt x="603587" y="459943"/>
                    </a:cubicBezTo>
                    <a:cubicBezTo>
                      <a:pt x="578303" y="513948"/>
                      <a:pt x="564934" y="586955"/>
                      <a:pt x="534193" y="645689"/>
                    </a:cubicBezTo>
                    <a:cubicBezTo>
                      <a:pt x="519914" y="673055"/>
                      <a:pt x="501906" y="697421"/>
                      <a:pt x="477986" y="716059"/>
                    </a:cubicBezTo>
                    <a:cubicBezTo>
                      <a:pt x="401042" y="775520"/>
                      <a:pt x="309729" y="765973"/>
                      <a:pt x="248611" y="721878"/>
                    </a:cubicBezTo>
                    <a:cubicBezTo>
                      <a:pt x="182399" y="673964"/>
                      <a:pt x="151294" y="586137"/>
                      <a:pt x="209775" y="501856"/>
                    </a:cubicBezTo>
                    <a:cubicBezTo>
                      <a:pt x="215414" y="493764"/>
                      <a:pt x="222326" y="486855"/>
                      <a:pt x="230148" y="480945"/>
                    </a:cubicBezTo>
                    <a:cubicBezTo>
                      <a:pt x="240789" y="472853"/>
                      <a:pt x="253067" y="466580"/>
                      <a:pt x="265982" y="461216"/>
                    </a:cubicBezTo>
                    <a:cubicBezTo>
                      <a:pt x="275532" y="457306"/>
                      <a:pt x="285536" y="454124"/>
                      <a:pt x="295723" y="451942"/>
                    </a:cubicBezTo>
                    <a:cubicBezTo>
                      <a:pt x="306000" y="449760"/>
                      <a:pt x="316459" y="448578"/>
                      <a:pt x="327009" y="448487"/>
                    </a:cubicBezTo>
                    <a:cubicBezTo>
                      <a:pt x="336468" y="448487"/>
                      <a:pt x="345654" y="449578"/>
                      <a:pt x="354476" y="451942"/>
                    </a:cubicBezTo>
                    <a:cubicBezTo>
                      <a:pt x="363480" y="454397"/>
                      <a:pt x="372029" y="458124"/>
                      <a:pt x="380033" y="463216"/>
                    </a:cubicBezTo>
                    <a:cubicBezTo>
                      <a:pt x="403407" y="477854"/>
                      <a:pt x="416959" y="497128"/>
                      <a:pt x="421506" y="517948"/>
                    </a:cubicBezTo>
                    <a:cubicBezTo>
                      <a:pt x="426144" y="539405"/>
                      <a:pt x="421233" y="562771"/>
                      <a:pt x="406135" y="584683"/>
                    </a:cubicBezTo>
                    <a:cubicBezTo>
                      <a:pt x="396495" y="598775"/>
                      <a:pt x="379487" y="609412"/>
                      <a:pt x="362116" y="612231"/>
                    </a:cubicBezTo>
                    <a:cubicBezTo>
                      <a:pt x="343380" y="615140"/>
                      <a:pt x="324372" y="609594"/>
                      <a:pt x="312821" y="591228"/>
                    </a:cubicBezTo>
                    <a:cubicBezTo>
                      <a:pt x="309547" y="586228"/>
                      <a:pt x="311002" y="579591"/>
                      <a:pt x="316004" y="576409"/>
                    </a:cubicBezTo>
                    <a:cubicBezTo>
                      <a:pt x="321007" y="573227"/>
                      <a:pt x="327646" y="574681"/>
                      <a:pt x="330829" y="579591"/>
                    </a:cubicBezTo>
                    <a:cubicBezTo>
                      <a:pt x="337378" y="589683"/>
                      <a:pt x="348110" y="592138"/>
                      <a:pt x="358387" y="590319"/>
                    </a:cubicBezTo>
                    <a:cubicBezTo>
                      <a:pt x="369847" y="588319"/>
                      <a:pt x="380942" y="581228"/>
                      <a:pt x="387218" y="571863"/>
                    </a:cubicBezTo>
                    <a:cubicBezTo>
                      <a:pt x="397950" y="555680"/>
                      <a:pt x="401861" y="538769"/>
                      <a:pt x="398223" y="523222"/>
                    </a:cubicBezTo>
                    <a:cubicBezTo>
                      <a:pt x="394676" y="508129"/>
                      <a:pt x="384126" y="494674"/>
                      <a:pt x="367027" y="484218"/>
                    </a:cubicBezTo>
                    <a:cubicBezTo>
                      <a:pt x="361115" y="480672"/>
                      <a:pt x="354658" y="478035"/>
                      <a:pt x="348019" y="476308"/>
                    </a:cubicBezTo>
                    <a:cubicBezTo>
                      <a:pt x="341379" y="474581"/>
                      <a:pt x="334376" y="473853"/>
                      <a:pt x="327282" y="473944"/>
                    </a:cubicBezTo>
                    <a:cubicBezTo>
                      <a:pt x="318551" y="474126"/>
                      <a:pt x="309820" y="475308"/>
                      <a:pt x="301361" y="477217"/>
                    </a:cubicBezTo>
                    <a:cubicBezTo>
                      <a:pt x="292721" y="479217"/>
                      <a:pt x="284263" y="482036"/>
                      <a:pt x="276168" y="485491"/>
                    </a:cubicBezTo>
                    <a:cubicBezTo>
                      <a:pt x="267255" y="489309"/>
                      <a:pt x="258524" y="493582"/>
                      <a:pt x="250793" y="498947"/>
                    </a:cubicBezTo>
                    <a:cubicBezTo>
                      <a:pt x="243517" y="503947"/>
                      <a:pt x="237060" y="509766"/>
                      <a:pt x="232058" y="517130"/>
                    </a:cubicBezTo>
                    <a:cubicBezTo>
                      <a:pt x="184400" y="587137"/>
                      <a:pt x="210776" y="659053"/>
                      <a:pt x="265527" y="698421"/>
                    </a:cubicBezTo>
                    <a:cubicBezTo>
                      <a:pt x="317641" y="735788"/>
                      <a:pt x="395131" y="744153"/>
                      <a:pt x="460705" y="693693"/>
                    </a:cubicBezTo>
                    <a:cubicBezTo>
                      <a:pt x="481624" y="677692"/>
                      <a:pt x="497176" y="656508"/>
                      <a:pt x="509909" y="632869"/>
                    </a:cubicBezTo>
                    <a:cubicBezTo>
                      <a:pt x="541014" y="574772"/>
                      <a:pt x="555111" y="502492"/>
                      <a:pt x="580850" y="449123"/>
                    </a:cubicBezTo>
                    <a:cubicBezTo>
                      <a:pt x="597130" y="415484"/>
                      <a:pt x="615774" y="381662"/>
                      <a:pt x="637966" y="350023"/>
                    </a:cubicBezTo>
                    <a:cubicBezTo>
                      <a:pt x="659885" y="318565"/>
                      <a:pt x="685169" y="289289"/>
                      <a:pt x="714910" y="264196"/>
                    </a:cubicBezTo>
                    <a:cubicBezTo>
                      <a:pt x="719366" y="260468"/>
                      <a:pt x="724277" y="257195"/>
                      <a:pt x="729462" y="254104"/>
                    </a:cubicBezTo>
                    <a:cubicBezTo>
                      <a:pt x="740194" y="247831"/>
                      <a:pt x="751835" y="242830"/>
                      <a:pt x="762931" y="237739"/>
                    </a:cubicBezTo>
                    <a:cubicBezTo>
                      <a:pt x="643696" y="211282"/>
                      <a:pt x="518095" y="214100"/>
                      <a:pt x="380670" y="272470"/>
                    </a:cubicBezTo>
                    <a:cubicBezTo>
                      <a:pt x="359024" y="281652"/>
                      <a:pt x="339560" y="293290"/>
                      <a:pt x="321279" y="306382"/>
                    </a:cubicBezTo>
                    <a:cubicBezTo>
                      <a:pt x="292357" y="326929"/>
                      <a:pt x="266255" y="350932"/>
                      <a:pt x="239425" y="374116"/>
                    </a:cubicBezTo>
                    <a:cubicBezTo>
                      <a:pt x="233877" y="379026"/>
                      <a:pt x="225328" y="378480"/>
                      <a:pt x="220507" y="372934"/>
                    </a:cubicBezTo>
                    <a:cubicBezTo>
                      <a:pt x="215596" y="367388"/>
                      <a:pt x="216142" y="358933"/>
                      <a:pt x="221690" y="354023"/>
                    </a:cubicBezTo>
                    <a:cubicBezTo>
                      <a:pt x="245427" y="332839"/>
                      <a:pt x="268983" y="311746"/>
                      <a:pt x="293904" y="292199"/>
                    </a:cubicBezTo>
                    <a:cubicBezTo>
                      <a:pt x="293631" y="292017"/>
                      <a:pt x="292812" y="291471"/>
                      <a:pt x="292721" y="291381"/>
                    </a:cubicBezTo>
                    <a:cubicBezTo>
                      <a:pt x="283717" y="286016"/>
                      <a:pt x="274622" y="281107"/>
                      <a:pt x="265345" y="276288"/>
                    </a:cubicBezTo>
                    <a:cubicBezTo>
                      <a:pt x="256069" y="271560"/>
                      <a:pt x="246610" y="267105"/>
                      <a:pt x="237151" y="262832"/>
                    </a:cubicBezTo>
                    <a:cubicBezTo>
                      <a:pt x="215050" y="252558"/>
                      <a:pt x="192586" y="243557"/>
                      <a:pt x="170030" y="234557"/>
                    </a:cubicBezTo>
                    <a:cubicBezTo>
                      <a:pt x="155023" y="228556"/>
                      <a:pt x="139926" y="222646"/>
                      <a:pt x="124828" y="216827"/>
                    </a:cubicBezTo>
                    <a:cubicBezTo>
                      <a:pt x="86720" y="202099"/>
                      <a:pt x="48612" y="188006"/>
                      <a:pt x="9868" y="175823"/>
                    </a:cubicBezTo>
                    <a:cubicBezTo>
                      <a:pt x="2683" y="173823"/>
                      <a:pt x="-1501" y="166459"/>
                      <a:pt x="500" y="159276"/>
                    </a:cubicBezTo>
                    <a:cubicBezTo>
                      <a:pt x="2501" y="152185"/>
                      <a:pt x="9868" y="148002"/>
                      <a:pt x="16962" y="149912"/>
                    </a:cubicBezTo>
                    <a:cubicBezTo>
                      <a:pt x="57343" y="159549"/>
                      <a:pt x="97543" y="169914"/>
                      <a:pt x="137015" y="183370"/>
                    </a:cubicBezTo>
                    <a:cubicBezTo>
                      <a:pt x="152841" y="188734"/>
                      <a:pt x="168393" y="194643"/>
                      <a:pt x="183764" y="201190"/>
                    </a:cubicBezTo>
                    <a:cubicBezTo>
                      <a:pt x="206865" y="210918"/>
                      <a:pt x="229238" y="222101"/>
                      <a:pt x="251521" y="233829"/>
                    </a:cubicBezTo>
                    <a:cubicBezTo>
                      <a:pt x="261162" y="239012"/>
                      <a:pt x="270711" y="244467"/>
                      <a:pt x="280079" y="250285"/>
                    </a:cubicBezTo>
                    <a:cubicBezTo>
                      <a:pt x="289447" y="256013"/>
                      <a:pt x="298633" y="262105"/>
                      <a:pt x="307637" y="268469"/>
                    </a:cubicBezTo>
                    <a:cubicBezTo>
                      <a:pt x="308183" y="268924"/>
                      <a:pt x="311821" y="273651"/>
                      <a:pt x="315004" y="276561"/>
                    </a:cubicBezTo>
                    <a:lnTo>
                      <a:pt x="314003" y="276924"/>
                    </a:lnTo>
                    <a:cubicBezTo>
                      <a:pt x="313640" y="277106"/>
                      <a:pt x="313185" y="277288"/>
                      <a:pt x="312821" y="277379"/>
                    </a:cubicBezTo>
                    <a:lnTo>
                      <a:pt x="312003" y="277743"/>
                    </a:lnTo>
                    <a:cubicBezTo>
                      <a:pt x="312730" y="277561"/>
                      <a:pt x="313549" y="277470"/>
                      <a:pt x="314276" y="277379"/>
                    </a:cubicBezTo>
                    <a:cubicBezTo>
                      <a:pt x="314640" y="277106"/>
                      <a:pt x="315004" y="277015"/>
                      <a:pt x="315277" y="276743"/>
                    </a:cubicBezTo>
                    <a:lnTo>
                      <a:pt x="315004" y="276470"/>
                    </a:lnTo>
                    <a:cubicBezTo>
                      <a:pt x="315459" y="276288"/>
                      <a:pt x="315731" y="276379"/>
                      <a:pt x="316186" y="276197"/>
                    </a:cubicBezTo>
                    <a:cubicBezTo>
                      <a:pt x="332830" y="264741"/>
                      <a:pt x="349656" y="253649"/>
                      <a:pt x="368937" y="245103"/>
                    </a:cubicBezTo>
                    <a:cubicBezTo>
                      <a:pt x="467072" y="201917"/>
                      <a:pt x="559840" y="185824"/>
                      <a:pt x="648880" y="188370"/>
                    </a:cubicBezTo>
                    <a:lnTo>
                      <a:pt x="611227" y="158549"/>
                    </a:lnTo>
                    <a:cubicBezTo>
                      <a:pt x="587125" y="139638"/>
                      <a:pt x="562387" y="122364"/>
                      <a:pt x="537467" y="105544"/>
                    </a:cubicBezTo>
                    <a:cubicBezTo>
                      <a:pt x="520823" y="94270"/>
                      <a:pt x="504179" y="83269"/>
                      <a:pt x="486990" y="72722"/>
                    </a:cubicBezTo>
                    <a:cubicBezTo>
                      <a:pt x="458886" y="55630"/>
                      <a:pt x="429782" y="39628"/>
                      <a:pt x="398223" y="25899"/>
                    </a:cubicBezTo>
                    <a:cubicBezTo>
                      <a:pt x="391311" y="23172"/>
                      <a:pt x="387946" y="15444"/>
                      <a:pt x="390674" y="8534"/>
                    </a:cubicBezTo>
                    <a:cubicBezTo>
                      <a:pt x="393312" y="1624"/>
                      <a:pt x="401133" y="-1740"/>
                      <a:pt x="408045" y="897"/>
                    </a:cubicBezTo>
                    <a:cubicBezTo>
                      <a:pt x="450519" y="15898"/>
                      <a:pt x="489991" y="33809"/>
                      <a:pt x="527008" y="55811"/>
                    </a:cubicBezTo>
                    <a:cubicBezTo>
                      <a:pt x="542014" y="64722"/>
                      <a:pt x="556566" y="74359"/>
                      <a:pt x="570754" y="84633"/>
                    </a:cubicBezTo>
                    <a:cubicBezTo>
                      <a:pt x="591673" y="99816"/>
                      <a:pt x="611682" y="116545"/>
                      <a:pt x="631600" y="133728"/>
                    </a:cubicBezTo>
                    <a:lnTo>
                      <a:pt x="672709" y="171732"/>
                    </a:lnTo>
                    <a:lnTo>
                      <a:pt x="685260" y="184461"/>
                    </a:lnTo>
                    <a:cubicBezTo>
                      <a:pt x="686715" y="185461"/>
                      <a:pt x="691081" y="188734"/>
                      <a:pt x="692081" y="190098"/>
                    </a:cubicBezTo>
                    <a:cubicBezTo>
                      <a:pt x="692354" y="190552"/>
                      <a:pt x="692172" y="190825"/>
                      <a:pt x="692445" y="191279"/>
                    </a:cubicBezTo>
                    <a:cubicBezTo>
                      <a:pt x="729189" y="194825"/>
                      <a:pt x="765296" y="201280"/>
                      <a:pt x="800857" y="210281"/>
                    </a:cubicBezTo>
                    <a:cubicBezTo>
                      <a:pt x="882985" y="231193"/>
                      <a:pt x="962384" y="265469"/>
                      <a:pt x="1040509" y="305018"/>
                    </a:cubicBezTo>
                    <a:cubicBezTo>
                      <a:pt x="1031505" y="289289"/>
                      <a:pt x="1022774" y="273288"/>
                      <a:pt x="1013043" y="258286"/>
                    </a:cubicBezTo>
                    <a:cubicBezTo>
                      <a:pt x="1007040" y="249013"/>
                      <a:pt x="1000855" y="239830"/>
                      <a:pt x="994580" y="230556"/>
                    </a:cubicBezTo>
                    <a:cubicBezTo>
                      <a:pt x="985394" y="217100"/>
                      <a:pt x="976117" y="203372"/>
                      <a:pt x="965567" y="190007"/>
                    </a:cubicBezTo>
                    <a:lnTo>
                      <a:pt x="929369" y="144275"/>
                    </a:lnTo>
                    <a:lnTo>
                      <a:pt x="917546" y="130819"/>
                    </a:lnTo>
                    <a:cubicBezTo>
                      <a:pt x="916181" y="130092"/>
                      <a:pt x="913999" y="129001"/>
                      <a:pt x="913271" y="128546"/>
                    </a:cubicBezTo>
                    <a:cubicBezTo>
                      <a:pt x="911088" y="127091"/>
                      <a:pt x="909633" y="125728"/>
                      <a:pt x="908905" y="124546"/>
                    </a:cubicBezTo>
                    <a:cubicBezTo>
                      <a:pt x="905904" y="119909"/>
                      <a:pt x="905540" y="115545"/>
                      <a:pt x="907541" y="111726"/>
                    </a:cubicBezTo>
                    <a:cubicBezTo>
                      <a:pt x="908541" y="109544"/>
                      <a:pt x="910270" y="105544"/>
                      <a:pt x="916181" y="104180"/>
                    </a:cubicBezTo>
                    <a:cubicBezTo>
                      <a:pt x="919728" y="103089"/>
                      <a:pt x="923457" y="103725"/>
                      <a:pt x="926368" y="105453"/>
                    </a:cubicBezTo>
                    <a:cubicBezTo>
                      <a:pt x="926277" y="105635"/>
                      <a:pt x="926186" y="105816"/>
                      <a:pt x="926095" y="105998"/>
                    </a:cubicBezTo>
                    <a:cubicBezTo>
                      <a:pt x="925458" y="107635"/>
                      <a:pt x="927550" y="108453"/>
                      <a:pt x="929915" y="109089"/>
                    </a:cubicBezTo>
                    <a:cubicBezTo>
                      <a:pt x="929733" y="108635"/>
                      <a:pt x="929551" y="108271"/>
                      <a:pt x="929278" y="107817"/>
                    </a:cubicBezTo>
                    <a:cubicBezTo>
                      <a:pt x="929733" y="108271"/>
                      <a:pt x="930097" y="108726"/>
                      <a:pt x="930369" y="109180"/>
                    </a:cubicBezTo>
                    <a:cubicBezTo>
                      <a:pt x="932370" y="109726"/>
                      <a:pt x="934462" y="110181"/>
                      <a:pt x="935281" y="110817"/>
                    </a:cubicBezTo>
                    <a:lnTo>
                      <a:pt x="950105" y="124364"/>
                    </a:lnTo>
                    <a:cubicBezTo>
                      <a:pt x="957563" y="131455"/>
                      <a:pt x="964657" y="138638"/>
                      <a:pt x="971661" y="146093"/>
                    </a:cubicBezTo>
                    <a:cubicBezTo>
                      <a:pt x="978573" y="153367"/>
                      <a:pt x="985212" y="160913"/>
                      <a:pt x="991851" y="168368"/>
                    </a:cubicBezTo>
                    <a:cubicBezTo>
                      <a:pt x="1003675" y="182097"/>
                      <a:pt x="1014771" y="195825"/>
                      <a:pt x="1024593" y="210100"/>
                    </a:cubicBezTo>
                    <a:cubicBezTo>
                      <a:pt x="1031233" y="219919"/>
                      <a:pt x="1037326" y="230011"/>
                      <a:pt x="1043056" y="240193"/>
                    </a:cubicBezTo>
                    <a:cubicBezTo>
                      <a:pt x="1057153" y="265560"/>
                      <a:pt x="1068704" y="291926"/>
                      <a:pt x="1079982" y="319565"/>
                    </a:cubicBezTo>
                    <a:cubicBezTo>
                      <a:pt x="1080891" y="321565"/>
                      <a:pt x="1080345" y="323656"/>
                      <a:pt x="1080254" y="325747"/>
                    </a:cubicBezTo>
                    <a:cubicBezTo>
                      <a:pt x="1087530" y="329566"/>
                      <a:pt x="1094897" y="333203"/>
                      <a:pt x="1102082" y="337112"/>
                    </a:cubicBezTo>
                    <a:cubicBezTo>
                      <a:pt x="1196852" y="388390"/>
                      <a:pt x="1289984" y="445214"/>
                      <a:pt x="1385027" y="492310"/>
                    </a:cubicBezTo>
                    <a:cubicBezTo>
                      <a:pt x="1395850" y="497674"/>
                      <a:pt x="1408128" y="502583"/>
                      <a:pt x="1419588" y="507766"/>
                    </a:cubicBezTo>
                    <a:cubicBezTo>
                      <a:pt x="1415677" y="498856"/>
                      <a:pt x="1411948" y="490400"/>
                      <a:pt x="1407582" y="480763"/>
                    </a:cubicBezTo>
                    <a:cubicBezTo>
                      <a:pt x="1403126" y="470853"/>
                      <a:pt x="1398397" y="460761"/>
                      <a:pt x="1393576" y="450487"/>
                    </a:cubicBezTo>
                    <a:cubicBezTo>
                      <a:pt x="1390484" y="443850"/>
                      <a:pt x="1387392" y="437213"/>
                      <a:pt x="1384208" y="430667"/>
                    </a:cubicBezTo>
                    <a:cubicBezTo>
                      <a:pt x="1379479" y="420757"/>
                      <a:pt x="1374659" y="410938"/>
                      <a:pt x="1369474" y="401573"/>
                    </a:cubicBezTo>
                    <a:cubicBezTo>
                      <a:pt x="1359743" y="384208"/>
                      <a:pt x="1349193" y="368297"/>
                      <a:pt x="1336187" y="356205"/>
                    </a:cubicBezTo>
                    <a:cubicBezTo>
                      <a:pt x="1330730" y="351750"/>
                      <a:pt x="1329911" y="343658"/>
                      <a:pt x="1334459" y="338112"/>
                    </a:cubicBezTo>
                    <a:cubicBezTo>
                      <a:pt x="1338915" y="332657"/>
                      <a:pt x="1347010" y="331839"/>
                      <a:pt x="1352467" y="336385"/>
                    </a:cubicBezTo>
                    <a:cubicBezTo>
                      <a:pt x="1374295" y="352205"/>
                      <a:pt x="1393394" y="375389"/>
                      <a:pt x="1409310" y="401846"/>
                    </a:cubicBezTo>
                    <a:cubicBezTo>
                      <a:pt x="1413676" y="409029"/>
                      <a:pt x="1417678" y="416575"/>
                      <a:pt x="1421316" y="424212"/>
                    </a:cubicBezTo>
                    <a:cubicBezTo>
                      <a:pt x="1424954" y="431849"/>
                      <a:pt x="1428319" y="439577"/>
                      <a:pt x="1431229" y="447396"/>
                    </a:cubicBezTo>
                    <a:cubicBezTo>
                      <a:pt x="1440779" y="472399"/>
                      <a:pt x="1447418" y="497401"/>
                      <a:pt x="1453512" y="518312"/>
                    </a:cubicBezTo>
                    <a:cubicBezTo>
                      <a:pt x="1454058" y="519858"/>
                      <a:pt x="1453330" y="521312"/>
                      <a:pt x="1453239" y="522858"/>
                    </a:cubicBezTo>
                    <a:cubicBezTo>
                      <a:pt x="1483616" y="535405"/>
                      <a:pt x="1515085" y="547042"/>
                      <a:pt x="1547645" y="556316"/>
                    </a:cubicBezTo>
                    <a:cubicBezTo>
                      <a:pt x="1604307" y="572409"/>
                      <a:pt x="1662787" y="582137"/>
                      <a:pt x="1718630" y="579864"/>
                    </a:cubicBezTo>
                    <a:cubicBezTo>
                      <a:pt x="1737821" y="579136"/>
                      <a:pt x="1756647" y="577500"/>
                      <a:pt x="1774928" y="574136"/>
                    </a:cubicBezTo>
                    <a:cubicBezTo>
                      <a:pt x="1792936" y="570681"/>
                      <a:pt x="1810489" y="565590"/>
                      <a:pt x="1827406" y="557589"/>
                    </a:cubicBezTo>
                    <a:cubicBezTo>
                      <a:pt x="1833773" y="554588"/>
                      <a:pt x="1856874" y="536950"/>
                      <a:pt x="1865514" y="529495"/>
                    </a:cubicBezTo>
                    <a:cubicBezTo>
                      <a:pt x="1866878" y="526949"/>
                      <a:pt x="1868970" y="524949"/>
                      <a:pt x="1871790" y="523767"/>
                    </a:cubicBezTo>
                    <a:cubicBezTo>
                      <a:pt x="1878065" y="521040"/>
                      <a:pt x="1882158" y="523404"/>
                      <a:pt x="1883704" y="524222"/>
                    </a:cubicBezTo>
                    <a:cubicBezTo>
                      <a:pt x="1887342" y="526222"/>
                      <a:pt x="1889434" y="529313"/>
                      <a:pt x="1890161" y="53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3" name="Google Shape;742;p12">
                <a:extLst>
                  <a:ext uri="{FF2B5EF4-FFF2-40B4-BE49-F238E27FC236}">
                    <a16:creationId xmlns:a16="http://schemas.microsoft.com/office/drawing/2014/main" id="{6F97466E-150F-4272-B1FA-88323E68570D}"/>
                  </a:ext>
                </a:extLst>
              </p:cNvPr>
              <p:cNvSpPr/>
              <p:nvPr/>
            </p:nvSpPr>
            <p:spPr>
              <a:xfrm rot="-5400000">
                <a:off x="7763035" y="2331854"/>
                <a:ext cx="341567" cy="361232"/>
              </a:xfrm>
              <a:custGeom>
                <a:avLst/>
                <a:gdLst/>
                <a:ahLst/>
                <a:cxnLst/>
                <a:rect l="l" t="t" r="r" b="b"/>
                <a:pathLst>
                  <a:path w="683134" h="722464" extrusionOk="0">
                    <a:moveTo>
                      <a:pt x="176223" y="306171"/>
                    </a:moveTo>
                    <a:cubicBezTo>
                      <a:pt x="99916" y="291170"/>
                      <a:pt x="4328" y="292443"/>
                      <a:pt x="144" y="390816"/>
                    </a:cubicBezTo>
                    <a:cubicBezTo>
                      <a:pt x="-4676" y="501373"/>
                      <a:pt x="112285" y="482280"/>
                      <a:pt x="203235" y="440003"/>
                    </a:cubicBezTo>
                    <a:cubicBezTo>
                      <a:pt x="137569" y="487371"/>
                      <a:pt x="71358" y="557560"/>
                      <a:pt x="122199" y="626476"/>
                    </a:cubicBezTo>
                    <a:cubicBezTo>
                      <a:pt x="174313" y="697028"/>
                      <a:pt x="242343" y="627385"/>
                      <a:pt x="289819" y="542922"/>
                    </a:cubicBezTo>
                    <a:cubicBezTo>
                      <a:pt x="279087" y="641750"/>
                      <a:pt x="295367" y="746033"/>
                      <a:pt x="385680" y="717758"/>
                    </a:cubicBezTo>
                    <a:cubicBezTo>
                      <a:pt x="463260" y="693574"/>
                      <a:pt x="455802" y="612020"/>
                      <a:pt x="431246" y="540286"/>
                    </a:cubicBezTo>
                    <a:cubicBezTo>
                      <a:pt x="479176" y="604383"/>
                      <a:pt x="545115" y="662389"/>
                      <a:pt x="602777" y="606565"/>
                    </a:cubicBezTo>
                    <a:cubicBezTo>
                      <a:pt x="663622" y="547650"/>
                      <a:pt x="598320" y="480280"/>
                      <a:pt x="518921" y="434366"/>
                    </a:cubicBezTo>
                    <a:cubicBezTo>
                      <a:pt x="603959" y="459096"/>
                      <a:pt x="692362" y="455550"/>
                      <a:pt x="682358" y="359904"/>
                    </a:cubicBezTo>
                    <a:cubicBezTo>
                      <a:pt x="671899" y="259894"/>
                      <a:pt x="571854" y="266895"/>
                      <a:pt x="495365" y="287533"/>
                    </a:cubicBezTo>
                    <a:cubicBezTo>
                      <a:pt x="569399" y="252802"/>
                      <a:pt x="652526" y="193796"/>
                      <a:pt x="611326" y="114243"/>
                    </a:cubicBezTo>
                    <a:cubicBezTo>
                      <a:pt x="565124" y="24870"/>
                      <a:pt x="471264" y="109970"/>
                      <a:pt x="410237" y="198070"/>
                    </a:cubicBezTo>
                    <a:cubicBezTo>
                      <a:pt x="430518" y="116334"/>
                      <a:pt x="435338" y="11505"/>
                      <a:pt x="331292" y="777"/>
                    </a:cubicBezTo>
                    <a:cubicBezTo>
                      <a:pt x="218060" y="-10860"/>
                      <a:pt x="228701" y="110515"/>
                      <a:pt x="266081" y="209980"/>
                    </a:cubicBezTo>
                    <a:cubicBezTo>
                      <a:pt x="219697" y="139973"/>
                      <a:pt x="151212" y="68511"/>
                      <a:pt x="88275" y="125699"/>
                    </a:cubicBezTo>
                    <a:cubicBezTo>
                      <a:pt x="23337" y="184705"/>
                      <a:pt x="94186" y="257530"/>
                      <a:pt x="176223" y="306171"/>
                    </a:cubicBezTo>
                    <a:lnTo>
                      <a:pt x="176223" y="306171"/>
                    </a:lnTo>
                    <a:close/>
                    <a:moveTo>
                      <a:pt x="275904" y="394816"/>
                    </a:moveTo>
                    <a:cubicBezTo>
                      <a:pt x="286363" y="380270"/>
                      <a:pt x="281270" y="363813"/>
                      <a:pt x="275904" y="351721"/>
                    </a:cubicBezTo>
                    <a:cubicBezTo>
                      <a:pt x="318468" y="362904"/>
                      <a:pt x="313557" y="303807"/>
                      <a:pt x="321560" y="310263"/>
                    </a:cubicBezTo>
                    <a:cubicBezTo>
                      <a:pt x="321560" y="310263"/>
                      <a:pt x="320105" y="307080"/>
                      <a:pt x="317468" y="301444"/>
                    </a:cubicBezTo>
                    <a:cubicBezTo>
                      <a:pt x="335840" y="311717"/>
                      <a:pt x="357031" y="300534"/>
                      <a:pt x="368490" y="296079"/>
                    </a:cubicBezTo>
                    <a:cubicBezTo>
                      <a:pt x="377404" y="313808"/>
                      <a:pt x="403688" y="318627"/>
                      <a:pt x="398413" y="323718"/>
                    </a:cubicBezTo>
                    <a:cubicBezTo>
                      <a:pt x="398413" y="323718"/>
                      <a:pt x="401960" y="322718"/>
                      <a:pt x="408326" y="320900"/>
                    </a:cubicBezTo>
                    <a:cubicBezTo>
                      <a:pt x="410509" y="327719"/>
                      <a:pt x="380951" y="365086"/>
                      <a:pt x="413238" y="388179"/>
                    </a:cubicBezTo>
                    <a:cubicBezTo>
                      <a:pt x="412783" y="387998"/>
                      <a:pt x="412237" y="387907"/>
                      <a:pt x="411783" y="387725"/>
                    </a:cubicBezTo>
                    <a:cubicBezTo>
                      <a:pt x="379222" y="378360"/>
                      <a:pt x="373038" y="406181"/>
                      <a:pt x="369400" y="421274"/>
                    </a:cubicBezTo>
                    <a:cubicBezTo>
                      <a:pt x="363125" y="420274"/>
                      <a:pt x="350846" y="415364"/>
                      <a:pt x="338841" y="416364"/>
                    </a:cubicBezTo>
                    <a:cubicBezTo>
                      <a:pt x="334839" y="388179"/>
                      <a:pt x="295003" y="389543"/>
                      <a:pt x="300369" y="382361"/>
                    </a:cubicBezTo>
                    <a:cubicBezTo>
                      <a:pt x="300369" y="382361"/>
                      <a:pt x="290819" y="386816"/>
                      <a:pt x="275904" y="394816"/>
                    </a:cubicBezTo>
                    <a:lnTo>
                      <a:pt x="275904" y="39481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4" name="Google Shape;743;p12">
                <a:extLst>
                  <a:ext uri="{FF2B5EF4-FFF2-40B4-BE49-F238E27FC236}">
                    <a16:creationId xmlns:a16="http://schemas.microsoft.com/office/drawing/2014/main" id="{C1163FAD-B763-48F3-B048-76A0EFEFA853}"/>
                  </a:ext>
                </a:extLst>
              </p:cNvPr>
              <p:cNvSpPr/>
              <p:nvPr/>
            </p:nvSpPr>
            <p:spPr>
              <a:xfrm rot="-5400000">
                <a:off x="7891387" y="2469946"/>
                <a:ext cx="87670" cy="88276"/>
              </a:xfrm>
              <a:custGeom>
                <a:avLst/>
                <a:gdLst/>
                <a:ahLst/>
                <a:cxnLst/>
                <a:rect l="l" t="t" r="r" b="b"/>
                <a:pathLst>
                  <a:path w="175340" h="176552" extrusionOk="0">
                    <a:moveTo>
                      <a:pt x="40" y="90958"/>
                    </a:moveTo>
                    <a:cubicBezTo>
                      <a:pt x="-1415" y="42317"/>
                      <a:pt x="36693" y="1586"/>
                      <a:pt x="84987" y="40"/>
                    </a:cubicBezTo>
                    <a:cubicBezTo>
                      <a:pt x="133373" y="-1415"/>
                      <a:pt x="173845" y="36862"/>
                      <a:pt x="175300" y="85594"/>
                    </a:cubicBezTo>
                    <a:cubicBezTo>
                      <a:pt x="176756" y="134235"/>
                      <a:pt x="138739" y="174967"/>
                      <a:pt x="90353" y="176512"/>
                    </a:cubicBezTo>
                    <a:cubicBezTo>
                      <a:pt x="41968" y="177967"/>
                      <a:pt x="1586" y="139690"/>
                      <a:pt x="40" y="90958"/>
                    </a:cubicBezTo>
                    <a:lnTo>
                      <a:pt x="40"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grpSp>
      </p:grpSp>
      <p:sp>
        <p:nvSpPr>
          <p:cNvPr id="55" name="TextBox 54">
            <a:extLst>
              <a:ext uri="{FF2B5EF4-FFF2-40B4-BE49-F238E27FC236}">
                <a16:creationId xmlns:a16="http://schemas.microsoft.com/office/drawing/2014/main" id="{9AFEAAF7-FB04-4EA3-A895-2291156025D9}"/>
              </a:ext>
            </a:extLst>
          </p:cNvPr>
          <p:cNvSpPr txBox="1"/>
          <p:nvPr/>
        </p:nvSpPr>
        <p:spPr>
          <a:xfrm>
            <a:off x="880093" y="1264371"/>
            <a:ext cx="10802471" cy="4962064"/>
          </a:xfrm>
          <a:prstGeom prst="rect">
            <a:avLst/>
          </a:prstGeom>
          <a:noFill/>
        </p:spPr>
        <p:txBody>
          <a:bodyPr wrap="square" rtlCol="0">
            <a:spAutoFit/>
          </a:bodyPr>
          <a:lstStyle/>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 Identity Verification: Blockchain technology offers a decentralized and secure way of storing identity information. However, verifying the identity of users on the blockchain can be a challenge. AI can be used to verify the identity of users by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biometric data, such as facial recognition and fingerprint scanning. This can help to prevent identity theft and other forms of fraud.</a:t>
            </a: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 Supply Chain Management: Blockchain technology can be used to track the movement of goods and ensure their authenticity. AI can be used to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data from sensors and other sources to provide real-time information about the location and condition of goods. This can help to improve supply chain efficiency and reduce the risk of fraud and counterfeiting.</a:t>
            </a: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7DDFB129-BFD3-479C-B928-99BC13F2D719}"/>
              </a:ext>
            </a:extLst>
          </p:cNvPr>
          <p:cNvSpPr txBox="1"/>
          <p:nvPr/>
        </p:nvSpPr>
        <p:spPr>
          <a:xfrm>
            <a:off x="2770851" y="374474"/>
            <a:ext cx="7843788" cy="584775"/>
          </a:xfrm>
          <a:prstGeom prst="rect">
            <a:avLst/>
          </a:prstGeom>
          <a:noFill/>
        </p:spPr>
        <p:txBody>
          <a:bodyPr wrap="square" rtlCol="0">
            <a:spAutoFit/>
          </a:bodyPr>
          <a:lstStyle/>
          <a:p>
            <a:pPr algn="ctr"/>
            <a:r>
              <a:rPr lang="en-US" sz="3200" b="1" i="1" dirty="0">
                <a:latin typeface="Times New Roman" panose="02020603050405020304" pitchFamily="18" charset="0"/>
                <a:cs typeface="Times New Roman" panose="02020603050405020304" pitchFamily="18" charset="0"/>
              </a:rPr>
              <a:t>Advantages of AI in Blockchain</a:t>
            </a:r>
          </a:p>
        </p:txBody>
      </p:sp>
    </p:spTree>
    <p:extLst>
      <p:ext uri="{BB962C8B-B14F-4D97-AF65-F5344CB8AC3E}">
        <p14:creationId xmlns:p14="http://schemas.microsoft.com/office/powerpoint/2010/main" val="22604425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4" name="Google Shape;693;p12">
            <a:extLst>
              <a:ext uri="{FF2B5EF4-FFF2-40B4-BE49-F238E27FC236}">
                <a16:creationId xmlns:a16="http://schemas.microsoft.com/office/drawing/2014/main" id="{24E3B3FD-AD09-458E-AF6E-95E19F325EDA}"/>
              </a:ext>
            </a:extLst>
          </p:cNvPr>
          <p:cNvGrpSpPr/>
          <p:nvPr/>
        </p:nvGrpSpPr>
        <p:grpSpPr>
          <a:xfrm rot="-5400000">
            <a:off x="766483" y="-730623"/>
            <a:ext cx="1129553" cy="2626659"/>
            <a:chOff x="7518171" y="538759"/>
            <a:chExt cx="1871294" cy="4159293"/>
          </a:xfrm>
        </p:grpSpPr>
        <p:sp>
          <p:nvSpPr>
            <p:cNvPr id="5" name="Google Shape;694;p12">
              <a:extLst>
                <a:ext uri="{FF2B5EF4-FFF2-40B4-BE49-F238E27FC236}">
                  <a16:creationId xmlns:a16="http://schemas.microsoft.com/office/drawing/2014/main" id="{D0049BE9-C1B6-4E18-8B52-48F24BB1D94B}"/>
                </a:ext>
              </a:extLst>
            </p:cNvPr>
            <p:cNvSpPr/>
            <p:nvPr/>
          </p:nvSpPr>
          <p:spPr>
            <a:xfrm rot="-5400000">
              <a:off x="8700295" y="1269433"/>
              <a:ext cx="615167" cy="327362"/>
            </a:xfrm>
            <a:custGeom>
              <a:avLst/>
              <a:gdLst/>
              <a:ahLst/>
              <a:cxnLst/>
              <a:rect l="l" t="t" r="r" b="b"/>
              <a:pathLst>
                <a:path w="1230335" h="654724" extrusionOk="0">
                  <a:moveTo>
                    <a:pt x="239344" y="275941"/>
                  </a:moveTo>
                  <a:cubicBezTo>
                    <a:pt x="183137" y="296397"/>
                    <a:pt x="63539" y="318399"/>
                    <a:pt x="3512" y="328218"/>
                  </a:cubicBezTo>
                  <a:cubicBezTo>
                    <a:pt x="-763" y="328946"/>
                    <a:pt x="1602" y="325946"/>
                    <a:pt x="3057" y="325673"/>
                  </a:cubicBezTo>
                  <a:lnTo>
                    <a:pt x="146" y="309399"/>
                  </a:lnTo>
                  <a:cubicBezTo>
                    <a:pt x="-5402" y="163838"/>
                    <a:pt x="148031" y="78102"/>
                    <a:pt x="284364" y="30370"/>
                  </a:cubicBezTo>
                  <a:cubicBezTo>
                    <a:pt x="333932" y="12914"/>
                    <a:pt x="386682" y="1277"/>
                    <a:pt x="440979" y="4"/>
                  </a:cubicBezTo>
                  <a:cubicBezTo>
                    <a:pt x="442526" y="-87"/>
                    <a:pt x="490274" y="1459"/>
                    <a:pt x="489819" y="3277"/>
                  </a:cubicBezTo>
                  <a:cubicBezTo>
                    <a:pt x="489183" y="5732"/>
                    <a:pt x="473176" y="12823"/>
                    <a:pt x="470629" y="14823"/>
                  </a:cubicBezTo>
                  <a:cubicBezTo>
                    <a:pt x="457259" y="25552"/>
                    <a:pt x="446982" y="39280"/>
                    <a:pt x="439433" y="53736"/>
                  </a:cubicBezTo>
                  <a:cubicBezTo>
                    <a:pt x="425427" y="80648"/>
                    <a:pt x="418424" y="110106"/>
                    <a:pt x="404327" y="137017"/>
                  </a:cubicBezTo>
                  <a:cubicBezTo>
                    <a:pt x="370857" y="200660"/>
                    <a:pt x="313286" y="249029"/>
                    <a:pt x="239344" y="275941"/>
                  </a:cubicBezTo>
                  <a:close/>
                  <a:moveTo>
                    <a:pt x="635885" y="590244"/>
                  </a:moveTo>
                  <a:cubicBezTo>
                    <a:pt x="617331" y="564333"/>
                    <a:pt x="605326" y="535148"/>
                    <a:pt x="586681" y="509327"/>
                  </a:cubicBezTo>
                  <a:cubicBezTo>
                    <a:pt x="542480" y="448139"/>
                    <a:pt x="477087" y="405135"/>
                    <a:pt x="399142" y="385861"/>
                  </a:cubicBezTo>
                  <a:cubicBezTo>
                    <a:pt x="339934" y="371132"/>
                    <a:pt x="217607" y="361676"/>
                    <a:pt x="156398" y="358221"/>
                  </a:cubicBezTo>
                  <a:cubicBezTo>
                    <a:pt x="151942" y="357949"/>
                    <a:pt x="154943" y="360767"/>
                    <a:pt x="156398" y="360858"/>
                  </a:cubicBezTo>
                  <a:lnTo>
                    <a:pt x="156307" y="377769"/>
                  </a:lnTo>
                  <a:cubicBezTo>
                    <a:pt x="176043" y="526511"/>
                    <a:pt x="342936" y="597063"/>
                    <a:pt x="486363" y="630885"/>
                  </a:cubicBezTo>
                  <a:cubicBezTo>
                    <a:pt x="538478" y="643159"/>
                    <a:pt x="592775" y="649251"/>
                    <a:pt x="646708" y="644796"/>
                  </a:cubicBezTo>
                  <a:cubicBezTo>
                    <a:pt x="648254" y="644613"/>
                    <a:pt x="695275" y="637886"/>
                    <a:pt x="694547" y="636158"/>
                  </a:cubicBezTo>
                  <a:cubicBezTo>
                    <a:pt x="693456" y="633703"/>
                    <a:pt x="676448" y="628249"/>
                    <a:pt x="673538" y="626430"/>
                  </a:cubicBezTo>
                  <a:cubicBezTo>
                    <a:pt x="658531" y="616975"/>
                    <a:pt x="645889" y="604064"/>
                    <a:pt x="635885" y="590244"/>
                  </a:cubicBezTo>
                  <a:close/>
                  <a:moveTo>
                    <a:pt x="1212687" y="642613"/>
                  </a:moveTo>
                  <a:cubicBezTo>
                    <a:pt x="1200319" y="632976"/>
                    <a:pt x="1190496" y="620793"/>
                    <a:pt x="1183220" y="608156"/>
                  </a:cubicBezTo>
                  <a:cubicBezTo>
                    <a:pt x="1169486" y="584517"/>
                    <a:pt x="1162028" y="558787"/>
                    <a:pt x="1148204" y="535148"/>
                  </a:cubicBezTo>
                  <a:cubicBezTo>
                    <a:pt x="1115553" y="479234"/>
                    <a:pt x="1062075" y="435866"/>
                    <a:pt x="994863" y="410772"/>
                  </a:cubicBezTo>
                  <a:cubicBezTo>
                    <a:pt x="943749" y="391679"/>
                    <a:pt x="835974" y="369495"/>
                    <a:pt x="781950" y="359494"/>
                  </a:cubicBezTo>
                  <a:cubicBezTo>
                    <a:pt x="777948" y="358767"/>
                    <a:pt x="780313" y="361494"/>
                    <a:pt x="781677" y="361676"/>
                  </a:cubicBezTo>
                  <a:lnTo>
                    <a:pt x="779676" y="375678"/>
                  </a:lnTo>
                  <a:cubicBezTo>
                    <a:pt x="781041" y="501509"/>
                    <a:pt x="921830" y="579607"/>
                    <a:pt x="1045704" y="624430"/>
                  </a:cubicBezTo>
                  <a:cubicBezTo>
                    <a:pt x="1090724" y="640704"/>
                    <a:pt x="1138382" y="652160"/>
                    <a:pt x="1186858" y="654705"/>
                  </a:cubicBezTo>
                  <a:cubicBezTo>
                    <a:pt x="1188222" y="654797"/>
                    <a:pt x="1230787" y="654615"/>
                    <a:pt x="1230332" y="653069"/>
                  </a:cubicBezTo>
                  <a:cubicBezTo>
                    <a:pt x="1229695" y="650978"/>
                    <a:pt x="1215052" y="644432"/>
                    <a:pt x="1212687" y="642613"/>
                  </a:cubicBezTo>
                  <a:close/>
                  <a:moveTo>
                    <a:pt x="918374" y="198569"/>
                  </a:moveTo>
                  <a:cubicBezTo>
                    <a:pt x="938747" y="171930"/>
                    <a:pt x="952754" y="141472"/>
                    <a:pt x="973126" y="114834"/>
                  </a:cubicBezTo>
                  <a:cubicBezTo>
                    <a:pt x="984040" y="100559"/>
                    <a:pt x="997501" y="87285"/>
                    <a:pt x="1013235" y="77830"/>
                  </a:cubicBezTo>
                  <a:cubicBezTo>
                    <a:pt x="1016236" y="76102"/>
                    <a:pt x="1033608" y="70920"/>
                    <a:pt x="1034881" y="68465"/>
                  </a:cubicBezTo>
                  <a:cubicBezTo>
                    <a:pt x="1035790" y="66556"/>
                    <a:pt x="989224" y="57737"/>
                    <a:pt x="987678" y="57555"/>
                  </a:cubicBezTo>
                  <a:cubicBezTo>
                    <a:pt x="934109" y="50827"/>
                    <a:pt x="879448" y="55282"/>
                    <a:pt x="826515" y="66465"/>
                  </a:cubicBezTo>
                  <a:cubicBezTo>
                    <a:pt x="680995" y="97013"/>
                    <a:pt x="509374" y="165566"/>
                    <a:pt x="479360" y="322036"/>
                  </a:cubicBezTo>
                  <a:lnTo>
                    <a:pt x="478269" y="339947"/>
                  </a:lnTo>
                  <a:cubicBezTo>
                    <a:pt x="476814" y="339947"/>
                    <a:pt x="473630" y="342856"/>
                    <a:pt x="478087" y="342765"/>
                  </a:cubicBezTo>
                  <a:cubicBezTo>
                    <a:pt x="539387" y="341311"/>
                    <a:pt x="662260" y="335674"/>
                    <a:pt x="722469" y="322309"/>
                  </a:cubicBezTo>
                  <a:cubicBezTo>
                    <a:pt x="801686" y="304671"/>
                    <a:pt x="869898" y="261666"/>
                    <a:pt x="918374" y="198569"/>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6" name="Google Shape;695;p12">
              <a:extLst>
                <a:ext uri="{FF2B5EF4-FFF2-40B4-BE49-F238E27FC236}">
                  <a16:creationId xmlns:a16="http://schemas.microsoft.com/office/drawing/2014/main" id="{E7EF49CE-D4C1-483D-8F6D-35ED96B204A7}"/>
                </a:ext>
              </a:extLst>
            </p:cNvPr>
            <p:cNvSpPr/>
            <p:nvPr/>
          </p:nvSpPr>
          <p:spPr>
            <a:xfrm rot="-5400000">
              <a:off x="8346938" y="1453056"/>
              <a:ext cx="1326441" cy="221440"/>
            </a:xfrm>
            <a:custGeom>
              <a:avLst/>
              <a:gdLst/>
              <a:ahLst/>
              <a:cxnLst/>
              <a:rect l="l" t="t" r="r" b="b"/>
              <a:pathLst>
                <a:path w="2652882" h="442879" extrusionOk="0">
                  <a:moveTo>
                    <a:pt x="2651038" y="238103"/>
                  </a:moveTo>
                  <a:cubicBezTo>
                    <a:pt x="2650310" y="239285"/>
                    <a:pt x="2646218" y="244013"/>
                    <a:pt x="2636668" y="245286"/>
                  </a:cubicBezTo>
                  <a:cubicBezTo>
                    <a:pt x="2628938" y="246286"/>
                    <a:pt x="2612384" y="247467"/>
                    <a:pt x="2589920" y="248649"/>
                  </a:cubicBezTo>
                  <a:cubicBezTo>
                    <a:pt x="2462409" y="255468"/>
                    <a:pt x="2138264" y="264015"/>
                    <a:pt x="2130715" y="264287"/>
                  </a:cubicBezTo>
                  <a:cubicBezTo>
                    <a:pt x="2122712" y="264651"/>
                    <a:pt x="1993290" y="265469"/>
                    <a:pt x="1800841" y="265469"/>
                  </a:cubicBezTo>
                  <a:lnTo>
                    <a:pt x="1871872" y="305564"/>
                  </a:lnTo>
                  <a:cubicBezTo>
                    <a:pt x="1888880" y="315656"/>
                    <a:pt x="1906160" y="325203"/>
                    <a:pt x="1923259" y="335113"/>
                  </a:cubicBezTo>
                  <a:cubicBezTo>
                    <a:pt x="1948816" y="350114"/>
                    <a:pt x="1974191" y="365298"/>
                    <a:pt x="2000111" y="379935"/>
                  </a:cubicBezTo>
                  <a:cubicBezTo>
                    <a:pt x="2018483" y="390391"/>
                    <a:pt x="2036855" y="400846"/>
                    <a:pt x="2055773" y="410938"/>
                  </a:cubicBezTo>
                  <a:cubicBezTo>
                    <a:pt x="2062412" y="414120"/>
                    <a:pt x="2065231" y="422121"/>
                    <a:pt x="2061957" y="428849"/>
                  </a:cubicBezTo>
                  <a:cubicBezTo>
                    <a:pt x="2058774" y="435486"/>
                    <a:pt x="2050770" y="438305"/>
                    <a:pt x="2044040" y="435032"/>
                  </a:cubicBezTo>
                  <a:cubicBezTo>
                    <a:pt x="2010843" y="420485"/>
                    <a:pt x="1978283" y="405574"/>
                    <a:pt x="1946633" y="389209"/>
                  </a:cubicBezTo>
                  <a:cubicBezTo>
                    <a:pt x="1930717" y="380936"/>
                    <a:pt x="1914891" y="372389"/>
                    <a:pt x="1899521" y="363297"/>
                  </a:cubicBezTo>
                  <a:cubicBezTo>
                    <a:pt x="1883969" y="354297"/>
                    <a:pt x="1868962" y="344568"/>
                    <a:pt x="1853864" y="334840"/>
                  </a:cubicBezTo>
                  <a:lnTo>
                    <a:pt x="1754456" y="268652"/>
                  </a:lnTo>
                  <a:cubicBezTo>
                    <a:pt x="1753274" y="267924"/>
                    <a:pt x="1753001" y="266470"/>
                    <a:pt x="1752091" y="265469"/>
                  </a:cubicBezTo>
                  <a:cubicBezTo>
                    <a:pt x="1638768" y="265379"/>
                    <a:pt x="1507619" y="264924"/>
                    <a:pt x="1367829" y="263924"/>
                  </a:cubicBezTo>
                  <a:cubicBezTo>
                    <a:pt x="1319717" y="263560"/>
                    <a:pt x="1269331" y="263015"/>
                    <a:pt x="1219672" y="262560"/>
                  </a:cubicBezTo>
                  <a:cubicBezTo>
                    <a:pt x="1222037" y="263833"/>
                    <a:pt x="1224402" y="265015"/>
                    <a:pt x="1225584" y="265742"/>
                  </a:cubicBezTo>
                  <a:lnTo>
                    <a:pt x="1286429" y="301655"/>
                  </a:lnTo>
                  <a:cubicBezTo>
                    <a:pt x="1300981" y="310474"/>
                    <a:pt x="1315624" y="319111"/>
                    <a:pt x="1330085" y="328203"/>
                  </a:cubicBezTo>
                  <a:cubicBezTo>
                    <a:pt x="1339635" y="334204"/>
                    <a:pt x="1349184" y="340295"/>
                    <a:pt x="1358643" y="346568"/>
                  </a:cubicBezTo>
                  <a:cubicBezTo>
                    <a:pt x="1394114" y="370025"/>
                    <a:pt x="1428948" y="394300"/>
                    <a:pt x="1464327" y="418121"/>
                  </a:cubicBezTo>
                  <a:cubicBezTo>
                    <a:pt x="1470603" y="422031"/>
                    <a:pt x="1472512" y="430304"/>
                    <a:pt x="1468511" y="436577"/>
                  </a:cubicBezTo>
                  <a:cubicBezTo>
                    <a:pt x="1464600" y="442851"/>
                    <a:pt x="1456323" y="444760"/>
                    <a:pt x="1450047" y="440851"/>
                  </a:cubicBezTo>
                  <a:cubicBezTo>
                    <a:pt x="1413213" y="419485"/>
                    <a:pt x="1376197" y="398574"/>
                    <a:pt x="1339635" y="376753"/>
                  </a:cubicBezTo>
                  <a:cubicBezTo>
                    <a:pt x="1329903" y="370935"/>
                    <a:pt x="1320263" y="364934"/>
                    <a:pt x="1310622" y="358933"/>
                  </a:cubicBezTo>
                  <a:cubicBezTo>
                    <a:pt x="1296252" y="349750"/>
                    <a:pt x="1282154" y="340295"/>
                    <a:pt x="1267966" y="331022"/>
                  </a:cubicBezTo>
                  <a:lnTo>
                    <a:pt x="1209122" y="291017"/>
                  </a:lnTo>
                  <a:cubicBezTo>
                    <a:pt x="1202301" y="286199"/>
                    <a:pt x="1174561" y="269924"/>
                    <a:pt x="1166285" y="263105"/>
                  </a:cubicBezTo>
                  <a:cubicBezTo>
                    <a:pt x="1165739" y="262651"/>
                    <a:pt x="1165921" y="262469"/>
                    <a:pt x="1165466" y="262014"/>
                  </a:cubicBezTo>
                  <a:cubicBezTo>
                    <a:pt x="1063785" y="260924"/>
                    <a:pt x="961193" y="259469"/>
                    <a:pt x="859602" y="257651"/>
                  </a:cubicBezTo>
                  <a:cubicBezTo>
                    <a:pt x="508082" y="251468"/>
                    <a:pt x="177843" y="241194"/>
                    <a:pt x="12406" y="227920"/>
                  </a:cubicBezTo>
                  <a:cubicBezTo>
                    <a:pt x="5039" y="227375"/>
                    <a:pt x="-509" y="220919"/>
                    <a:pt x="37" y="213555"/>
                  </a:cubicBezTo>
                  <a:cubicBezTo>
                    <a:pt x="583" y="206191"/>
                    <a:pt x="7040" y="200645"/>
                    <a:pt x="14407" y="201190"/>
                  </a:cubicBezTo>
                  <a:cubicBezTo>
                    <a:pt x="145829" y="210464"/>
                    <a:pt x="381207" y="216010"/>
                    <a:pt x="648508" y="220101"/>
                  </a:cubicBezTo>
                  <a:cubicBezTo>
                    <a:pt x="744187" y="221556"/>
                    <a:pt x="843868" y="222738"/>
                    <a:pt x="944458" y="223829"/>
                  </a:cubicBezTo>
                  <a:cubicBezTo>
                    <a:pt x="960375" y="202372"/>
                    <a:pt x="977109" y="181097"/>
                    <a:pt x="997118" y="161277"/>
                  </a:cubicBezTo>
                  <a:cubicBezTo>
                    <a:pt x="1019856" y="138729"/>
                    <a:pt x="1044776" y="117182"/>
                    <a:pt x="1071788" y="97362"/>
                  </a:cubicBezTo>
                  <a:cubicBezTo>
                    <a:pt x="1092615" y="82178"/>
                    <a:pt x="1114716" y="67995"/>
                    <a:pt x="1137454" y="54630"/>
                  </a:cubicBezTo>
                  <a:cubicBezTo>
                    <a:pt x="1170923" y="34992"/>
                    <a:pt x="1206121" y="17627"/>
                    <a:pt x="1241409" y="1443"/>
                  </a:cubicBezTo>
                  <a:cubicBezTo>
                    <a:pt x="1248048" y="-1921"/>
                    <a:pt x="1256143" y="807"/>
                    <a:pt x="1259417" y="7444"/>
                  </a:cubicBezTo>
                  <a:cubicBezTo>
                    <a:pt x="1262691" y="13990"/>
                    <a:pt x="1260054" y="22081"/>
                    <a:pt x="1253415" y="25354"/>
                  </a:cubicBezTo>
                  <a:cubicBezTo>
                    <a:pt x="1213306" y="46993"/>
                    <a:pt x="1174106" y="71086"/>
                    <a:pt x="1136544" y="96452"/>
                  </a:cubicBezTo>
                  <a:cubicBezTo>
                    <a:pt x="1123902" y="104999"/>
                    <a:pt x="1111533" y="113636"/>
                    <a:pt x="1099255" y="122364"/>
                  </a:cubicBezTo>
                  <a:cubicBezTo>
                    <a:pt x="1086886" y="131183"/>
                    <a:pt x="1074698" y="140002"/>
                    <a:pt x="1062875" y="149094"/>
                  </a:cubicBezTo>
                  <a:cubicBezTo>
                    <a:pt x="1032134" y="172551"/>
                    <a:pt x="1004849" y="197826"/>
                    <a:pt x="980111" y="224193"/>
                  </a:cubicBezTo>
                  <a:cubicBezTo>
                    <a:pt x="1067513" y="225102"/>
                    <a:pt x="1155280" y="225920"/>
                    <a:pt x="1241136" y="226647"/>
                  </a:cubicBezTo>
                  <a:cubicBezTo>
                    <a:pt x="1306165" y="227193"/>
                    <a:pt x="1369830" y="227829"/>
                    <a:pt x="1431858" y="228375"/>
                  </a:cubicBezTo>
                  <a:cubicBezTo>
                    <a:pt x="1457505" y="217465"/>
                    <a:pt x="1481698" y="206463"/>
                    <a:pt x="1503799" y="195644"/>
                  </a:cubicBezTo>
                  <a:cubicBezTo>
                    <a:pt x="1537359" y="179279"/>
                    <a:pt x="1567373" y="162914"/>
                    <a:pt x="1595931" y="147367"/>
                  </a:cubicBezTo>
                  <a:cubicBezTo>
                    <a:pt x="1612757" y="138184"/>
                    <a:pt x="1629037" y="129365"/>
                    <a:pt x="1645135" y="120910"/>
                  </a:cubicBezTo>
                  <a:cubicBezTo>
                    <a:pt x="1670510" y="107454"/>
                    <a:pt x="1695521" y="94907"/>
                    <a:pt x="1721078" y="83269"/>
                  </a:cubicBezTo>
                  <a:cubicBezTo>
                    <a:pt x="1747544" y="71177"/>
                    <a:pt x="1774738" y="60358"/>
                    <a:pt x="1804024" y="50721"/>
                  </a:cubicBezTo>
                  <a:cubicBezTo>
                    <a:pt x="1810936" y="48175"/>
                    <a:pt x="1818667" y="51721"/>
                    <a:pt x="1821213" y="58722"/>
                  </a:cubicBezTo>
                  <a:cubicBezTo>
                    <a:pt x="1823669" y="65631"/>
                    <a:pt x="1820122" y="73359"/>
                    <a:pt x="1813210" y="75905"/>
                  </a:cubicBezTo>
                  <a:cubicBezTo>
                    <a:pt x="1778103" y="89815"/>
                    <a:pt x="1746635" y="105908"/>
                    <a:pt x="1715439" y="122819"/>
                  </a:cubicBezTo>
                  <a:cubicBezTo>
                    <a:pt x="1694248" y="134274"/>
                    <a:pt x="1673329" y="146276"/>
                    <a:pt x="1651592" y="158368"/>
                  </a:cubicBezTo>
                  <a:cubicBezTo>
                    <a:pt x="1637495" y="166096"/>
                    <a:pt x="1623125" y="173915"/>
                    <a:pt x="1608300" y="181643"/>
                  </a:cubicBezTo>
                  <a:cubicBezTo>
                    <a:pt x="1587291" y="192553"/>
                    <a:pt x="1565190" y="203372"/>
                    <a:pt x="1541543" y="214101"/>
                  </a:cubicBezTo>
                  <a:cubicBezTo>
                    <a:pt x="1530265" y="219192"/>
                    <a:pt x="1517896" y="224102"/>
                    <a:pt x="1505891" y="229102"/>
                  </a:cubicBezTo>
                  <a:cubicBezTo>
                    <a:pt x="1536268" y="229375"/>
                    <a:pt x="1567736" y="229648"/>
                    <a:pt x="1596749" y="229921"/>
                  </a:cubicBezTo>
                  <a:cubicBezTo>
                    <a:pt x="1896883" y="232466"/>
                    <a:pt x="2119074" y="233739"/>
                    <a:pt x="2129624" y="233375"/>
                  </a:cubicBezTo>
                  <a:cubicBezTo>
                    <a:pt x="2137263" y="233194"/>
                    <a:pt x="2461135" y="227920"/>
                    <a:pt x="2588647" y="222465"/>
                  </a:cubicBezTo>
                  <a:cubicBezTo>
                    <a:pt x="2610202" y="221556"/>
                    <a:pt x="2626027" y="220647"/>
                    <a:pt x="2633485" y="219737"/>
                  </a:cubicBezTo>
                  <a:cubicBezTo>
                    <a:pt x="2634031" y="219737"/>
                    <a:pt x="2634758" y="219556"/>
                    <a:pt x="2635213" y="219556"/>
                  </a:cubicBezTo>
                  <a:cubicBezTo>
                    <a:pt x="2638851" y="218101"/>
                    <a:pt x="2643126" y="218283"/>
                    <a:pt x="2646764" y="220465"/>
                  </a:cubicBezTo>
                  <a:cubicBezTo>
                    <a:pt x="2652766" y="224193"/>
                    <a:pt x="2654676" y="232102"/>
                    <a:pt x="2651038" y="2381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7" name="Google Shape;696;p12">
              <a:extLst>
                <a:ext uri="{FF2B5EF4-FFF2-40B4-BE49-F238E27FC236}">
                  <a16:creationId xmlns:a16="http://schemas.microsoft.com/office/drawing/2014/main" id="{D532EE6F-EB53-492B-9807-32902D65C48A}"/>
                </a:ext>
              </a:extLst>
            </p:cNvPr>
            <p:cNvSpPr/>
            <p:nvPr/>
          </p:nvSpPr>
          <p:spPr>
            <a:xfrm rot="-5400000">
              <a:off x="8728835" y="592646"/>
              <a:ext cx="395618" cy="287844"/>
            </a:xfrm>
            <a:custGeom>
              <a:avLst/>
              <a:gdLst/>
              <a:ahLst/>
              <a:cxnLst/>
              <a:rect l="l" t="t" r="r" b="b"/>
              <a:pathLst>
                <a:path w="791237" h="575688" extrusionOk="0">
                  <a:moveTo>
                    <a:pt x="30239" y="484446"/>
                  </a:moveTo>
                  <a:cubicBezTo>
                    <a:pt x="-24786" y="446988"/>
                    <a:pt x="10867" y="355252"/>
                    <a:pt x="17143" y="289518"/>
                  </a:cubicBezTo>
                  <a:cubicBezTo>
                    <a:pt x="23509" y="223238"/>
                    <a:pt x="-9870" y="143594"/>
                    <a:pt x="27329" y="80861"/>
                  </a:cubicBezTo>
                  <a:cubicBezTo>
                    <a:pt x="38424" y="62313"/>
                    <a:pt x="57979" y="50130"/>
                    <a:pt x="76350" y="35947"/>
                  </a:cubicBezTo>
                  <a:cubicBezTo>
                    <a:pt x="98724" y="18673"/>
                    <a:pt x="119006" y="4671"/>
                    <a:pt x="151930" y="1034"/>
                  </a:cubicBezTo>
                  <a:cubicBezTo>
                    <a:pt x="183945" y="-2421"/>
                    <a:pt x="215686" y="2671"/>
                    <a:pt x="241243" y="17945"/>
                  </a:cubicBezTo>
                  <a:cubicBezTo>
                    <a:pt x="252793" y="24946"/>
                    <a:pt x="265890" y="41493"/>
                    <a:pt x="281261" y="43311"/>
                  </a:cubicBezTo>
                  <a:cubicBezTo>
                    <a:pt x="301178" y="45766"/>
                    <a:pt x="326553" y="27037"/>
                    <a:pt x="343379" y="20855"/>
                  </a:cubicBezTo>
                  <a:cubicBezTo>
                    <a:pt x="383124" y="6307"/>
                    <a:pt x="428417" y="11126"/>
                    <a:pt x="460795" y="34583"/>
                  </a:cubicBezTo>
                  <a:cubicBezTo>
                    <a:pt x="503996" y="65950"/>
                    <a:pt x="482078" y="122592"/>
                    <a:pt x="525733" y="149595"/>
                  </a:cubicBezTo>
                  <a:cubicBezTo>
                    <a:pt x="577029" y="181325"/>
                    <a:pt x="651880" y="152322"/>
                    <a:pt x="685077" y="209601"/>
                  </a:cubicBezTo>
                  <a:cubicBezTo>
                    <a:pt x="702994" y="240695"/>
                    <a:pt x="699811" y="274334"/>
                    <a:pt x="689170" y="306519"/>
                  </a:cubicBezTo>
                  <a:cubicBezTo>
                    <a:pt x="682621" y="326158"/>
                    <a:pt x="665705" y="355252"/>
                    <a:pt x="675437" y="375799"/>
                  </a:cubicBezTo>
                  <a:cubicBezTo>
                    <a:pt x="694627" y="416439"/>
                    <a:pt x="787486" y="414894"/>
                    <a:pt x="791124" y="463444"/>
                  </a:cubicBezTo>
                  <a:cubicBezTo>
                    <a:pt x="794671" y="511904"/>
                    <a:pt x="714090" y="534633"/>
                    <a:pt x="666523" y="548907"/>
                  </a:cubicBezTo>
                  <a:cubicBezTo>
                    <a:pt x="380305" y="634461"/>
                    <a:pt x="35514" y="487992"/>
                    <a:pt x="30239" y="484446"/>
                  </a:cubicBezTo>
                  <a:lnTo>
                    <a:pt x="30239"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8" name="Google Shape;697;p12">
              <a:extLst>
                <a:ext uri="{FF2B5EF4-FFF2-40B4-BE49-F238E27FC236}">
                  <a16:creationId xmlns:a16="http://schemas.microsoft.com/office/drawing/2014/main" id="{AA7D1155-23B4-4047-A04A-211745855C90}"/>
                </a:ext>
              </a:extLst>
            </p:cNvPr>
            <p:cNvSpPr/>
            <p:nvPr/>
          </p:nvSpPr>
          <p:spPr>
            <a:xfrm rot="-5400000">
              <a:off x="8772382" y="644242"/>
              <a:ext cx="307800" cy="228024"/>
            </a:xfrm>
            <a:custGeom>
              <a:avLst/>
              <a:gdLst/>
              <a:ahLst/>
              <a:cxnLst/>
              <a:rect l="l" t="t" r="r" b="b"/>
              <a:pathLst>
                <a:path w="615599" h="456047" extrusionOk="0">
                  <a:moveTo>
                    <a:pt x="589059" y="336977"/>
                  </a:moveTo>
                  <a:cubicBezTo>
                    <a:pt x="593880" y="342160"/>
                    <a:pt x="593516" y="350342"/>
                    <a:pt x="588241" y="355070"/>
                  </a:cubicBezTo>
                  <a:cubicBezTo>
                    <a:pt x="584330" y="358707"/>
                    <a:pt x="578691" y="359434"/>
                    <a:pt x="574144" y="357252"/>
                  </a:cubicBezTo>
                  <a:cubicBezTo>
                    <a:pt x="574235" y="357161"/>
                    <a:pt x="574235" y="357070"/>
                    <a:pt x="574235" y="356797"/>
                  </a:cubicBezTo>
                  <a:cubicBezTo>
                    <a:pt x="574326" y="355707"/>
                    <a:pt x="573416" y="355616"/>
                    <a:pt x="571961" y="355979"/>
                  </a:cubicBezTo>
                  <a:cubicBezTo>
                    <a:pt x="571324" y="355525"/>
                    <a:pt x="570688" y="354979"/>
                    <a:pt x="570142" y="354343"/>
                  </a:cubicBezTo>
                  <a:cubicBezTo>
                    <a:pt x="570506" y="354706"/>
                    <a:pt x="571142" y="355434"/>
                    <a:pt x="571779" y="356070"/>
                  </a:cubicBezTo>
                  <a:cubicBezTo>
                    <a:pt x="569142" y="356889"/>
                    <a:pt x="564867" y="359434"/>
                    <a:pt x="561775" y="360616"/>
                  </a:cubicBezTo>
                  <a:cubicBezTo>
                    <a:pt x="551407" y="364889"/>
                    <a:pt x="540583" y="370708"/>
                    <a:pt x="536400" y="372345"/>
                  </a:cubicBezTo>
                  <a:cubicBezTo>
                    <a:pt x="519574" y="378891"/>
                    <a:pt x="504477" y="380436"/>
                    <a:pt x="490561" y="378072"/>
                  </a:cubicBezTo>
                  <a:cubicBezTo>
                    <a:pt x="475555" y="375618"/>
                    <a:pt x="461821" y="368253"/>
                    <a:pt x="448815" y="356797"/>
                  </a:cubicBezTo>
                  <a:cubicBezTo>
                    <a:pt x="439265" y="348342"/>
                    <a:pt x="434081" y="338887"/>
                    <a:pt x="430898" y="328976"/>
                  </a:cubicBezTo>
                  <a:cubicBezTo>
                    <a:pt x="428169" y="320612"/>
                    <a:pt x="427260" y="311793"/>
                    <a:pt x="426169" y="302883"/>
                  </a:cubicBezTo>
                  <a:cubicBezTo>
                    <a:pt x="425168" y="294155"/>
                    <a:pt x="424440" y="285154"/>
                    <a:pt x="419075" y="277153"/>
                  </a:cubicBezTo>
                  <a:cubicBezTo>
                    <a:pt x="416255" y="273062"/>
                    <a:pt x="412435" y="270153"/>
                    <a:pt x="408160" y="267516"/>
                  </a:cubicBezTo>
                  <a:cubicBezTo>
                    <a:pt x="394882" y="259515"/>
                    <a:pt x="377601" y="255606"/>
                    <a:pt x="361958" y="249605"/>
                  </a:cubicBezTo>
                  <a:cubicBezTo>
                    <a:pt x="348043" y="244332"/>
                    <a:pt x="335310" y="237604"/>
                    <a:pt x="325487" y="227876"/>
                  </a:cubicBezTo>
                  <a:cubicBezTo>
                    <a:pt x="319666" y="222057"/>
                    <a:pt x="315483" y="215693"/>
                    <a:pt x="312482" y="209146"/>
                  </a:cubicBezTo>
                  <a:cubicBezTo>
                    <a:pt x="308207" y="199600"/>
                    <a:pt x="306297" y="189417"/>
                    <a:pt x="304478" y="179416"/>
                  </a:cubicBezTo>
                  <a:cubicBezTo>
                    <a:pt x="302932" y="170506"/>
                    <a:pt x="302113" y="161414"/>
                    <a:pt x="294292" y="154596"/>
                  </a:cubicBezTo>
                  <a:cubicBezTo>
                    <a:pt x="284742" y="146322"/>
                    <a:pt x="271645" y="144049"/>
                    <a:pt x="258093" y="142231"/>
                  </a:cubicBezTo>
                  <a:cubicBezTo>
                    <a:pt x="240813" y="139776"/>
                    <a:pt x="222714" y="138503"/>
                    <a:pt x="207071" y="133594"/>
                  </a:cubicBezTo>
                  <a:cubicBezTo>
                    <a:pt x="196884" y="130411"/>
                    <a:pt x="187517" y="125865"/>
                    <a:pt x="179695" y="118956"/>
                  </a:cubicBezTo>
                  <a:cubicBezTo>
                    <a:pt x="171873" y="112137"/>
                    <a:pt x="167781" y="104500"/>
                    <a:pt x="165870" y="96499"/>
                  </a:cubicBezTo>
                  <a:cubicBezTo>
                    <a:pt x="164324" y="90044"/>
                    <a:pt x="164233" y="83316"/>
                    <a:pt x="164415" y="76588"/>
                  </a:cubicBezTo>
                  <a:cubicBezTo>
                    <a:pt x="164597" y="70860"/>
                    <a:pt x="165598" y="64950"/>
                    <a:pt x="163324" y="59677"/>
                  </a:cubicBezTo>
                  <a:cubicBezTo>
                    <a:pt x="160686" y="53767"/>
                    <a:pt x="155230" y="49221"/>
                    <a:pt x="148863" y="45039"/>
                  </a:cubicBezTo>
                  <a:cubicBezTo>
                    <a:pt x="137222" y="37402"/>
                    <a:pt x="122942" y="31311"/>
                    <a:pt x="111482" y="25492"/>
                  </a:cubicBezTo>
                  <a:cubicBezTo>
                    <a:pt x="104843" y="22310"/>
                    <a:pt x="101933" y="14309"/>
                    <a:pt x="105207" y="7672"/>
                  </a:cubicBezTo>
                  <a:cubicBezTo>
                    <a:pt x="108390" y="944"/>
                    <a:pt x="116394" y="-1875"/>
                    <a:pt x="123034" y="1308"/>
                  </a:cubicBezTo>
                  <a:cubicBezTo>
                    <a:pt x="138131" y="8126"/>
                    <a:pt x="157322" y="15400"/>
                    <a:pt x="171237" y="25401"/>
                  </a:cubicBezTo>
                  <a:cubicBezTo>
                    <a:pt x="179786" y="31492"/>
                    <a:pt x="186425" y="38766"/>
                    <a:pt x="190518" y="47039"/>
                  </a:cubicBezTo>
                  <a:cubicBezTo>
                    <a:pt x="193793" y="53767"/>
                    <a:pt x="194883" y="61041"/>
                    <a:pt x="195248" y="68405"/>
                  </a:cubicBezTo>
                  <a:cubicBezTo>
                    <a:pt x="195520" y="75224"/>
                    <a:pt x="194702" y="82225"/>
                    <a:pt x="196521" y="88589"/>
                  </a:cubicBezTo>
                  <a:cubicBezTo>
                    <a:pt x="197066" y="90680"/>
                    <a:pt x="198340" y="92589"/>
                    <a:pt x="200523" y="94408"/>
                  </a:cubicBezTo>
                  <a:cubicBezTo>
                    <a:pt x="210436" y="102409"/>
                    <a:pt x="223987" y="104045"/>
                    <a:pt x="237902" y="105500"/>
                  </a:cubicBezTo>
                  <a:cubicBezTo>
                    <a:pt x="255365" y="107409"/>
                    <a:pt x="273555" y="108318"/>
                    <a:pt x="289471" y="112955"/>
                  </a:cubicBezTo>
                  <a:cubicBezTo>
                    <a:pt x="299840" y="115955"/>
                    <a:pt x="309298" y="120683"/>
                    <a:pt x="317483" y="127411"/>
                  </a:cubicBezTo>
                  <a:cubicBezTo>
                    <a:pt x="324123" y="133048"/>
                    <a:pt x="328670" y="139230"/>
                    <a:pt x="332127" y="145958"/>
                  </a:cubicBezTo>
                  <a:cubicBezTo>
                    <a:pt x="336856" y="155323"/>
                    <a:pt x="338857" y="165597"/>
                    <a:pt x="340767" y="176143"/>
                  </a:cubicBezTo>
                  <a:cubicBezTo>
                    <a:pt x="342404" y="185235"/>
                    <a:pt x="343495" y="194690"/>
                    <a:pt x="351135" y="202419"/>
                  </a:cubicBezTo>
                  <a:cubicBezTo>
                    <a:pt x="359230" y="210601"/>
                    <a:pt x="370871" y="214965"/>
                    <a:pt x="382695" y="219329"/>
                  </a:cubicBezTo>
                  <a:cubicBezTo>
                    <a:pt x="398065" y="225057"/>
                    <a:pt x="413800" y="230239"/>
                    <a:pt x="426351" y="238331"/>
                  </a:cubicBezTo>
                  <a:cubicBezTo>
                    <a:pt x="434809" y="243786"/>
                    <a:pt x="441994" y="250332"/>
                    <a:pt x="447269" y="258697"/>
                  </a:cubicBezTo>
                  <a:cubicBezTo>
                    <a:pt x="454363" y="269789"/>
                    <a:pt x="457001" y="281608"/>
                    <a:pt x="458183" y="293610"/>
                  </a:cubicBezTo>
                  <a:cubicBezTo>
                    <a:pt x="459093" y="302429"/>
                    <a:pt x="459093" y="311248"/>
                    <a:pt x="461457" y="319703"/>
                  </a:cubicBezTo>
                  <a:cubicBezTo>
                    <a:pt x="462913" y="324704"/>
                    <a:pt x="465186" y="329522"/>
                    <a:pt x="469824" y="333977"/>
                  </a:cubicBezTo>
                  <a:cubicBezTo>
                    <a:pt x="477919" y="341705"/>
                    <a:pt x="486377" y="347069"/>
                    <a:pt x="496018" y="349069"/>
                  </a:cubicBezTo>
                  <a:cubicBezTo>
                    <a:pt x="505204" y="350979"/>
                    <a:pt x="515390" y="350070"/>
                    <a:pt x="526850" y="346160"/>
                  </a:cubicBezTo>
                  <a:cubicBezTo>
                    <a:pt x="533125" y="343978"/>
                    <a:pt x="554135" y="333614"/>
                    <a:pt x="567413" y="331431"/>
                  </a:cubicBezTo>
                  <a:cubicBezTo>
                    <a:pt x="577509" y="329795"/>
                    <a:pt x="585148" y="332522"/>
                    <a:pt x="589059" y="336977"/>
                  </a:cubicBezTo>
                  <a:close/>
                  <a:moveTo>
                    <a:pt x="571779" y="356070"/>
                  </a:moveTo>
                  <a:cubicBezTo>
                    <a:pt x="572780" y="356980"/>
                    <a:pt x="573780" y="357798"/>
                    <a:pt x="574144" y="357252"/>
                  </a:cubicBezTo>
                  <a:cubicBezTo>
                    <a:pt x="573416" y="356889"/>
                    <a:pt x="572689" y="356525"/>
                    <a:pt x="571961" y="355979"/>
                  </a:cubicBezTo>
                  <a:lnTo>
                    <a:pt x="571779" y="356070"/>
                  </a:lnTo>
                  <a:close/>
                  <a:moveTo>
                    <a:pt x="577690" y="416895"/>
                  </a:moveTo>
                  <a:cubicBezTo>
                    <a:pt x="579873" y="421077"/>
                    <a:pt x="579873" y="425714"/>
                    <a:pt x="576417" y="430532"/>
                  </a:cubicBezTo>
                  <a:cubicBezTo>
                    <a:pt x="575599" y="431714"/>
                    <a:pt x="573962" y="433351"/>
                    <a:pt x="571324" y="434715"/>
                  </a:cubicBezTo>
                  <a:cubicBezTo>
                    <a:pt x="569778" y="435533"/>
                    <a:pt x="566140" y="436624"/>
                    <a:pt x="564594" y="437260"/>
                  </a:cubicBezTo>
                  <a:lnTo>
                    <a:pt x="549133" y="442624"/>
                  </a:lnTo>
                  <a:cubicBezTo>
                    <a:pt x="542584" y="444625"/>
                    <a:pt x="536036" y="446534"/>
                    <a:pt x="529396" y="448261"/>
                  </a:cubicBezTo>
                  <a:cubicBezTo>
                    <a:pt x="522757" y="449989"/>
                    <a:pt x="515936" y="451534"/>
                    <a:pt x="509024" y="452807"/>
                  </a:cubicBezTo>
                  <a:cubicBezTo>
                    <a:pt x="479101" y="458353"/>
                    <a:pt x="448088" y="456898"/>
                    <a:pt x="422531" y="447534"/>
                  </a:cubicBezTo>
                  <a:cubicBezTo>
                    <a:pt x="401703" y="439806"/>
                    <a:pt x="384605" y="426714"/>
                    <a:pt x="373691" y="408166"/>
                  </a:cubicBezTo>
                  <a:cubicBezTo>
                    <a:pt x="362049" y="388528"/>
                    <a:pt x="360139" y="363616"/>
                    <a:pt x="349771" y="342705"/>
                  </a:cubicBezTo>
                  <a:cubicBezTo>
                    <a:pt x="345132" y="333431"/>
                    <a:pt x="338129" y="325340"/>
                    <a:pt x="325851" y="319885"/>
                  </a:cubicBezTo>
                  <a:cubicBezTo>
                    <a:pt x="312664" y="313884"/>
                    <a:pt x="298020" y="313339"/>
                    <a:pt x="283196" y="313339"/>
                  </a:cubicBezTo>
                  <a:cubicBezTo>
                    <a:pt x="265369" y="313430"/>
                    <a:pt x="247271" y="314521"/>
                    <a:pt x="230172" y="312521"/>
                  </a:cubicBezTo>
                  <a:cubicBezTo>
                    <a:pt x="212346" y="310338"/>
                    <a:pt x="195611" y="305065"/>
                    <a:pt x="180786" y="293428"/>
                  </a:cubicBezTo>
                  <a:cubicBezTo>
                    <a:pt x="166689" y="282245"/>
                    <a:pt x="160960" y="269698"/>
                    <a:pt x="159413" y="256333"/>
                  </a:cubicBezTo>
                  <a:cubicBezTo>
                    <a:pt x="157867" y="243695"/>
                    <a:pt x="160777" y="230058"/>
                    <a:pt x="162960" y="216602"/>
                  </a:cubicBezTo>
                  <a:cubicBezTo>
                    <a:pt x="164415" y="208146"/>
                    <a:pt x="165962" y="199691"/>
                    <a:pt x="162233" y="191963"/>
                  </a:cubicBezTo>
                  <a:cubicBezTo>
                    <a:pt x="159686" y="186599"/>
                    <a:pt x="154593" y="183053"/>
                    <a:pt x="148772" y="179871"/>
                  </a:cubicBezTo>
                  <a:cubicBezTo>
                    <a:pt x="129127" y="168779"/>
                    <a:pt x="102660" y="161869"/>
                    <a:pt x="87290" y="147504"/>
                  </a:cubicBezTo>
                  <a:cubicBezTo>
                    <a:pt x="78832" y="139503"/>
                    <a:pt x="73921" y="131593"/>
                    <a:pt x="71010" y="123502"/>
                  </a:cubicBezTo>
                  <a:cubicBezTo>
                    <a:pt x="68191" y="115410"/>
                    <a:pt x="67190" y="107227"/>
                    <a:pt x="66826" y="98863"/>
                  </a:cubicBezTo>
                  <a:cubicBezTo>
                    <a:pt x="66463" y="90225"/>
                    <a:pt x="66917" y="81407"/>
                    <a:pt x="63461" y="72224"/>
                  </a:cubicBezTo>
                  <a:cubicBezTo>
                    <a:pt x="60733" y="65314"/>
                    <a:pt x="64098" y="57495"/>
                    <a:pt x="71010" y="54767"/>
                  </a:cubicBezTo>
                  <a:cubicBezTo>
                    <a:pt x="77922" y="52040"/>
                    <a:pt x="85744" y="55495"/>
                    <a:pt x="88381" y="62314"/>
                  </a:cubicBezTo>
                  <a:cubicBezTo>
                    <a:pt x="95111" y="78224"/>
                    <a:pt x="93111" y="93589"/>
                    <a:pt x="96476" y="108227"/>
                  </a:cubicBezTo>
                  <a:cubicBezTo>
                    <a:pt x="97841" y="114228"/>
                    <a:pt x="100842" y="119865"/>
                    <a:pt x="107208" y="125411"/>
                  </a:cubicBezTo>
                  <a:cubicBezTo>
                    <a:pt x="114757" y="131957"/>
                    <a:pt x="125489" y="135776"/>
                    <a:pt x="136221" y="139867"/>
                  </a:cubicBezTo>
                  <a:cubicBezTo>
                    <a:pt x="149773" y="145049"/>
                    <a:pt x="163415" y="150232"/>
                    <a:pt x="173965" y="157505"/>
                  </a:cubicBezTo>
                  <a:cubicBezTo>
                    <a:pt x="181605" y="162778"/>
                    <a:pt x="187699" y="169324"/>
                    <a:pt x="191791" y="177234"/>
                  </a:cubicBezTo>
                  <a:cubicBezTo>
                    <a:pt x="197794" y="188690"/>
                    <a:pt x="198703" y="201146"/>
                    <a:pt x="197612" y="213874"/>
                  </a:cubicBezTo>
                  <a:cubicBezTo>
                    <a:pt x="196430" y="226694"/>
                    <a:pt x="192337" y="239786"/>
                    <a:pt x="194065" y="251878"/>
                  </a:cubicBezTo>
                  <a:cubicBezTo>
                    <a:pt x="194792" y="256788"/>
                    <a:pt x="197248" y="261243"/>
                    <a:pt x="202615" y="265334"/>
                  </a:cubicBezTo>
                  <a:cubicBezTo>
                    <a:pt x="212073" y="272607"/>
                    <a:pt x="222987" y="275335"/>
                    <a:pt x="234265" y="276608"/>
                  </a:cubicBezTo>
                  <a:cubicBezTo>
                    <a:pt x="250090" y="278335"/>
                    <a:pt x="266825" y="277062"/>
                    <a:pt x="283286" y="277153"/>
                  </a:cubicBezTo>
                  <a:cubicBezTo>
                    <a:pt x="303386" y="277335"/>
                    <a:pt x="323032" y="279335"/>
                    <a:pt x="340676" y="287609"/>
                  </a:cubicBezTo>
                  <a:cubicBezTo>
                    <a:pt x="356046" y="294791"/>
                    <a:pt x="366505" y="304429"/>
                    <a:pt x="373872" y="315339"/>
                  </a:cubicBezTo>
                  <a:cubicBezTo>
                    <a:pt x="382604" y="328158"/>
                    <a:pt x="387151" y="342978"/>
                    <a:pt x="390971" y="357889"/>
                  </a:cubicBezTo>
                  <a:cubicBezTo>
                    <a:pt x="393972" y="369708"/>
                    <a:pt x="396337" y="381618"/>
                    <a:pt x="402067" y="391983"/>
                  </a:cubicBezTo>
                  <a:cubicBezTo>
                    <a:pt x="410616" y="407621"/>
                    <a:pt x="426260" y="417258"/>
                    <a:pt x="444631" y="422349"/>
                  </a:cubicBezTo>
                  <a:cubicBezTo>
                    <a:pt x="463003" y="427350"/>
                    <a:pt x="483922" y="428077"/>
                    <a:pt x="504477" y="425077"/>
                  </a:cubicBezTo>
                  <a:cubicBezTo>
                    <a:pt x="510751" y="424168"/>
                    <a:pt x="516845" y="423077"/>
                    <a:pt x="523030" y="421713"/>
                  </a:cubicBezTo>
                  <a:cubicBezTo>
                    <a:pt x="529305" y="420258"/>
                    <a:pt x="535581" y="418713"/>
                    <a:pt x="541766" y="417076"/>
                  </a:cubicBezTo>
                  <a:lnTo>
                    <a:pt x="555045" y="413076"/>
                  </a:lnTo>
                  <a:cubicBezTo>
                    <a:pt x="555408" y="412985"/>
                    <a:pt x="556045" y="412894"/>
                    <a:pt x="556772" y="412803"/>
                  </a:cubicBezTo>
                  <a:lnTo>
                    <a:pt x="556409" y="413440"/>
                  </a:lnTo>
                  <a:cubicBezTo>
                    <a:pt x="556682" y="413258"/>
                    <a:pt x="556863" y="412985"/>
                    <a:pt x="557136" y="412803"/>
                  </a:cubicBezTo>
                  <a:cubicBezTo>
                    <a:pt x="558774" y="412712"/>
                    <a:pt x="560592" y="412531"/>
                    <a:pt x="560229" y="411439"/>
                  </a:cubicBezTo>
                  <a:cubicBezTo>
                    <a:pt x="560138" y="411258"/>
                    <a:pt x="560047" y="410985"/>
                    <a:pt x="559955" y="410894"/>
                  </a:cubicBezTo>
                  <a:cubicBezTo>
                    <a:pt x="562684" y="409439"/>
                    <a:pt x="566049" y="409075"/>
                    <a:pt x="569233" y="409985"/>
                  </a:cubicBezTo>
                  <a:cubicBezTo>
                    <a:pt x="574780" y="411439"/>
                    <a:pt x="576691" y="414894"/>
                    <a:pt x="577690" y="416895"/>
                  </a:cubicBezTo>
                  <a:close/>
                  <a:moveTo>
                    <a:pt x="558955" y="433260"/>
                  </a:moveTo>
                  <a:cubicBezTo>
                    <a:pt x="558500" y="432987"/>
                    <a:pt x="558046" y="432624"/>
                    <a:pt x="557682" y="432351"/>
                  </a:cubicBezTo>
                  <a:lnTo>
                    <a:pt x="558137" y="432714"/>
                  </a:lnTo>
                  <a:lnTo>
                    <a:pt x="558955" y="433260"/>
                  </a:lnTo>
                  <a:close/>
                  <a:moveTo>
                    <a:pt x="559955" y="410894"/>
                  </a:moveTo>
                  <a:cubicBezTo>
                    <a:pt x="559137" y="409712"/>
                    <a:pt x="557955" y="411076"/>
                    <a:pt x="556772" y="412803"/>
                  </a:cubicBezTo>
                  <a:lnTo>
                    <a:pt x="557136" y="412803"/>
                  </a:lnTo>
                  <a:cubicBezTo>
                    <a:pt x="557955" y="412076"/>
                    <a:pt x="558865" y="411349"/>
                    <a:pt x="559955" y="410894"/>
                  </a:cubicBezTo>
                  <a:close/>
                  <a:moveTo>
                    <a:pt x="257093" y="350979"/>
                  </a:moveTo>
                  <a:cubicBezTo>
                    <a:pt x="249908" y="349433"/>
                    <a:pt x="240904" y="349706"/>
                    <a:pt x="234720" y="349342"/>
                  </a:cubicBezTo>
                  <a:cubicBezTo>
                    <a:pt x="222896" y="348888"/>
                    <a:pt x="208435" y="349251"/>
                    <a:pt x="195248" y="347433"/>
                  </a:cubicBezTo>
                  <a:cubicBezTo>
                    <a:pt x="188244" y="346524"/>
                    <a:pt x="181696" y="344796"/>
                    <a:pt x="176603" y="341342"/>
                  </a:cubicBezTo>
                  <a:cubicBezTo>
                    <a:pt x="174420" y="339887"/>
                    <a:pt x="172965" y="337978"/>
                    <a:pt x="171510" y="335977"/>
                  </a:cubicBezTo>
                  <a:cubicBezTo>
                    <a:pt x="165325" y="327067"/>
                    <a:pt x="162142" y="316248"/>
                    <a:pt x="155957" y="307793"/>
                  </a:cubicBezTo>
                  <a:cubicBezTo>
                    <a:pt x="152774" y="303429"/>
                    <a:pt x="148954" y="299519"/>
                    <a:pt x="144770" y="295792"/>
                  </a:cubicBezTo>
                  <a:cubicBezTo>
                    <a:pt x="138040" y="289882"/>
                    <a:pt x="130218" y="284609"/>
                    <a:pt x="122669" y="279244"/>
                  </a:cubicBezTo>
                  <a:cubicBezTo>
                    <a:pt x="116758" y="275153"/>
                    <a:pt x="110846" y="271153"/>
                    <a:pt x="106389" y="265970"/>
                  </a:cubicBezTo>
                  <a:cubicBezTo>
                    <a:pt x="103206" y="262152"/>
                    <a:pt x="102024" y="257788"/>
                    <a:pt x="100751" y="253515"/>
                  </a:cubicBezTo>
                  <a:cubicBezTo>
                    <a:pt x="99114" y="248059"/>
                    <a:pt x="97476" y="242695"/>
                    <a:pt x="94930" y="237604"/>
                  </a:cubicBezTo>
                  <a:cubicBezTo>
                    <a:pt x="93020" y="233785"/>
                    <a:pt x="90837" y="230149"/>
                    <a:pt x="87745" y="226694"/>
                  </a:cubicBezTo>
                  <a:cubicBezTo>
                    <a:pt x="83652" y="222057"/>
                    <a:pt x="78832" y="217875"/>
                    <a:pt x="73102" y="214238"/>
                  </a:cubicBezTo>
                  <a:cubicBezTo>
                    <a:pt x="64734" y="208874"/>
                    <a:pt x="54821" y="204419"/>
                    <a:pt x="44999" y="199873"/>
                  </a:cubicBezTo>
                  <a:cubicBezTo>
                    <a:pt x="36813" y="196054"/>
                    <a:pt x="28719" y="192418"/>
                    <a:pt x="22534" y="187144"/>
                  </a:cubicBezTo>
                  <a:cubicBezTo>
                    <a:pt x="17077" y="182144"/>
                    <a:pt x="8619" y="182507"/>
                    <a:pt x="3526" y="187872"/>
                  </a:cubicBezTo>
                  <a:cubicBezTo>
                    <a:pt x="-1477" y="193327"/>
                    <a:pt x="-1113" y="201782"/>
                    <a:pt x="4344" y="206874"/>
                  </a:cubicBezTo>
                  <a:cubicBezTo>
                    <a:pt x="16168" y="218784"/>
                    <a:pt x="34721" y="226967"/>
                    <a:pt x="49819" y="236786"/>
                  </a:cubicBezTo>
                  <a:cubicBezTo>
                    <a:pt x="54730" y="239968"/>
                    <a:pt x="59187" y="243423"/>
                    <a:pt x="62370" y="247605"/>
                  </a:cubicBezTo>
                  <a:cubicBezTo>
                    <a:pt x="65462" y="251605"/>
                    <a:pt x="66099" y="256333"/>
                    <a:pt x="67099" y="260879"/>
                  </a:cubicBezTo>
                  <a:cubicBezTo>
                    <a:pt x="68463" y="266334"/>
                    <a:pt x="69919" y="271789"/>
                    <a:pt x="72192" y="277062"/>
                  </a:cubicBezTo>
                  <a:cubicBezTo>
                    <a:pt x="73830" y="280972"/>
                    <a:pt x="76194" y="284790"/>
                    <a:pt x="79014" y="288427"/>
                  </a:cubicBezTo>
                  <a:cubicBezTo>
                    <a:pt x="82288" y="292609"/>
                    <a:pt x="86198" y="296428"/>
                    <a:pt x="90383" y="300065"/>
                  </a:cubicBezTo>
                  <a:cubicBezTo>
                    <a:pt x="97022" y="305792"/>
                    <a:pt x="104752" y="310975"/>
                    <a:pt x="112119" y="316248"/>
                  </a:cubicBezTo>
                  <a:cubicBezTo>
                    <a:pt x="117849" y="320339"/>
                    <a:pt x="123579" y="324340"/>
                    <a:pt x="127672" y="329613"/>
                  </a:cubicBezTo>
                  <a:cubicBezTo>
                    <a:pt x="134129" y="337523"/>
                    <a:pt x="137585" y="347887"/>
                    <a:pt x="144134" y="356252"/>
                  </a:cubicBezTo>
                  <a:cubicBezTo>
                    <a:pt x="148135" y="361344"/>
                    <a:pt x="152774" y="365980"/>
                    <a:pt x="158777" y="369526"/>
                  </a:cubicBezTo>
                  <a:cubicBezTo>
                    <a:pt x="166144" y="373799"/>
                    <a:pt x="174784" y="376709"/>
                    <a:pt x="184242" y="377982"/>
                  </a:cubicBezTo>
                  <a:cubicBezTo>
                    <a:pt x="200613" y="380163"/>
                    <a:pt x="219531" y="378163"/>
                    <a:pt x="234629" y="377618"/>
                  </a:cubicBezTo>
                  <a:lnTo>
                    <a:pt x="254910" y="377163"/>
                  </a:lnTo>
                  <a:cubicBezTo>
                    <a:pt x="260549" y="381618"/>
                    <a:pt x="268553" y="380618"/>
                    <a:pt x="273009" y="375072"/>
                  </a:cubicBezTo>
                  <a:cubicBezTo>
                    <a:pt x="277375" y="369526"/>
                    <a:pt x="276465" y="361434"/>
                    <a:pt x="270918" y="357070"/>
                  </a:cubicBezTo>
                  <a:cubicBezTo>
                    <a:pt x="267462" y="354070"/>
                    <a:pt x="262641" y="352161"/>
                    <a:pt x="257093" y="350979"/>
                  </a:cubicBezTo>
                  <a:close/>
                  <a:moveTo>
                    <a:pt x="515663" y="249878"/>
                  </a:moveTo>
                  <a:cubicBezTo>
                    <a:pt x="516663" y="252151"/>
                    <a:pt x="518483" y="249332"/>
                    <a:pt x="519665" y="247150"/>
                  </a:cubicBezTo>
                  <a:lnTo>
                    <a:pt x="519574" y="247241"/>
                  </a:lnTo>
                  <a:cubicBezTo>
                    <a:pt x="518483" y="248332"/>
                    <a:pt x="517119" y="249241"/>
                    <a:pt x="515663" y="249878"/>
                  </a:cubicBezTo>
                  <a:close/>
                  <a:moveTo>
                    <a:pt x="377238" y="146322"/>
                  </a:moveTo>
                  <a:cubicBezTo>
                    <a:pt x="384422" y="147231"/>
                    <a:pt x="390971" y="142322"/>
                    <a:pt x="392154" y="135230"/>
                  </a:cubicBezTo>
                  <a:cubicBezTo>
                    <a:pt x="392063" y="135321"/>
                    <a:pt x="391971" y="135230"/>
                    <a:pt x="391971" y="135139"/>
                  </a:cubicBezTo>
                  <a:cubicBezTo>
                    <a:pt x="391971" y="134866"/>
                    <a:pt x="392063" y="134775"/>
                    <a:pt x="392245" y="134684"/>
                  </a:cubicBezTo>
                  <a:cubicBezTo>
                    <a:pt x="392336" y="134139"/>
                    <a:pt x="392426" y="133139"/>
                    <a:pt x="392881" y="133321"/>
                  </a:cubicBezTo>
                  <a:cubicBezTo>
                    <a:pt x="393245" y="133503"/>
                    <a:pt x="392972" y="134230"/>
                    <a:pt x="392608" y="134684"/>
                  </a:cubicBezTo>
                  <a:cubicBezTo>
                    <a:pt x="393518" y="134866"/>
                    <a:pt x="394882" y="135594"/>
                    <a:pt x="395791" y="135776"/>
                  </a:cubicBezTo>
                  <a:cubicBezTo>
                    <a:pt x="401339" y="136958"/>
                    <a:pt x="407251" y="139867"/>
                    <a:pt x="412617" y="142413"/>
                  </a:cubicBezTo>
                  <a:cubicBezTo>
                    <a:pt x="423986" y="147413"/>
                    <a:pt x="435536" y="153505"/>
                    <a:pt x="447087" y="159778"/>
                  </a:cubicBezTo>
                  <a:cubicBezTo>
                    <a:pt x="454545" y="163869"/>
                    <a:pt x="461912" y="168142"/>
                    <a:pt x="469006" y="172416"/>
                  </a:cubicBezTo>
                  <a:cubicBezTo>
                    <a:pt x="481375" y="179962"/>
                    <a:pt x="493016" y="187599"/>
                    <a:pt x="502112" y="196236"/>
                  </a:cubicBezTo>
                  <a:cubicBezTo>
                    <a:pt x="505658" y="199418"/>
                    <a:pt x="508751" y="202873"/>
                    <a:pt x="510479" y="206874"/>
                  </a:cubicBezTo>
                  <a:cubicBezTo>
                    <a:pt x="511934" y="210147"/>
                    <a:pt x="513025" y="213601"/>
                    <a:pt x="512116" y="217056"/>
                  </a:cubicBezTo>
                  <a:lnTo>
                    <a:pt x="509387" y="223875"/>
                  </a:lnTo>
                  <a:lnTo>
                    <a:pt x="504931" y="226239"/>
                  </a:lnTo>
                  <a:cubicBezTo>
                    <a:pt x="501020" y="228330"/>
                    <a:pt x="499474" y="230603"/>
                    <a:pt x="499110" y="231240"/>
                  </a:cubicBezTo>
                  <a:cubicBezTo>
                    <a:pt x="496291" y="236331"/>
                    <a:pt x="496473" y="240513"/>
                    <a:pt x="498292" y="243695"/>
                  </a:cubicBezTo>
                  <a:cubicBezTo>
                    <a:pt x="499656" y="246059"/>
                    <a:pt x="501930" y="250969"/>
                    <a:pt x="508933" y="251060"/>
                  </a:cubicBezTo>
                  <a:cubicBezTo>
                    <a:pt x="509478" y="251060"/>
                    <a:pt x="510934" y="251333"/>
                    <a:pt x="513481" y="250605"/>
                  </a:cubicBezTo>
                  <a:cubicBezTo>
                    <a:pt x="514208" y="250423"/>
                    <a:pt x="514936" y="250151"/>
                    <a:pt x="515663" y="249878"/>
                  </a:cubicBezTo>
                  <a:lnTo>
                    <a:pt x="515572" y="249787"/>
                  </a:lnTo>
                  <a:cubicBezTo>
                    <a:pt x="515299" y="248878"/>
                    <a:pt x="517210" y="248059"/>
                    <a:pt x="519574" y="247241"/>
                  </a:cubicBezTo>
                  <a:lnTo>
                    <a:pt x="519756" y="247059"/>
                  </a:lnTo>
                  <a:lnTo>
                    <a:pt x="519665" y="247150"/>
                  </a:lnTo>
                  <a:cubicBezTo>
                    <a:pt x="522394" y="246241"/>
                    <a:pt x="525667" y="245423"/>
                    <a:pt x="526850" y="244514"/>
                  </a:cubicBezTo>
                  <a:cubicBezTo>
                    <a:pt x="529487" y="242513"/>
                    <a:pt x="531670" y="239968"/>
                    <a:pt x="533581" y="237331"/>
                  </a:cubicBezTo>
                  <a:cubicBezTo>
                    <a:pt x="536309" y="233694"/>
                    <a:pt x="538128" y="229603"/>
                    <a:pt x="539583" y="225875"/>
                  </a:cubicBezTo>
                  <a:cubicBezTo>
                    <a:pt x="542675" y="217966"/>
                    <a:pt x="542675" y="209783"/>
                    <a:pt x="541220" y="201691"/>
                  </a:cubicBezTo>
                  <a:cubicBezTo>
                    <a:pt x="539219" y="191417"/>
                    <a:pt x="533398" y="181598"/>
                    <a:pt x="525667" y="172961"/>
                  </a:cubicBezTo>
                  <a:cubicBezTo>
                    <a:pt x="513116" y="159505"/>
                    <a:pt x="496745" y="146322"/>
                    <a:pt x="478101" y="135685"/>
                  </a:cubicBezTo>
                  <a:cubicBezTo>
                    <a:pt x="461093" y="125865"/>
                    <a:pt x="442176" y="118410"/>
                    <a:pt x="424622" y="112137"/>
                  </a:cubicBezTo>
                  <a:cubicBezTo>
                    <a:pt x="409525" y="107136"/>
                    <a:pt x="391517" y="103227"/>
                    <a:pt x="380876" y="108409"/>
                  </a:cubicBezTo>
                  <a:cubicBezTo>
                    <a:pt x="373145" y="112228"/>
                    <a:pt x="366415" y="118592"/>
                    <a:pt x="365596" y="131321"/>
                  </a:cubicBezTo>
                  <a:cubicBezTo>
                    <a:pt x="364687" y="138685"/>
                    <a:pt x="369871" y="145413"/>
                    <a:pt x="377238" y="146322"/>
                  </a:cubicBezTo>
                  <a:close/>
                  <a:moveTo>
                    <a:pt x="392336" y="134684"/>
                  </a:moveTo>
                  <a:lnTo>
                    <a:pt x="392336" y="134684"/>
                  </a:lnTo>
                  <a:lnTo>
                    <a:pt x="392154" y="135230"/>
                  </a:lnTo>
                  <a:cubicBezTo>
                    <a:pt x="392245" y="135230"/>
                    <a:pt x="392517" y="134957"/>
                    <a:pt x="392608" y="134684"/>
                  </a:cubicBezTo>
                  <a:lnTo>
                    <a:pt x="392517" y="134684"/>
                  </a:lnTo>
                  <a:cubicBezTo>
                    <a:pt x="392426" y="134684"/>
                    <a:pt x="392426" y="134684"/>
                    <a:pt x="392336" y="134684"/>
                  </a:cubicBezTo>
                  <a:close/>
                  <a:moveTo>
                    <a:pt x="597154" y="148231"/>
                  </a:moveTo>
                  <a:cubicBezTo>
                    <a:pt x="591242" y="144413"/>
                    <a:pt x="583875" y="141685"/>
                    <a:pt x="576235" y="139594"/>
                  </a:cubicBezTo>
                  <a:cubicBezTo>
                    <a:pt x="568141" y="137321"/>
                    <a:pt x="559592" y="136594"/>
                    <a:pt x="553043" y="132775"/>
                  </a:cubicBezTo>
                  <a:cubicBezTo>
                    <a:pt x="547132" y="128320"/>
                    <a:pt x="538674" y="129502"/>
                    <a:pt x="534217" y="135412"/>
                  </a:cubicBezTo>
                  <a:cubicBezTo>
                    <a:pt x="529852" y="141321"/>
                    <a:pt x="531034" y="149777"/>
                    <a:pt x="536945" y="154232"/>
                  </a:cubicBezTo>
                  <a:cubicBezTo>
                    <a:pt x="546586" y="163324"/>
                    <a:pt x="561411" y="169052"/>
                    <a:pt x="573416" y="176052"/>
                  </a:cubicBezTo>
                  <a:cubicBezTo>
                    <a:pt x="575326" y="177143"/>
                    <a:pt x="577054" y="178325"/>
                    <a:pt x="578600" y="179598"/>
                  </a:cubicBezTo>
                  <a:cubicBezTo>
                    <a:pt x="579601" y="180416"/>
                    <a:pt x="580965" y="180871"/>
                    <a:pt x="581329" y="182235"/>
                  </a:cubicBezTo>
                  <a:cubicBezTo>
                    <a:pt x="581784" y="183871"/>
                    <a:pt x="582147" y="185599"/>
                    <a:pt x="581784" y="187326"/>
                  </a:cubicBezTo>
                  <a:cubicBezTo>
                    <a:pt x="580965" y="190599"/>
                    <a:pt x="580238" y="193872"/>
                    <a:pt x="578691" y="196691"/>
                  </a:cubicBezTo>
                  <a:cubicBezTo>
                    <a:pt x="578782" y="196509"/>
                    <a:pt x="579419" y="195963"/>
                    <a:pt x="579419" y="195963"/>
                  </a:cubicBezTo>
                  <a:cubicBezTo>
                    <a:pt x="579419" y="195963"/>
                    <a:pt x="574598" y="202328"/>
                    <a:pt x="573416" y="204510"/>
                  </a:cubicBezTo>
                  <a:cubicBezTo>
                    <a:pt x="569324" y="212147"/>
                    <a:pt x="571142" y="218056"/>
                    <a:pt x="572597" y="219784"/>
                  </a:cubicBezTo>
                  <a:cubicBezTo>
                    <a:pt x="576326" y="225875"/>
                    <a:pt x="584239" y="227694"/>
                    <a:pt x="590242" y="223966"/>
                  </a:cubicBezTo>
                  <a:cubicBezTo>
                    <a:pt x="592061" y="222875"/>
                    <a:pt x="593516" y="221330"/>
                    <a:pt x="594517" y="219693"/>
                  </a:cubicBezTo>
                  <a:cubicBezTo>
                    <a:pt x="595881" y="220875"/>
                    <a:pt x="596154" y="218784"/>
                    <a:pt x="596154" y="216693"/>
                  </a:cubicBezTo>
                  <a:lnTo>
                    <a:pt x="595699" y="217147"/>
                  </a:lnTo>
                  <a:cubicBezTo>
                    <a:pt x="595972" y="216329"/>
                    <a:pt x="596154" y="215511"/>
                    <a:pt x="596244" y="214693"/>
                  </a:cubicBezTo>
                  <a:lnTo>
                    <a:pt x="596154" y="216693"/>
                  </a:lnTo>
                  <a:cubicBezTo>
                    <a:pt x="598427" y="215056"/>
                    <a:pt x="601884" y="213329"/>
                    <a:pt x="602247" y="212965"/>
                  </a:cubicBezTo>
                  <a:cubicBezTo>
                    <a:pt x="606977" y="207692"/>
                    <a:pt x="610706" y="201055"/>
                    <a:pt x="613343" y="194236"/>
                  </a:cubicBezTo>
                  <a:cubicBezTo>
                    <a:pt x="615708" y="188326"/>
                    <a:pt x="615890" y="182053"/>
                    <a:pt x="615344" y="176052"/>
                  </a:cubicBezTo>
                  <a:cubicBezTo>
                    <a:pt x="613616" y="163687"/>
                    <a:pt x="606977" y="154596"/>
                    <a:pt x="597154" y="148231"/>
                  </a:cubicBezTo>
                  <a:close/>
                  <a:moveTo>
                    <a:pt x="529124" y="301883"/>
                  </a:moveTo>
                  <a:cubicBezTo>
                    <a:pt x="522212" y="300519"/>
                    <a:pt x="515390" y="304974"/>
                    <a:pt x="514026" y="311975"/>
                  </a:cubicBezTo>
                  <a:cubicBezTo>
                    <a:pt x="512571" y="318885"/>
                    <a:pt x="517119" y="325704"/>
                    <a:pt x="524030" y="327067"/>
                  </a:cubicBezTo>
                  <a:cubicBezTo>
                    <a:pt x="542220" y="333614"/>
                    <a:pt x="557227" y="327158"/>
                    <a:pt x="568777" y="316884"/>
                  </a:cubicBezTo>
                  <a:cubicBezTo>
                    <a:pt x="571597" y="314339"/>
                    <a:pt x="574053" y="311339"/>
                    <a:pt x="576054" y="308066"/>
                  </a:cubicBezTo>
                  <a:cubicBezTo>
                    <a:pt x="579873" y="301974"/>
                    <a:pt x="582511" y="294973"/>
                    <a:pt x="583602" y="288063"/>
                  </a:cubicBezTo>
                  <a:cubicBezTo>
                    <a:pt x="585604" y="274971"/>
                    <a:pt x="583966" y="262515"/>
                    <a:pt x="579419" y="254878"/>
                  </a:cubicBezTo>
                  <a:cubicBezTo>
                    <a:pt x="576691" y="247969"/>
                    <a:pt x="568869" y="244696"/>
                    <a:pt x="561956" y="247423"/>
                  </a:cubicBezTo>
                  <a:cubicBezTo>
                    <a:pt x="555136" y="250151"/>
                    <a:pt x="551770" y="257970"/>
                    <a:pt x="554589" y="264879"/>
                  </a:cubicBezTo>
                  <a:cubicBezTo>
                    <a:pt x="554771" y="265879"/>
                    <a:pt x="554044" y="266970"/>
                    <a:pt x="553953" y="268243"/>
                  </a:cubicBezTo>
                  <a:cubicBezTo>
                    <a:pt x="553680" y="271789"/>
                    <a:pt x="551861" y="275335"/>
                    <a:pt x="550315" y="279335"/>
                  </a:cubicBezTo>
                  <a:cubicBezTo>
                    <a:pt x="549314" y="281881"/>
                    <a:pt x="547859" y="284245"/>
                    <a:pt x="546495" y="286700"/>
                  </a:cubicBezTo>
                  <a:cubicBezTo>
                    <a:pt x="545313" y="288882"/>
                    <a:pt x="544312" y="291155"/>
                    <a:pt x="542857" y="293064"/>
                  </a:cubicBezTo>
                  <a:cubicBezTo>
                    <a:pt x="539492" y="297428"/>
                    <a:pt x="536036" y="302247"/>
                    <a:pt x="529124" y="301883"/>
                  </a:cubicBezTo>
                  <a:close/>
                  <a:moveTo>
                    <a:pt x="278193" y="84770"/>
                  </a:moveTo>
                  <a:cubicBezTo>
                    <a:pt x="284196" y="88589"/>
                    <a:pt x="292109" y="86952"/>
                    <a:pt x="296020" y="80952"/>
                  </a:cubicBezTo>
                  <a:cubicBezTo>
                    <a:pt x="297748" y="78315"/>
                    <a:pt x="298293" y="75315"/>
                    <a:pt x="297930" y="72315"/>
                  </a:cubicBezTo>
                  <a:cubicBezTo>
                    <a:pt x="299112" y="71951"/>
                    <a:pt x="300749" y="71496"/>
                    <a:pt x="301568" y="71042"/>
                  </a:cubicBezTo>
                  <a:cubicBezTo>
                    <a:pt x="304569" y="69223"/>
                    <a:pt x="309116" y="65587"/>
                    <a:pt x="309753" y="67496"/>
                  </a:cubicBezTo>
                  <a:cubicBezTo>
                    <a:pt x="309844" y="67678"/>
                    <a:pt x="309480" y="67769"/>
                    <a:pt x="309389" y="67769"/>
                  </a:cubicBezTo>
                  <a:cubicBezTo>
                    <a:pt x="311663" y="67132"/>
                    <a:pt x="314119" y="67223"/>
                    <a:pt x="316484" y="67132"/>
                  </a:cubicBezTo>
                  <a:cubicBezTo>
                    <a:pt x="319394" y="66951"/>
                    <a:pt x="322213" y="66769"/>
                    <a:pt x="325124" y="67041"/>
                  </a:cubicBezTo>
                  <a:cubicBezTo>
                    <a:pt x="332490" y="67769"/>
                    <a:pt x="339766" y="68769"/>
                    <a:pt x="346224" y="70769"/>
                  </a:cubicBezTo>
                  <a:cubicBezTo>
                    <a:pt x="352864" y="74042"/>
                    <a:pt x="360867" y="71405"/>
                    <a:pt x="364232" y="64768"/>
                  </a:cubicBezTo>
                  <a:cubicBezTo>
                    <a:pt x="367506" y="58131"/>
                    <a:pt x="364778" y="50040"/>
                    <a:pt x="358139" y="46767"/>
                  </a:cubicBezTo>
                  <a:cubicBezTo>
                    <a:pt x="351772" y="42312"/>
                    <a:pt x="344678" y="38220"/>
                    <a:pt x="336765" y="34947"/>
                  </a:cubicBezTo>
                  <a:cubicBezTo>
                    <a:pt x="333218" y="33493"/>
                    <a:pt x="329580" y="32583"/>
                    <a:pt x="325760" y="31856"/>
                  </a:cubicBezTo>
                  <a:cubicBezTo>
                    <a:pt x="321304" y="30947"/>
                    <a:pt x="316756" y="30674"/>
                    <a:pt x="312208" y="31038"/>
                  </a:cubicBezTo>
                  <a:cubicBezTo>
                    <a:pt x="307389" y="31401"/>
                    <a:pt x="302659" y="32583"/>
                    <a:pt x="298111" y="34402"/>
                  </a:cubicBezTo>
                  <a:cubicBezTo>
                    <a:pt x="295474" y="35584"/>
                    <a:pt x="289926" y="38402"/>
                    <a:pt x="284833" y="43130"/>
                  </a:cubicBezTo>
                  <a:cubicBezTo>
                    <a:pt x="278102" y="49403"/>
                    <a:pt x="271372" y="57040"/>
                    <a:pt x="270190" y="63314"/>
                  </a:cubicBezTo>
                  <a:cubicBezTo>
                    <a:pt x="269008" y="69042"/>
                    <a:pt x="268462" y="74133"/>
                    <a:pt x="271554" y="78224"/>
                  </a:cubicBezTo>
                  <a:cubicBezTo>
                    <a:pt x="273283" y="80497"/>
                    <a:pt x="274829" y="83316"/>
                    <a:pt x="278193" y="84770"/>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9" name="Google Shape;698;p12">
              <a:extLst>
                <a:ext uri="{FF2B5EF4-FFF2-40B4-BE49-F238E27FC236}">
                  <a16:creationId xmlns:a16="http://schemas.microsoft.com/office/drawing/2014/main" id="{BEBE0912-4EE0-496C-8F60-2A9AAF2E10F1}"/>
                </a:ext>
              </a:extLst>
            </p:cNvPr>
            <p:cNvSpPr/>
            <p:nvPr/>
          </p:nvSpPr>
          <p:spPr>
            <a:xfrm rot="-5400000">
              <a:off x="8766248" y="603735"/>
              <a:ext cx="387857" cy="490110"/>
            </a:xfrm>
            <a:custGeom>
              <a:avLst/>
              <a:gdLst/>
              <a:ahLst/>
              <a:cxnLst/>
              <a:rect l="l" t="t" r="r" b="b"/>
              <a:pathLst>
                <a:path w="775714" h="980219" extrusionOk="0">
                  <a:moveTo>
                    <a:pt x="217634" y="40497"/>
                  </a:moveTo>
                  <a:cubicBezTo>
                    <a:pt x="253195" y="126961"/>
                    <a:pt x="34006" y="183603"/>
                    <a:pt x="3538" y="98867"/>
                  </a:cubicBezTo>
                  <a:cubicBezTo>
                    <a:pt x="-23201" y="24678"/>
                    <a:pt x="108858" y="-5325"/>
                    <a:pt x="156606" y="766"/>
                  </a:cubicBezTo>
                  <a:cubicBezTo>
                    <a:pt x="170340" y="2494"/>
                    <a:pt x="185528" y="5858"/>
                    <a:pt x="197807" y="12495"/>
                  </a:cubicBezTo>
                  <a:cubicBezTo>
                    <a:pt x="198807" y="13040"/>
                    <a:pt x="209994" y="23768"/>
                    <a:pt x="210085" y="23587"/>
                  </a:cubicBezTo>
                  <a:lnTo>
                    <a:pt x="217634" y="40497"/>
                  </a:lnTo>
                  <a:close/>
                  <a:moveTo>
                    <a:pt x="751691" y="885036"/>
                  </a:moveTo>
                  <a:cubicBezTo>
                    <a:pt x="755965" y="891037"/>
                    <a:pt x="742322" y="873217"/>
                    <a:pt x="735683" y="870217"/>
                  </a:cubicBezTo>
                  <a:cubicBezTo>
                    <a:pt x="721586" y="863852"/>
                    <a:pt x="706033" y="860397"/>
                    <a:pt x="690845" y="858034"/>
                  </a:cubicBezTo>
                  <a:cubicBezTo>
                    <a:pt x="649645" y="851487"/>
                    <a:pt x="579704" y="852579"/>
                    <a:pt x="588163" y="912675"/>
                  </a:cubicBezTo>
                  <a:cubicBezTo>
                    <a:pt x="596803" y="973227"/>
                    <a:pt x="680840" y="989774"/>
                    <a:pt x="729135" y="975318"/>
                  </a:cubicBezTo>
                  <a:cubicBezTo>
                    <a:pt x="758784" y="966499"/>
                    <a:pt x="804077" y="936860"/>
                    <a:pt x="751691" y="885036"/>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0" name="Google Shape;699;p12">
              <a:extLst>
                <a:ext uri="{FF2B5EF4-FFF2-40B4-BE49-F238E27FC236}">
                  <a16:creationId xmlns:a16="http://schemas.microsoft.com/office/drawing/2014/main" id="{DC1C42CE-EC9D-46D1-8E92-6EBD71CF6AF0}"/>
                </a:ext>
              </a:extLst>
            </p:cNvPr>
            <p:cNvSpPr/>
            <p:nvPr/>
          </p:nvSpPr>
          <p:spPr>
            <a:xfrm rot="-5400000">
              <a:off x="8678955" y="822973"/>
              <a:ext cx="591367" cy="424972"/>
            </a:xfrm>
            <a:custGeom>
              <a:avLst/>
              <a:gdLst/>
              <a:ahLst/>
              <a:cxnLst/>
              <a:rect l="l" t="t" r="r" b="b"/>
              <a:pathLst>
                <a:path w="1182733" h="849944" extrusionOk="0">
                  <a:moveTo>
                    <a:pt x="380753" y="258922"/>
                  </a:moveTo>
                  <a:cubicBezTo>
                    <a:pt x="348557" y="305291"/>
                    <a:pt x="310449" y="351113"/>
                    <a:pt x="267429" y="391572"/>
                  </a:cubicBezTo>
                  <a:cubicBezTo>
                    <a:pt x="224137" y="432212"/>
                    <a:pt x="176025" y="467398"/>
                    <a:pt x="125366" y="493764"/>
                  </a:cubicBezTo>
                  <a:cubicBezTo>
                    <a:pt x="106449" y="503583"/>
                    <a:pt x="84894" y="515584"/>
                    <a:pt x="62611" y="524222"/>
                  </a:cubicBezTo>
                  <a:cubicBezTo>
                    <a:pt x="46604" y="530404"/>
                    <a:pt x="30324" y="534859"/>
                    <a:pt x="14498" y="535859"/>
                  </a:cubicBezTo>
                  <a:cubicBezTo>
                    <a:pt x="7131" y="536405"/>
                    <a:pt x="674" y="530950"/>
                    <a:pt x="38" y="523585"/>
                  </a:cubicBezTo>
                  <a:cubicBezTo>
                    <a:pt x="-508" y="516130"/>
                    <a:pt x="4949" y="509675"/>
                    <a:pt x="12316" y="509129"/>
                  </a:cubicBezTo>
                  <a:cubicBezTo>
                    <a:pt x="25503" y="507856"/>
                    <a:pt x="38782" y="503492"/>
                    <a:pt x="51879" y="497855"/>
                  </a:cubicBezTo>
                  <a:cubicBezTo>
                    <a:pt x="72797" y="488855"/>
                    <a:pt x="93079" y="476672"/>
                    <a:pt x="110905" y="466761"/>
                  </a:cubicBezTo>
                  <a:cubicBezTo>
                    <a:pt x="158290" y="440486"/>
                    <a:pt x="202582" y="405301"/>
                    <a:pt x="243146" y="366115"/>
                  </a:cubicBezTo>
                  <a:cubicBezTo>
                    <a:pt x="283800" y="326747"/>
                    <a:pt x="320545" y="283107"/>
                    <a:pt x="351285" y="238557"/>
                  </a:cubicBezTo>
                  <a:cubicBezTo>
                    <a:pt x="369657" y="212554"/>
                    <a:pt x="383845" y="183733"/>
                    <a:pt x="401216" y="157094"/>
                  </a:cubicBezTo>
                  <a:cubicBezTo>
                    <a:pt x="409220" y="144911"/>
                    <a:pt x="417861" y="133183"/>
                    <a:pt x="427774" y="122272"/>
                  </a:cubicBezTo>
                  <a:cubicBezTo>
                    <a:pt x="453967" y="93542"/>
                    <a:pt x="487164" y="68358"/>
                    <a:pt x="523180" y="47720"/>
                  </a:cubicBezTo>
                  <a:cubicBezTo>
                    <a:pt x="558560" y="27536"/>
                    <a:pt x="596576" y="11625"/>
                    <a:pt x="632956" y="624"/>
                  </a:cubicBezTo>
                  <a:cubicBezTo>
                    <a:pt x="639686" y="-1558"/>
                    <a:pt x="646963" y="2170"/>
                    <a:pt x="649146" y="8897"/>
                  </a:cubicBezTo>
                  <a:cubicBezTo>
                    <a:pt x="651328" y="15626"/>
                    <a:pt x="647599" y="22899"/>
                    <a:pt x="640778" y="25081"/>
                  </a:cubicBezTo>
                  <a:cubicBezTo>
                    <a:pt x="606672" y="36628"/>
                    <a:pt x="571202" y="52993"/>
                    <a:pt x="538278" y="73177"/>
                  </a:cubicBezTo>
                  <a:cubicBezTo>
                    <a:pt x="505718" y="93179"/>
                    <a:pt x="475795" y="116999"/>
                    <a:pt x="452421" y="144093"/>
                  </a:cubicBezTo>
                  <a:cubicBezTo>
                    <a:pt x="443963" y="153912"/>
                    <a:pt x="436687" y="164458"/>
                    <a:pt x="429866" y="175369"/>
                  </a:cubicBezTo>
                  <a:cubicBezTo>
                    <a:pt x="412767" y="202735"/>
                    <a:pt x="398852" y="232193"/>
                    <a:pt x="380753" y="258922"/>
                  </a:cubicBezTo>
                  <a:close/>
                  <a:moveTo>
                    <a:pt x="1171287" y="823251"/>
                  </a:moveTo>
                  <a:cubicBezTo>
                    <a:pt x="1104530" y="812887"/>
                    <a:pt x="1037864" y="805614"/>
                    <a:pt x="973290" y="789248"/>
                  </a:cubicBezTo>
                  <a:cubicBezTo>
                    <a:pt x="931726" y="778702"/>
                    <a:pt x="891071" y="764518"/>
                    <a:pt x="851872" y="742607"/>
                  </a:cubicBezTo>
                  <a:cubicBezTo>
                    <a:pt x="840231" y="736152"/>
                    <a:pt x="829772" y="728515"/>
                    <a:pt x="819858" y="720332"/>
                  </a:cubicBezTo>
                  <a:cubicBezTo>
                    <a:pt x="794392" y="699330"/>
                    <a:pt x="772291" y="674782"/>
                    <a:pt x="746007" y="653962"/>
                  </a:cubicBezTo>
                  <a:cubicBezTo>
                    <a:pt x="727999" y="639870"/>
                    <a:pt x="708718" y="627596"/>
                    <a:pt x="688708" y="616685"/>
                  </a:cubicBezTo>
                  <a:cubicBezTo>
                    <a:pt x="659241" y="600593"/>
                    <a:pt x="628136" y="587501"/>
                    <a:pt x="597122" y="575409"/>
                  </a:cubicBezTo>
                  <a:cubicBezTo>
                    <a:pt x="568110" y="564226"/>
                    <a:pt x="538732" y="553952"/>
                    <a:pt x="508901" y="545133"/>
                  </a:cubicBezTo>
                  <a:cubicBezTo>
                    <a:pt x="478979" y="536314"/>
                    <a:pt x="448692" y="528858"/>
                    <a:pt x="417952" y="523312"/>
                  </a:cubicBezTo>
                  <a:cubicBezTo>
                    <a:pt x="417861" y="523312"/>
                    <a:pt x="417678" y="523222"/>
                    <a:pt x="417587" y="523222"/>
                  </a:cubicBezTo>
                  <a:cubicBezTo>
                    <a:pt x="425591" y="520767"/>
                    <a:pt x="433140" y="518403"/>
                    <a:pt x="433958" y="518221"/>
                  </a:cubicBezTo>
                  <a:cubicBezTo>
                    <a:pt x="445782" y="514493"/>
                    <a:pt x="457605" y="510584"/>
                    <a:pt x="469429" y="506402"/>
                  </a:cubicBezTo>
                  <a:cubicBezTo>
                    <a:pt x="481162" y="502220"/>
                    <a:pt x="492894" y="497855"/>
                    <a:pt x="504444" y="493219"/>
                  </a:cubicBezTo>
                  <a:cubicBezTo>
                    <a:pt x="548010" y="475762"/>
                    <a:pt x="598578" y="451669"/>
                    <a:pt x="634321" y="416302"/>
                  </a:cubicBezTo>
                  <a:cubicBezTo>
                    <a:pt x="660333" y="390754"/>
                    <a:pt x="678431" y="359205"/>
                    <a:pt x="682706" y="321110"/>
                  </a:cubicBezTo>
                  <a:cubicBezTo>
                    <a:pt x="683706" y="311382"/>
                    <a:pt x="683615" y="301381"/>
                    <a:pt x="682433" y="291471"/>
                  </a:cubicBezTo>
                  <a:cubicBezTo>
                    <a:pt x="681251" y="281561"/>
                    <a:pt x="678886" y="271833"/>
                    <a:pt x="675521" y="262650"/>
                  </a:cubicBezTo>
                  <a:cubicBezTo>
                    <a:pt x="651328" y="198280"/>
                    <a:pt x="585753" y="192825"/>
                    <a:pt x="536732" y="216737"/>
                  </a:cubicBezTo>
                  <a:cubicBezTo>
                    <a:pt x="502898" y="233284"/>
                    <a:pt x="478615" y="263468"/>
                    <a:pt x="480706" y="293562"/>
                  </a:cubicBezTo>
                  <a:cubicBezTo>
                    <a:pt x="481889" y="311928"/>
                    <a:pt x="492075" y="331384"/>
                    <a:pt x="517723" y="347840"/>
                  </a:cubicBezTo>
                  <a:cubicBezTo>
                    <a:pt x="523816" y="352023"/>
                    <a:pt x="532184" y="350386"/>
                    <a:pt x="536277" y="344204"/>
                  </a:cubicBezTo>
                  <a:cubicBezTo>
                    <a:pt x="540461" y="338112"/>
                    <a:pt x="538823" y="329748"/>
                    <a:pt x="532639" y="325656"/>
                  </a:cubicBezTo>
                  <a:cubicBezTo>
                    <a:pt x="517359" y="314837"/>
                    <a:pt x="510084" y="303472"/>
                    <a:pt x="509810" y="292199"/>
                  </a:cubicBezTo>
                  <a:cubicBezTo>
                    <a:pt x="509265" y="272651"/>
                    <a:pt x="528182" y="256013"/>
                    <a:pt x="550465" y="246012"/>
                  </a:cubicBezTo>
                  <a:cubicBezTo>
                    <a:pt x="583025" y="231374"/>
                    <a:pt x="626954" y="232374"/>
                    <a:pt x="641688" y="274833"/>
                  </a:cubicBezTo>
                  <a:cubicBezTo>
                    <a:pt x="644052" y="281470"/>
                    <a:pt x="645598" y="288562"/>
                    <a:pt x="646417" y="295744"/>
                  </a:cubicBezTo>
                  <a:cubicBezTo>
                    <a:pt x="647326" y="302927"/>
                    <a:pt x="647326" y="310291"/>
                    <a:pt x="646599" y="317292"/>
                  </a:cubicBezTo>
                  <a:cubicBezTo>
                    <a:pt x="643688" y="347113"/>
                    <a:pt x="629318" y="371388"/>
                    <a:pt x="609582" y="391845"/>
                  </a:cubicBezTo>
                  <a:cubicBezTo>
                    <a:pt x="577659" y="424939"/>
                    <a:pt x="532093" y="448123"/>
                    <a:pt x="492803" y="465398"/>
                  </a:cubicBezTo>
                  <a:cubicBezTo>
                    <a:pt x="481707" y="470307"/>
                    <a:pt x="470520" y="474944"/>
                    <a:pt x="459242" y="479399"/>
                  </a:cubicBezTo>
                  <a:cubicBezTo>
                    <a:pt x="447964" y="483945"/>
                    <a:pt x="436687" y="488218"/>
                    <a:pt x="425227" y="492309"/>
                  </a:cubicBezTo>
                  <a:cubicBezTo>
                    <a:pt x="423863" y="492855"/>
                    <a:pt x="401399" y="500674"/>
                    <a:pt x="392577" y="504220"/>
                  </a:cubicBezTo>
                  <a:cubicBezTo>
                    <a:pt x="390394" y="505038"/>
                    <a:pt x="388848" y="505765"/>
                    <a:pt x="388120" y="506129"/>
                  </a:cubicBezTo>
                  <a:cubicBezTo>
                    <a:pt x="383027" y="508857"/>
                    <a:pt x="381390" y="512584"/>
                    <a:pt x="381025" y="515857"/>
                  </a:cubicBezTo>
                  <a:cubicBezTo>
                    <a:pt x="379116" y="515584"/>
                    <a:pt x="377115" y="515039"/>
                    <a:pt x="375296" y="514857"/>
                  </a:cubicBezTo>
                  <a:cubicBezTo>
                    <a:pt x="365201" y="513948"/>
                    <a:pt x="356288" y="514766"/>
                    <a:pt x="350376" y="517675"/>
                  </a:cubicBezTo>
                  <a:cubicBezTo>
                    <a:pt x="344009" y="520767"/>
                    <a:pt x="341281" y="528404"/>
                    <a:pt x="344373" y="534859"/>
                  </a:cubicBezTo>
                  <a:cubicBezTo>
                    <a:pt x="347374" y="541223"/>
                    <a:pt x="355105" y="543951"/>
                    <a:pt x="361472" y="540860"/>
                  </a:cubicBezTo>
                  <a:cubicBezTo>
                    <a:pt x="365110" y="539223"/>
                    <a:pt x="371203" y="540587"/>
                    <a:pt x="377661" y="541769"/>
                  </a:cubicBezTo>
                  <a:cubicBezTo>
                    <a:pt x="390848" y="544224"/>
                    <a:pt x="405219" y="548861"/>
                    <a:pt x="412494" y="550406"/>
                  </a:cubicBezTo>
                  <a:cubicBezTo>
                    <a:pt x="442053" y="556679"/>
                    <a:pt x="471157" y="564771"/>
                    <a:pt x="499806" y="574136"/>
                  </a:cubicBezTo>
                  <a:cubicBezTo>
                    <a:pt x="528546" y="583500"/>
                    <a:pt x="556832" y="594229"/>
                    <a:pt x="584753" y="605866"/>
                  </a:cubicBezTo>
                  <a:cubicBezTo>
                    <a:pt x="609400" y="616049"/>
                    <a:pt x="633957" y="627050"/>
                    <a:pt x="657694" y="639597"/>
                  </a:cubicBezTo>
                  <a:cubicBezTo>
                    <a:pt x="680887" y="651871"/>
                    <a:pt x="703169" y="665690"/>
                    <a:pt x="723543" y="682147"/>
                  </a:cubicBezTo>
                  <a:cubicBezTo>
                    <a:pt x="749645" y="702876"/>
                    <a:pt x="771473" y="727515"/>
                    <a:pt x="796848" y="748244"/>
                  </a:cubicBezTo>
                  <a:cubicBezTo>
                    <a:pt x="808489" y="757791"/>
                    <a:pt x="820950" y="766519"/>
                    <a:pt x="834683" y="773883"/>
                  </a:cubicBezTo>
                  <a:cubicBezTo>
                    <a:pt x="877065" y="796522"/>
                    <a:pt x="920812" y="811159"/>
                    <a:pt x="965468" y="821251"/>
                  </a:cubicBezTo>
                  <a:cubicBezTo>
                    <a:pt x="1031498" y="836162"/>
                    <a:pt x="1099437" y="841344"/>
                    <a:pt x="1167468" y="849800"/>
                  </a:cubicBezTo>
                  <a:cubicBezTo>
                    <a:pt x="1174744" y="850891"/>
                    <a:pt x="1181565" y="845708"/>
                    <a:pt x="1182565" y="838435"/>
                  </a:cubicBezTo>
                  <a:cubicBezTo>
                    <a:pt x="1183748" y="831071"/>
                    <a:pt x="1178564" y="824343"/>
                    <a:pt x="1171287" y="82325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00;p12">
              <a:extLst>
                <a:ext uri="{FF2B5EF4-FFF2-40B4-BE49-F238E27FC236}">
                  <a16:creationId xmlns:a16="http://schemas.microsoft.com/office/drawing/2014/main" id="{7FC0EBC3-1C89-4638-82BD-827299EEE981}"/>
                </a:ext>
              </a:extLst>
            </p:cNvPr>
            <p:cNvSpPr/>
            <p:nvPr/>
          </p:nvSpPr>
          <p:spPr>
            <a:xfrm rot="-5400000">
              <a:off x="8605542" y="1290553"/>
              <a:ext cx="152782" cy="223085"/>
            </a:xfrm>
            <a:custGeom>
              <a:avLst/>
              <a:gdLst/>
              <a:ahLst/>
              <a:cxnLst/>
              <a:rect l="l" t="t" r="r" b="b"/>
              <a:pathLst>
                <a:path w="305564" h="446169" extrusionOk="0">
                  <a:moveTo>
                    <a:pt x="776" y="268954"/>
                  </a:moveTo>
                  <a:cubicBezTo>
                    <a:pt x="-4862" y="273227"/>
                    <a:pt x="21604" y="176309"/>
                    <a:pt x="35155" y="130395"/>
                  </a:cubicBezTo>
                  <a:cubicBezTo>
                    <a:pt x="56438" y="58842"/>
                    <a:pt x="84996" y="-9983"/>
                    <a:pt x="114645" y="1200"/>
                  </a:cubicBezTo>
                  <a:cubicBezTo>
                    <a:pt x="141658" y="11383"/>
                    <a:pt x="123286" y="65025"/>
                    <a:pt x="94000" y="122212"/>
                  </a:cubicBezTo>
                  <a:cubicBezTo>
                    <a:pt x="132745" y="72571"/>
                    <a:pt x="172580" y="34022"/>
                    <a:pt x="193590" y="50387"/>
                  </a:cubicBezTo>
                  <a:cubicBezTo>
                    <a:pt x="213781" y="66116"/>
                    <a:pt x="187314" y="103938"/>
                    <a:pt x="147660" y="144214"/>
                  </a:cubicBezTo>
                  <a:cubicBezTo>
                    <a:pt x="195772" y="113757"/>
                    <a:pt x="239338" y="94846"/>
                    <a:pt x="252798" y="114484"/>
                  </a:cubicBezTo>
                  <a:cubicBezTo>
                    <a:pt x="269442" y="138668"/>
                    <a:pt x="214690" y="172945"/>
                    <a:pt x="150480" y="202948"/>
                  </a:cubicBezTo>
                  <a:cubicBezTo>
                    <a:pt x="218237" y="179672"/>
                    <a:pt x="283266" y="165217"/>
                    <a:pt x="291998" y="191492"/>
                  </a:cubicBezTo>
                  <a:cubicBezTo>
                    <a:pt x="300911" y="218222"/>
                    <a:pt x="241065" y="236678"/>
                    <a:pt x="172126" y="248861"/>
                  </a:cubicBezTo>
                  <a:cubicBezTo>
                    <a:pt x="242885" y="249134"/>
                    <a:pt x="306731" y="256680"/>
                    <a:pt x="305549" y="283228"/>
                  </a:cubicBezTo>
                  <a:cubicBezTo>
                    <a:pt x="304458" y="308685"/>
                    <a:pt x="250797" y="309140"/>
                    <a:pt x="187860" y="300957"/>
                  </a:cubicBezTo>
                  <a:cubicBezTo>
                    <a:pt x="250524" y="317323"/>
                    <a:pt x="302184" y="338325"/>
                    <a:pt x="294453" y="361782"/>
                  </a:cubicBezTo>
                  <a:cubicBezTo>
                    <a:pt x="285995" y="387966"/>
                    <a:pt x="225240" y="371510"/>
                    <a:pt x="160302" y="345234"/>
                  </a:cubicBezTo>
                  <a:cubicBezTo>
                    <a:pt x="219147" y="381602"/>
                    <a:pt x="267441" y="419969"/>
                    <a:pt x="251070" y="440880"/>
                  </a:cubicBezTo>
                  <a:cubicBezTo>
                    <a:pt x="219147" y="481612"/>
                    <a:pt x="595" y="273864"/>
                    <a:pt x="1413" y="269318"/>
                  </a:cubicBezTo>
                  <a:lnTo>
                    <a:pt x="776" y="268954"/>
                  </a:lnTo>
                  <a:lnTo>
                    <a:pt x="77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701;p12">
              <a:extLst>
                <a:ext uri="{FF2B5EF4-FFF2-40B4-BE49-F238E27FC236}">
                  <a16:creationId xmlns:a16="http://schemas.microsoft.com/office/drawing/2014/main" id="{9D904CF0-11F2-4490-ABBA-10CEF5A41D08}"/>
                </a:ext>
              </a:extLst>
            </p:cNvPr>
            <p:cNvSpPr/>
            <p:nvPr/>
          </p:nvSpPr>
          <p:spPr>
            <a:xfrm rot="-5400000">
              <a:off x="8673573" y="1554348"/>
              <a:ext cx="127526" cy="46560"/>
            </a:xfrm>
            <a:custGeom>
              <a:avLst/>
              <a:gdLst/>
              <a:ahLst/>
              <a:cxnLst/>
              <a:rect l="l" t="t" r="r" b="b"/>
              <a:pathLst>
                <a:path w="255053" h="93121" extrusionOk="0">
                  <a:moveTo>
                    <a:pt x="246643" y="351"/>
                  </a:moveTo>
                  <a:cubicBezTo>
                    <a:pt x="250007" y="-831"/>
                    <a:pt x="253645" y="1079"/>
                    <a:pt x="254737" y="4443"/>
                  </a:cubicBezTo>
                  <a:cubicBezTo>
                    <a:pt x="255828" y="7807"/>
                    <a:pt x="254010" y="11443"/>
                    <a:pt x="250644" y="12534"/>
                  </a:cubicBezTo>
                  <a:cubicBezTo>
                    <a:pt x="250644" y="12534"/>
                    <a:pt x="225178" y="21899"/>
                    <a:pt x="190709" y="34082"/>
                  </a:cubicBezTo>
                  <a:cubicBezTo>
                    <a:pt x="172337" y="40537"/>
                    <a:pt x="151509" y="47992"/>
                    <a:pt x="130500" y="54993"/>
                  </a:cubicBezTo>
                  <a:cubicBezTo>
                    <a:pt x="113947" y="60539"/>
                    <a:pt x="97394" y="65812"/>
                    <a:pt x="81932" y="70540"/>
                  </a:cubicBezTo>
                  <a:cubicBezTo>
                    <a:pt x="41096" y="83360"/>
                    <a:pt x="8809" y="92815"/>
                    <a:pt x="8809" y="92815"/>
                  </a:cubicBezTo>
                  <a:cubicBezTo>
                    <a:pt x="5262" y="93906"/>
                    <a:pt x="1442" y="91997"/>
                    <a:pt x="351" y="88542"/>
                  </a:cubicBezTo>
                  <a:cubicBezTo>
                    <a:pt x="-832" y="84996"/>
                    <a:pt x="1078" y="81178"/>
                    <a:pt x="4534" y="80086"/>
                  </a:cubicBezTo>
                  <a:cubicBezTo>
                    <a:pt x="4534" y="80086"/>
                    <a:pt x="36094" y="68358"/>
                    <a:pt x="76566" y="54266"/>
                  </a:cubicBezTo>
                  <a:cubicBezTo>
                    <a:pt x="91755" y="48902"/>
                    <a:pt x="108217" y="43265"/>
                    <a:pt x="124770" y="37810"/>
                  </a:cubicBezTo>
                  <a:cubicBezTo>
                    <a:pt x="145870" y="30900"/>
                    <a:pt x="166971" y="24445"/>
                    <a:pt x="185616" y="18717"/>
                  </a:cubicBezTo>
                  <a:cubicBezTo>
                    <a:pt x="220631" y="7988"/>
                    <a:pt x="246643" y="351"/>
                    <a:pt x="246643" y="351"/>
                  </a:cubicBezTo>
                  <a:lnTo>
                    <a:pt x="246643" y="351"/>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702;p12">
              <a:extLst>
                <a:ext uri="{FF2B5EF4-FFF2-40B4-BE49-F238E27FC236}">
                  <a16:creationId xmlns:a16="http://schemas.microsoft.com/office/drawing/2014/main" id="{D834F954-4745-44CB-A5B5-B9B68C46F246}"/>
                </a:ext>
              </a:extLst>
            </p:cNvPr>
            <p:cNvSpPr/>
            <p:nvPr/>
          </p:nvSpPr>
          <p:spPr>
            <a:xfrm rot="-5400000">
              <a:off x="8656050" y="1465260"/>
              <a:ext cx="92279" cy="56991"/>
            </a:xfrm>
            <a:custGeom>
              <a:avLst/>
              <a:gdLst/>
              <a:ahLst/>
              <a:cxnLst/>
              <a:rect l="l" t="t" r="r" b="b"/>
              <a:pathLst>
                <a:path w="184558" h="113982" extrusionOk="0">
                  <a:moveTo>
                    <a:pt x="356" y="93988"/>
                  </a:moveTo>
                  <a:cubicBezTo>
                    <a:pt x="-6193" y="76623"/>
                    <a:pt x="79391" y="22436"/>
                    <a:pt x="103675" y="9343"/>
                  </a:cubicBezTo>
                  <a:cubicBezTo>
                    <a:pt x="115043" y="3252"/>
                    <a:pt x="132233" y="-3658"/>
                    <a:pt x="145694" y="2252"/>
                  </a:cubicBezTo>
                  <a:cubicBezTo>
                    <a:pt x="158427" y="7798"/>
                    <a:pt x="154061" y="35073"/>
                    <a:pt x="148604" y="43347"/>
                  </a:cubicBezTo>
                  <a:cubicBezTo>
                    <a:pt x="147785" y="44710"/>
                    <a:pt x="137235" y="55803"/>
                    <a:pt x="137508" y="56166"/>
                  </a:cubicBezTo>
                  <a:cubicBezTo>
                    <a:pt x="138690" y="58075"/>
                    <a:pt x="149149" y="59166"/>
                    <a:pt x="151423" y="60076"/>
                  </a:cubicBezTo>
                  <a:cubicBezTo>
                    <a:pt x="164521" y="65076"/>
                    <a:pt x="180709" y="72986"/>
                    <a:pt x="184074" y="87078"/>
                  </a:cubicBezTo>
                  <a:cubicBezTo>
                    <a:pt x="188804" y="106989"/>
                    <a:pt x="157699" y="112445"/>
                    <a:pt x="142692" y="113263"/>
                  </a:cubicBezTo>
                  <a:cubicBezTo>
                    <a:pt x="96035" y="115990"/>
                    <a:pt x="6814" y="111263"/>
                    <a:pt x="356" y="93988"/>
                  </a:cubicBezTo>
                  <a:lnTo>
                    <a:pt x="356" y="939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703;p12">
              <a:extLst>
                <a:ext uri="{FF2B5EF4-FFF2-40B4-BE49-F238E27FC236}">
                  <a16:creationId xmlns:a16="http://schemas.microsoft.com/office/drawing/2014/main" id="{57F9010F-9D1B-4C77-AF96-75870064E326}"/>
                </a:ext>
              </a:extLst>
            </p:cNvPr>
            <p:cNvSpPr/>
            <p:nvPr/>
          </p:nvSpPr>
          <p:spPr>
            <a:xfrm rot="-5400000">
              <a:off x="8652484" y="1371958"/>
              <a:ext cx="72532" cy="108662"/>
            </a:xfrm>
            <a:custGeom>
              <a:avLst/>
              <a:gdLst/>
              <a:ahLst/>
              <a:cxnLst/>
              <a:rect l="l" t="t" r="r" b="b"/>
              <a:pathLst>
                <a:path w="145063" h="217323" extrusionOk="0">
                  <a:moveTo>
                    <a:pt x="128528" y="204540"/>
                  </a:moveTo>
                  <a:cubicBezTo>
                    <a:pt x="131893" y="205994"/>
                    <a:pt x="133439" y="209995"/>
                    <a:pt x="131893" y="213359"/>
                  </a:cubicBezTo>
                  <a:cubicBezTo>
                    <a:pt x="130347" y="216723"/>
                    <a:pt x="126346" y="218268"/>
                    <a:pt x="122980" y="216723"/>
                  </a:cubicBezTo>
                  <a:cubicBezTo>
                    <a:pt x="116250" y="214268"/>
                    <a:pt x="109520" y="212086"/>
                    <a:pt x="102699" y="209813"/>
                  </a:cubicBezTo>
                  <a:cubicBezTo>
                    <a:pt x="98151" y="208267"/>
                    <a:pt x="93695" y="206722"/>
                    <a:pt x="89147" y="205176"/>
                  </a:cubicBezTo>
                  <a:cubicBezTo>
                    <a:pt x="85418" y="203812"/>
                    <a:pt x="81689" y="202358"/>
                    <a:pt x="77960" y="200812"/>
                  </a:cubicBezTo>
                  <a:cubicBezTo>
                    <a:pt x="74231" y="199357"/>
                    <a:pt x="70594" y="197721"/>
                    <a:pt x="66865" y="196084"/>
                  </a:cubicBezTo>
                  <a:lnTo>
                    <a:pt x="50312" y="188720"/>
                  </a:lnTo>
                  <a:cubicBezTo>
                    <a:pt x="48947" y="188084"/>
                    <a:pt x="46128" y="186083"/>
                    <a:pt x="44036" y="184992"/>
                  </a:cubicBezTo>
                  <a:cubicBezTo>
                    <a:pt x="43854" y="184992"/>
                    <a:pt x="43581" y="184992"/>
                    <a:pt x="43399" y="185083"/>
                  </a:cubicBezTo>
                  <a:lnTo>
                    <a:pt x="43763" y="184901"/>
                  </a:lnTo>
                  <a:cubicBezTo>
                    <a:pt x="42581" y="184265"/>
                    <a:pt x="41672" y="183992"/>
                    <a:pt x="41490" y="184538"/>
                  </a:cubicBezTo>
                  <a:cubicBezTo>
                    <a:pt x="41490" y="184629"/>
                    <a:pt x="41490" y="184720"/>
                    <a:pt x="41398" y="184901"/>
                  </a:cubicBezTo>
                  <a:cubicBezTo>
                    <a:pt x="40671" y="184720"/>
                    <a:pt x="39943" y="184356"/>
                    <a:pt x="39307" y="183901"/>
                  </a:cubicBezTo>
                  <a:cubicBezTo>
                    <a:pt x="36123" y="181992"/>
                    <a:pt x="36123" y="179355"/>
                    <a:pt x="36032" y="178719"/>
                  </a:cubicBezTo>
                  <a:cubicBezTo>
                    <a:pt x="35669" y="176264"/>
                    <a:pt x="36851" y="174446"/>
                    <a:pt x="38670" y="172900"/>
                  </a:cubicBezTo>
                  <a:cubicBezTo>
                    <a:pt x="39307" y="172355"/>
                    <a:pt x="41216" y="171355"/>
                    <a:pt x="44309" y="171809"/>
                  </a:cubicBezTo>
                  <a:cubicBezTo>
                    <a:pt x="46128" y="172082"/>
                    <a:pt x="52494" y="174173"/>
                    <a:pt x="55132" y="174900"/>
                  </a:cubicBezTo>
                  <a:lnTo>
                    <a:pt x="72958" y="180265"/>
                  </a:lnTo>
                  <a:cubicBezTo>
                    <a:pt x="78597" y="182174"/>
                    <a:pt x="84418" y="183992"/>
                    <a:pt x="90057" y="186083"/>
                  </a:cubicBezTo>
                  <a:cubicBezTo>
                    <a:pt x="93786" y="187538"/>
                    <a:pt x="97515" y="189175"/>
                    <a:pt x="101244" y="190811"/>
                  </a:cubicBezTo>
                  <a:cubicBezTo>
                    <a:pt x="110520" y="194993"/>
                    <a:pt x="119524" y="199630"/>
                    <a:pt x="128528" y="204540"/>
                  </a:cubicBezTo>
                  <a:close/>
                  <a:moveTo>
                    <a:pt x="139261" y="166172"/>
                  </a:moveTo>
                  <a:cubicBezTo>
                    <a:pt x="130075" y="164354"/>
                    <a:pt x="121071" y="161899"/>
                    <a:pt x="111884" y="159626"/>
                  </a:cubicBezTo>
                  <a:cubicBezTo>
                    <a:pt x="105791" y="158172"/>
                    <a:pt x="99698" y="156626"/>
                    <a:pt x="93513" y="155353"/>
                  </a:cubicBezTo>
                  <a:cubicBezTo>
                    <a:pt x="86782" y="153898"/>
                    <a:pt x="80052" y="152898"/>
                    <a:pt x="73322" y="151807"/>
                  </a:cubicBezTo>
                  <a:lnTo>
                    <a:pt x="51403" y="148625"/>
                  </a:lnTo>
                  <a:cubicBezTo>
                    <a:pt x="49857" y="148352"/>
                    <a:pt x="46219" y="148534"/>
                    <a:pt x="43763" y="148352"/>
                  </a:cubicBezTo>
                  <a:cubicBezTo>
                    <a:pt x="43672" y="148261"/>
                    <a:pt x="43490" y="148080"/>
                    <a:pt x="43399" y="147989"/>
                  </a:cubicBezTo>
                  <a:lnTo>
                    <a:pt x="43581" y="148352"/>
                  </a:lnTo>
                  <a:cubicBezTo>
                    <a:pt x="42126" y="148170"/>
                    <a:pt x="41216" y="147898"/>
                    <a:pt x="41307" y="147352"/>
                  </a:cubicBezTo>
                  <a:cubicBezTo>
                    <a:pt x="41398" y="147261"/>
                    <a:pt x="41398" y="147080"/>
                    <a:pt x="41490" y="146989"/>
                  </a:cubicBezTo>
                  <a:cubicBezTo>
                    <a:pt x="40762" y="146716"/>
                    <a:pt x="39852" y="146625"/>
                    <a:pt x="39034" y="146625"/>
                  </a:cubicBezTo>
                  <a:cubicBezTo>
                    <a:pt x="35669" y="146625"/>
                    <a:pt x="34396" y="148443"/>
                    <a:pt x="33941" y="148898"/>
                  </a:cubicBezTo>
                  <a:cubicBezTo>
                    <a:pt x="32213" y="150534"/>
                    <a:pt x="29939" y="156535"/>
                    <a:pt x="36851" y="159626"/>
                  </a:cubicBezTo>
                  <a:cubicBezTo>
                    <a:pt x="38579" y="160354"/>
                    <a:pt x="45492" y="161990"/>
                    <a:pt x="48311" y="162808"/>
                  </a:cubicBezTo>
                  <a:lnTo>
                    <a:pt x="70139" y="168536"/>
                  </a:lnTo>
                  <a:cubicBezTo>
                    <a:pt x="76687" y="169991"/>
                    <a:pt x="83236" y="171718"/>
                    <a:pt x="89784" y="173082"/>
                  </a:cubicBezTo>
                  <a:cubicBezTo>
                    <a:pt x="94240" y="173991"/>
                    <a:pt x="98697" y="174810"/>
                    <a:pt x="103244" y="175537"/>
                  </a:cubicBezTo>
                  <a:cubicBezTo>
                    <a:pt x="114613" y="177355"/>
                    <a:pt x="125982" y="178537"/>
                    <a:pt x="137533" y="179446"/>
                  </a:cubicBezTo>
                  <a:cubicBezTo>
                    <a:pt x="141170" y="179901"/>
                    <a:pt x="144535" y="177355"/>
                    <a:pt x="144990" y="173718"/>
                  </a:cubicBezTo>
                  <a:cubicBezTo>
                    <a:pt x="145536" y="169991"/>
                    <a:pt x="142989" y="166627"/>
                    <a:pt x="139261" y="166172"/>
                  </a:cubicBezTo>
                  <a:close/>
                  <a:moveTo>
                    <a:pt x="43581" y="139624"/>
                  </a:moveTo>
                  <a:lnTo>
                    <a:pt x="65955" y="136442"/>
                  </a:lnTo>
                  <a:cubicBezTo>
                    <a:pt x="71139" y="135533"/>
                    <a:pt x="76414" y="134987"/>
                    <a:pt x="81598" y="134169"/>
                  </a:cubicBezTo>
                  <a:cubicBezTo>
                    <a:pt x="86873" y="133442"/>
                    <a:pt x="92149" y="132533"/>
                    <a:pt x="97333" y="131623"/>
                  </a:cubicBezTo>
                  <a:cubicBezTo>
                    <a:pt x="108065" y="129805"/>
                    <a:pt x="118615" y="127805"/>
                    <a:pt x="129256" y="125805"/>
                  </a:cubicBezTo>
                  <a:cubicBezTo>
                    <a:pt x="132894" y="125259"/>
                    <a:pt x="135532" y="121895"/>
                    <a:pt x="135077" y="118258"/>
                  </a:cubicBezTo>
                  <a:cubicBezTo>
                    <a:pt x="134622" y="114622"/>
                    <a:pt x="131257" y="111985"/>
                    <a:pt x="127528" y="112440"/>
                  </a:cubicBezTo>
                  <a:cubicBezTo>
                    <a:pt x="114522" y="113349"/>
                    <a:pt x="101607" y="113712"/>
                    <a:pt x="88693" y="114985"/>
                  </a:cubicBezTo>
                  <a:cubicBezTo>
                    <a:pt x="85145" y="115349"/>
                    <a:pt x="81689" y="115804"/>
                    <a:pt x="78233" y="116349"/>
                  </a:cubicBezTo>
                  <a:cubicBezTo>
                    <a:pt x="72958" y="117167"/>
                    <a:pt x="67774" y="118349"/>
                    <a:pt x="62681" y="119531"/>
                  </a:cubicBezTo>
                  <a:lnTo>
                    <a:pt x="40762" y="125259"/>
                  </a:lnTo>
                  <a:cubicBezTo>
                    <a:pt x="38761" y="125805"/>
                    <a:pt x="34577" y="126077"/>
                    <a:pt x="31940" y="126532"/>
                  </a:cubicBezTo>
                  <a:cubicBezTo>
                    <a:pt x="29484" y="126987"/>
                    <a:pt x="27575" y="127532"/>
                    <a:pt x="26756" y="128169"/>
                  </a:cubicBezTo>
                  <a:cubicBezTo>
                    <a:pt x="24300" y="129987"/>
                    <a:pt x="23390" y="132078"/>
                    <a:pt x="23572" y="134260"/>
                  </a:cubicBezTo>
                  <a:cubicBezTo>
                    <a:pt x="23755" y="135624"/>
                    <a:pt x="23937" y="138351"/>
                    <a:pt x="27392" y="140170"/>
                  </a:cubicBezTo>
                  <a:cubicBezTo>
                    <a:pt x="30121" y="141806"/>
                    <a:pt x="33759" y="141170"/>
                    <a:pt x="35669" y="138624"/>
                  </a:cubicBezTo>
                  <a:cubicBezTo>
                    <a:pt x="38397" y="138897"/>
                    <a:pt x="42035" y="139806"/>
                    <a:pt x="43581" y="139624"/>
                  </a:cubicBezTo>
                  <a:close/>
                  <a:moveTo>
                    <a:pt x="66774" y="104621"/>
                  </a:moveTo>
                  <a:cubicBezTo>
                    <a:pt x="72776" y="102711"/>
                    <a:pt x="78779" y="100620"/>
                    <a:pt x="84691" y="98347"/>
                  </a:cubicBezTo>
                  <a:cubicBezTo>
                    <a:pt x="93604" y="94893"/>
                    <a:pt x="102335" y="91074"/>
                    <a:pt x="111066" y="87255"/>
                  </a:cubicBezTo>
                  <a:cubicBezTo>
                    <a:pt x="114522" y="85982"/>
                    <a:pt x="116341" y="82164"/>
                    <a:pt x="115159" y="78709"/>
                  </a:cubicBezTo>
                  <a:cubicBezTo>
                    <a:pt x="113886" y="75254"/>
                    <a:pt x="110066" y="73436"/>
                    <a:pt x="106519" y="74618"/>
                  </a:cubicBezTo>
                  <a:cubicBezTo>
                    <a:pt x="97515" y="77254"/>
                    <a:pt x="88329" y="79436"/>
                    <a:pt x="79233" y="81982"/>
                  </a:cubicBezTo>
                  <a:cubicBezTo>
                    <a:pt x="73231" y="83709"/>
                    <a:pt x="67228" y="85437"/>
                    <a:pt x="61226" y="87437"/>
                  </a:cubicBezTo>
                  <a:cubicBezTo>
                    <a:pt x="53768" y="89892"/>
                    <a:pt x="46401" y="92619"/>
                    <a:pt x="39034" y="95438"/>
                  </a:cubicBezTo>
                  <a:cubicBezTo>
                    <a:pt x="31576" y="98256"/>
                    <a:pt x="24300" y="101166"/>
                    <a:pt x="16933" y="104075"/>
                  </a:cubicBezTo>
                  <a:cubicBezTo>
                    <a:pt x="13568" y="105166"/>
                    <a:pt x="11658" y="108803"/>
                    <a:pt x="12750" y="112167"/>
                  </a:cubicBezTo>
                  <a:cubicBezTo>
                    <a:pt x="13841" y="115531"/>
                    <a:pt x="17388" y="117440"/>
                    <a:pt x="20844" y="116349"/>
                  </a:cubicBezTo>
                  <a:cubicBezTo>
                    <a:pt x="28484" y="114531"/>
                    <a:pt x="36214" y="112803"/>
                    <a:pt x="43854" y="110803"/>
                  </a:cubicBezTo>
                  <a:cubicBezTo>
                    <a:pt x="51494" y="108894"/>
                    <a:pt x="59225" y="106985"/>
                    <a:pt x="66774" y="104621"/>
                  </a:cubicBezTo>
                  <a:close/>
                  <a:moveTo>
                    <a:pt x="18025" y="93529"/>
                  </a:moveTo>
                  <a:lnTo>
                    <a:pt x="17661" y="93801"/>
                  </a:lnTo>
                  <a:cubicBezTo>
                    <a:pt x="17934" y="93438"/>
                    <a:pt x="18115" y="93074"/>
                    <a:pt x="18388" y="92710"/>
                  </a:cubicBezTo>
                  <a:cubicBezTo>
                    <a:pt x="18297" y="92892"/>
                    <a:pt x="18206" y="93256"/>
                    <a:pt x="18025" y="93529"/>
                  </a:cubicBezTo>
                  <a:cubicBezTo>
                    <a:pt x="18479" y="93347"/>
                    <a:pt x="18934" y="93165"/>
                    <a:pt x="19389" y="92892"/>
                  </a:cubicBezTo>
                  <a:cubicBezTo>
                    <a:pt x="26756" y="88164"/>
                    <a:pt x="45401" y="76982"/>
                    <a:pt x="46856" y="76163"/>
                  </a:cubicBezTo>
                  <a:cubicBezTo>
                    <a:pt x="51312" y="73254"/>
                    <a:pt x="55769" y="70345"/>
                    <a:pt x="59952" y="67162"/>
                  </a:cubicBezTo>
                  <a:cubicBezTo>
                    <a:pt x="62681" y="65071"/>
                    <a:pt x="65409" y="62889"/>
                    <a:pt x="68047" y="60616"/>
                  </a:cubicBezTo>
                  <a:cubicBezTo>
                    <a:pt x="77687" y="52252"/>
                    <a:pt x="86510" y="43160"/>
                    <a:pt x="96241" y="34886"/>
                  </a:cubicBezTo>
                  <a:cubicBezTo>
                    <a:pt x="99152" y="32613"/>
                    <a:pt x="99789" y="28431"/>
                    <a:pt x="97515" y="25431"/>
                  </a:cubicBezTo>
                  <a:cubicBezTo>
                    <a:pt x="95241" y="22522"/>
                    <a:pt x="91057" y="21976"/>
                    <a:pt x="88146" y="24158"/>
                  </a:cubicBezTo>
                  <a:cubicBezTo>
                    <a:pt x="80871" y="28977"/>
                    <a:pt x="73868" y="33886"/>
                    <a:pt x="66956" y="39069"/>
                  </a:cubicBezTo>
                  <a:cubicBezTo>
                    <a:pt x="61863" y="42887"/>
                    <a:pt x="56769" y="46615"/>
                    <a:pt x="51767" y="50524"/>
                  </a:cubicBezTo>
                  <a:cubicBezTo>
                    <a:pt x="46947" y="54343"/>
                    <a:pt x="42217" y="58252"/>
                    <a:pt x="37124" y="61889"/>
                  </a:cubicBezTo>
                  <a:cubicBezTo>
                    <a:pt x="35760" y="62980"/>
                    <a:pt x="18297" y="76436"/>
                    <a:pt x="11476" y="82073"/>
                  </a:cubicBezTo>
                  <a:cubicBezTo>
                    <a:pt x="10112" y="83255"/>
                    <a:pt x="9021" y="84164"/>
                    <a:pt x="8565" y="84619"/>
                  </a:cubicBezTo>
                  <a:cubicBezTo>
                    <a:pt x="4109" y="89256"/>
                    <a:pt x="7475" y="93801"/>
                    <a:pt x="8202" y="94347"/>
                  </a:cubicBezTo>
                  <a:cubicBezTo>
                    <a:pt x="10748" y="96802"/>
                    <a:pt x="14750" y="96711"/>
                    <a:pt x="17206" y="94256"/>
                  </a:cubicBezTo>
                  <a:cubicBezTo>
                    <a:pt x="17570" y="94801"/>
                    <a:pt x="17843" y="94165"/>
                    <a:pt x="18025" y="93529"/>
                  </a:cubicBezTo>
                  <a:close/>
                  <a:moveTo>
                    <a:pt x="17752" y="73981"/>
                  </a:moveTo>
                  <a:lnTo>
                    <a:pt x="30030" y="59889"/>
                  </a:lnTo>
                  <a:cubicBezTo>
                    <a:pt x="33759" y="55343"/>
                    <a:pt x="37761" y="51070"/>
                    <a:pt x="41490" y="46342"/>
                  </a:cubicBezTo>
                  <a:cubicBezTo>
                    <a:pt x="43946" y="43251"/>
                    <a:pt x="46310" y="39978"/>
                    <a:pt x="48584" y="36705"/>
                  </a:cubicBezTo>
                  <a:cubicBezTo>
                    <a:pt x="54405" y="28068"/>
                    <a:pt x="59589" y="19158"/>
                    <a:pt x="63681" y="9793"/>
                  </a:cubicBezTo>
                  <a:cubicBezTo>
                    <a:pt x="65409" y="6520"/>
                    <a:pt x="64227" y="2520"/>
                    <a:pt x="60953" y="792"/>
                  </a:cubicBezTo>
                  <a:cubicBezTo>
                    <a:pt x="57678" y="-935"/>
                    <a:pt x="53586" y="247"/>
                    <a:pt x="51858" y="3520"/>
                  </a:cubicBezTo>
                  <a:cubicBezTo>
                    <a:pt x="49857" y="6702"/>
                    <a:pt x="47583" y="9702"/>
                    <a:pt x="45401" y="12793"/>
                  </a:cubicBezTo>
                  <a:cubicBezTo>
                    <a:pt x="40853" y="18885"/>
                    <a:pt x="35760" y="24613"/>
                    <a:pt x="30848" y="30613"/>
                  </a:cubicBezTo>
                  <a:cubicBezTo>
                    <a:pt x="28393" y="33614"/>
                    <a:pt x="25937" y="36705"/>
                    <a:pt x="23572" y="39796"/>
                  </a:cubicBezTo>
                  <a:cubicBezTo>
                    <a:pt x="21208" y="42978"/>
                    <a:pt x="18934" y="46251"/>
                    <a:pt x="16660" y="49524"/>
                  </a:cubicBezTo>
                  <a:lnTo>
                    <a:pt x="6110" y="65435"/>
                  </a:lnTo>
                  <a:cubicBezTo>
                    <a:pt x="5292" y="66617"/>
                    <a:pt x="4382" y="69799"/>
                    <a:pt x="3381" y="71890"/>
                  </a:cubicBezTo>
                  <a:cubicBezTo>
                    <a:pt x="2927" y="72072"/>
                    <a:pt x="2563" y="72436"/>
                    <a:pt x="2199" y="72799"/>
                  </a:cubicBezTo>
                  <a:lnTo>
                    <a:pt x="3109" y="72436"/>
                  </a:lnTo>
                  <a:cubicBezTo>
                    <a:pt x="2563" y="73436"/>
                    <a:pt x="2108" y="73981"/>
                    <a:pt x="1654" y="73799"/>
                  </a:cubicBezTo>
                  <a:cubicBezTo>
                    <a:pt x="1563" y="73708"/>
                    <a:pt x="1563" y="73708"/>
                    <a:pt x="1472" y="73618"/>
                  </a:cubicBezTo>
                  <a:cubicBezTo>
                    <a:pt x="1199" y="74072"/>
                    <a:pt x="926" y="74527"/>
                    <a:pt x="744" y="74981"/>
                  </a:cubicBezTo>
                  <a:cubicBezTo>
                    <a:pt x="-1257" y="79255"/>
                    <a:pt x="1381" y="81618"/>
                    <a:pt x="1654" y="82073"/>
                  </a:cubicBezTo>
                  <a:cubicBezTo>
                    <a:pt x="2382" y="83073"/>
                    <a:pt x="7656" y="86619"/>
                    <a:pt x="12113" y="81527"/>
                  </a:cubicBezTo>
                  <a:cubicBezTo>
                    <a:pt x="13113" y="80345"/>
                    <a:pt x="16297" y="75709"/>
                    <a:pt x="17752" y="7398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704;p12">
              <a:extLst>
                <a:ext uri="{FF2B5EF4-FFF2-40B4-BE49-F238E27FC236}">
                  <a16:creationId xmlns:a16="http://schemas.microsoft.com/office/drawing/2014/main" id="{459EA937-3FE7-4CF6-B541-F1C5EEFBD43B}"/>
                </a:ext>
              </a:extLst>
            </p:cNvPr>
            <p:cNvSpPr/>
            <p:nvPr/>
          </p:nvSpPr>
          <p:spPr>
            <a:xfrm rot="16200000">
              <a:off x="8383940" y="1767724"/>
              <a:ext cx="519851" cy="747152"/>
            </a:xfrm>
            <a:custGeom>
              <a:avLst/>
              <a:gdLst/>
              <a:ahLst/>
              <a:cxnLst/>
              <a:rect l="l" t="t" r="r" b="b"/>
              <a:pathLst>
                <a:path w="1039702" h="1494304" extrusionOk="0">
                  <a:moveTo>
                    <a:pt x="70" y="1378389"/>
                  </a:moveTo>
                  <a:cubicBezTo>
                    <a:pt x="70" y="1378389"/>
                    <a:pt x="-14846" y="284734"/>
                    <a:pt x="391426" y="26436"/>
                  </a:cubicBezTo>
                  <a:cubicBezTo>
                    <a:pt x="574053" y="-89667"/>
                    <a:pt x="577873" y="204635"/>
                    <a:pt x="486105" y="367015"/>
                  </a:cubicBezTo>
                  <a:cubicBezTo>
                    <a:pt x="485741" y="367561"/>
                    <a:pt x="485468" y="368106"/>
                    <a:pt x="485104" y="368743"/>
                  </a:cubicBezTo>
                  <a:cubicBezTo>
                    <a:pt x="570506" y="288553"/>
                    <a:pt x="714298" y="191816"/>
                    <a:pt x="694198" y="372834"/>
                  </a:cubicBezTo>
                  <a:cubicBezTo>
                    <a:pt x="691288" y="398927"/>
                    <a:pt x="684830" y="424475"/>
                    <a:pt x="676827" y="449478"/>
                  </a:cubicBezTo>
                  <a:cubicBezTo>
                    <a:pt x="659273" y="504483"/>
                    <a:pt x="635172" y="558307"/>
                    <a:pt x="606886" y="610585"/>
                  </a:cubicBezTo>
                  <a:cubicBezTo>
                    <a:pt x="635899" y="587128"/>
                    <a:pt x="665731" y="565126"/>
                    <a:pt x="696563" y="545033"/>
                  </a:cubicBezTo>
                  <a:cubicBezTo>
                    <a:pt x="746676" y="512212"/>
                    <a:pt x="869458" y="433476"/>
                    <a:pt x="925665" y="496937"/>
                  </a:cubicBezTo>
                  <a:cubicBezTo>
                    <a:pt x="948948" y="523212"/>
                    <a:pt x="942672" y="563217"/>
                    <a:pt x="931849" y="593310"/>
                  </a:cubicBezTo>
                  <a:cubicBezTo>
                    <a:pt x="905383" y="667045"/>
                    <a:pt x="850358" y="731142"/>
                    <a:pt x="799063" y="788875"/>
                  </a:cubicBezTo>
                  <a:cubicBezTo>
                    <a:pt x="773597" y="817606"/>
                    <a:pt x="747494" y="845063"/>
                    <a:pt x="720664" y="871429"/>
                  </a:cubicBezTo>
                  <a:cubicBezTo>
                    <a:pt x="726303" y="869429"/>
                    <a:pt x="732033" y="867429"/>
                    <a:pt x="737672" y="865428"/>
                  </a:cubicBezTo>
                  <a:cubicBezTo>
                    <a:pt x="810795" y="840335"/>
                    <a:pt x="898653" y="812151"/>
                    <a:pt x="976869" y="826697"/>
                  </a:cubicBezTo>
                  <a:cubicBezTo>
                    <a:pt x="1037806" y="837971"/>
                    <a:pt x="1053540" y="887976"/>
                    <a:pt x="1027892" y="940982"/>
                  </a:cubicBezTo>
                  <a:cubicBezTo>
                    <a:pt x="994150" y="1010443"/>
                    <a:pt x="920480" y="1054720"/>
                    <a:pt x="856088" y="1091906"/>
                  </a:cubicBezTo>
                  <a:cubicBezTo>
                    <a:pt x="820436" y="1112544"/>
                    <a:pt x="783874" y="1132637"/>
                    <a:pt x="746767" y="1151912"/>
                  </a:cubicBezTo>
                  <a:cubicBezTo>
                    <a:pt x="750223" y="1151821"/>
                    <a:pt x="753679" y="1151730"/>
                    <a:pt x="757135" y="1151639"/>
                  </a:cubicBezTo>
                  <a:cubicBezTo>
                    <a:pt x="815798" y="1150093"/>
                    <a:pt x="902745" y="1153185"/>
                    <a:pt x="945219" y="1201644"/>
                  </a:cubicBezTo>
                  <a:cubicBezTo>
                    <a:pt x="1007701" y="1272742"/>
                    <a:pt x="864728" y="1360478"/>
                    <a:pt x="817525" y="1386481"/>
                  </a:cubicBezTo>
                  <a:cubicBezTo>
                    <a:pt x="799881" y="1396209"/>
                    <a:pt x="781782" y="1405119"/>
                    <a:pt x="763411" y="1413301"/>
                  </a:cubicBezTo>
                  <a:cubicBezTo>
                    <a:pt x="594153" y="1489036"/>
                    <a:pt x="384787" y="1527131"/>
                    <a:pt x="206798" y="1458306"/>
                  </a:cubicBezTo>
                  <a:cubicBezTo>
                    <a:pt x="170237" y="1444214"/>
                    <a:pt x="24990" y="1412029"/>
                    <a:pt x="70" y="1378389"/>
                  </a:cubicBezTo>
                  <a:lnTo>
                    <a:pt x="7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16" name="Google Shape;705;p12">
              <a:extLst>
                <a:ext uri="{FF2B5EF4-FFF2-40B4-BE49-F238E27FC236}">
                  <a16:creationId xmlns:a16="http://schemas.microsoft.com/office/drawing/2014/main" id="{4F4E3D05-21AE-4D27-86CB-8524D2F75BB4}"/>
                </a:ext>
              </a:extLst>
            </p:cNvPr>
            <p:cNvSpPr/>
            <p:nvPr/>
          </p:nvSpPr>
          <p:spPr>
            <a:xfrm rot="-5400000">
              <a:off x="8499051" y="1922589"/>
              <a:ext cx="413632" cy="551121"/>
            </a:xfrm>
            <a:custGeom>
              <a:avLst/>
              <a:gdLst/>
              <a:ahLst/>
              <a:cxnLst/>
              <a:rect l="l" t="t" r="r" b="b"/>
              <a:pathLst>
                <a:path w="827263" h="1102243" extrusionOk="0">
                  <a:moveTo>
                    <a:pt x="517591" y="37709"/>
                  </a:moveTo>
                  <a:lnTo>
                    <a:pt x="518501" y="37436"/>
                  </a:lnTo>
                  <a:lnTo>
                    <a:pt x="518592" y="37527"/>
                  </a:lnTo>
                  <a:cubicBezTo>
                    <a:pt x="518865" y="37800"/>
                    <a:pt x="517864" y="37618"/>
                    <a:pt x="517591" y="37709"/>
                  </a:cubicBezTo>
                  <a:close/>
                  <a:moveTo>
                    <a:pt x="825638" y="793603"/>
                  </a:moveTo>
                  <a:cubicBezTo>
                    <a:pt x="821272" y="783420"/>
                    <a:pt x="809449" y="778692"/>
                    <a:pt x="799263" y="783056"/>
                  </a:cubicBezTo>
                  <a:cubicBezTo>
                    <a:pt x="697126" y="824424"/>
                    <a:pt x="596263" y="865792"/>
                    <a:pt x="494217" y="905068"/>
                  </a:cubicBezTo>
                  <a:cubicBezTo>
                    <a:pt x="460384" y="918070"/>
                    <a:pt x="426551" y="930980"/>
                    <a:pt x="392353" y="943436"/>
                  </a:cubicBezTo>
                  <a:cubicBezTo>
                    <a:pt x="358520" y="955801"/>
                    <a:pt x="324505" y="968075"/>
                    <a:pt x="289944" y="979167"/>
                  </a:cubicBezTo>
                  <a:cubicBezTo>
                    <a:pt x="260204" y="988986"/>
                    <a:pt x="230190" y="998169"/>
                    <a:pt x="200177" y="1007079"/>
                  </a:cubicBezTo>
                  <a:cubicBezTo>
                    <a:pt x="197721" y="1007806"/>
                    <a:pt x="195175" y="1008442"/>
                    <a:pt x="192719" y="1009170"/>
                  </a:cubicBezTo>
                  <a:lnTo>
                    <a:pt x="286579" y="948073"/>
                  </a:lnTo>
                  <a:cubicBezTo>
                    <a:pt x="335692" y="915251"/>
                    <a:pt x="386714" y="881884"/>
                    <a:pt x="436646" y="845881"/>
                  </a:cubicBezTo>
                  <a:cubicBezTo>
                    <a:pt x="485759" y="810332"/>
                    <a:pt x="534144" y="772601"/>
                    <a:pt x="580165" y="732869"/>
                  </a:cubicBezTo>
                  <a:cubicBezTo>
                    <a:pt x="643011" y="678682"/>
                    <a:pt x="701218" y="620222"/>
                    <a:pt x="751514" y="557943"/>
                  </a:cubicBezTo>
                  <a:cubicBezTo>
                    <a:pt x="758699" y="549487"/>
                    <a:pt x="757608" y="536759"/>
                    <a:pt x="749149" y="529576"/>
                  </a:cubicBezTo>
                  <a:cubicBezTo>
                    <a:pt x="740600" y="522394"/>
                    <a:pt x="727958" y="523485"/>
                    <a:pt x="720773" y="531940"/>
                  </a:cubicBezTo>
                  <a:cubicBezTo>
                    <a:pt x="669386" y="590037"/>
                    <a:pt x="609723" y="643042"/>
                    <a:pt x="547332" y="693593"/>
                  </a:cubicBezTo>
                  <a:cubicBezTo>
                    <a:pt x="500947" y="731051"/>
                    <a:pt x="452744" y="766873"/>
                    <a:pt x="404723" y="801876"/>
                  </a:cubicBezTo>
                  <a:cubicBezTo>
                    <a:pt x="355337" y="837971"/>
                    <a:pt x="306406" y="873520"/>
                    <a:pt x="258475" y="907341"/>
                  </a:cubicBezTo>
                  <a:lnTo>
                    <a:pt x="200177" y="949073"/>
                  </a:lnTo>
                  <a:cubicBezTo>
                    <a:pt x="209909" y="938435"/>
                    <a:pt x="220004" y="927798"/>
                    <a:pt x="228462" y="917706"/>
                  </a:cubicBezTo>
                  <a:cubicBezTo>
                    <a:pt x="280849" y="854154"/>
                    <a:pt x="331417" y="789420"/>
                    <a:pt x="379348" y="722868"/>
                  </a:cubicBezTo>
                  <a:cubicBezTo>
                    <a:pt x="427187" y="656407"/>
                    <a:pt x="472389" y="588128"/>
                    <a:pt x="517682" y="519757"/>
                  </a:cubicBezTo>
                  <a:cubicBezTo>
                    <a:pt x="542784" y="481299"/>
                    <a:pt x="567886" y="442931"/>
                    <a:pt x="593352" y="404746"/>
                  </a:cubicBezTo>
                  <a:cubicBezTo>
                    <a:pt x="610269" y="379380"/>
                    <a:pt x="627368" y="354195"/>
                    <a:pt x="644830" y="329284"/>
                  </a:cubicBezTo>
                  <a:lnTo>
                    <a:pt x="682938" y="275915"/>
                  </a:lnTo>
                  <a:cubicBezTo>
                    <a:pt x="685757" y="272096"/>
                    <a:pt x="689668" y="261186"/>
                    <a:pt x="693761" y="253821"/>
                  </a:cubicBezTo>
                  <a:cubicBezTo>
                    <a:pt x="694124" y="253912"/>
                    <a:pt x="694579" y="253821"/>
                    <a:pt x="695034" y="253821"/>
                  </a:cubicBezTo>
                  <a:cubicBezTo>
                    <a:pt x="697672" y="253640"/>
                    <a:pt x="699309" y="251730"/>
                    <a:pt x="701582" y="250639"/>
                  </a:cubicBezTo>
                  <a:cubicBezTo>
                    <a:pt x="700127" y="251094"/>
                    <a:pt x="697853" y="251185"/>
                    <a:pt x="695398" y="251094"/>
                  </a:cubicBezTo>
                  <a:cubicBezTo>
                    <a:pt x="697672" y="247548"/>
                    <a:pt x="699945" y="245730"/>
                    <a:pt x="702037" y="247639"/>
                  </a:cubicBezTo>
                  <a:cubicBezTo>
                    <a:pt x="703674" y="249094"/>
                    <a:pt x="703220" y="249912"/>
                    <a:pt x="701946" y="250457"/>
                  </a:cubicBezTo>
                  <a:cubicBezTo>
                    <a:pt x="708495" y="247094"/>
                    <a:pt x="713497" y="241275"/>
                    <a:pt x="713042" y="233456"/>
                  </a:cubicBezTo>
                  <a:cubicBezTo>
                    <a:pt x="712587" y="223455"/>
                    <a:pt x="707585" y="218727"/>
                    <a:pt x="704220" y="216090"/>
                  </a:cubicBezTo>
                  <a:cubicBezTo>
                    <a:pt x="699218" y="212272"/>
                    <a:pt x="693124" y="210999"/>
                    <a:pt x="685848" y="213090"/>
                  </a:cubicBezTo>
                  <a:cubicBezTo>
                    <a:pt x="682301" y="214090"/>
                    <a:pt x="676208" y="217818"/>
                    <a:pt x="670387" y="224728"/>
                  </a:cubicBezTo>
                  <a:cubicBezTo>
                    <a:pt x="664202" y="232183"/>
                    <a:pt x="655835" y="245275"/>
                    <a:pt x="651014" y="251276"/>
                  </a:cubicBezTo>
                  <a:lnTo>
                    <a:pt x="610178" y="304008"/>
                  </a:lnTo>
                  <a:cubicBezTo>
                    <a:pt x="591624" y="328556"/>
                    <a:pt x="573343" y="353468"/>
                    <a:pt x="555426" y="378470"/>
                  </a:cubicBezTo>
                  <a:cubicBezTo>
                    <a:pt x="528505" y="415929"/>
                    <a:pt x="502312" y="453750"/>
                    <a:pt x="475936" y="491572"/>
                  </a:cubicBezTo>
                  <a:cubicBezTo>
                    <a:pt x="448106" y="531758"/>
                    <a:pt x="419911" y="571671"/>
                    <a:pt x="391717" y="611584"/>
                  </a:cubicBezTo>
                  <a:cubicBezTo>
                    <a:pt x="363613" y="651498"/>
                    <a:pt x="335237" y="691138"/>
                    <a:pt x="306679" y="730596"/>
                  </a:cubicBezTo>
                  <a:cubicBezTo>
                    <a:pt x="268571" y="783147"/>
                    <a:pt x="230190" y="835425"/>
                    <a:pt x="189900" y="886521"/>
                  </a:cubicBezTo>
                  <a:cubicBezTo>
                    <a:pt x="167253" y="915615"/>
                    <a:pt x="138331" y="947891"/>
                    <a:pt x="107408" y="978166"/>
                  </a:cubicBezTo>
                  <a:cubicBezTo>
                    <a:pt x="92129" y="993168"/>
                    <a:pt x="76485" y="1007624"/>
                    <a:pt x="60751" y="1021080"/>
                  </a:cubicBezTo>
                  <a:cubicBezTo>
                    <a:pt x="97586" y="901613"/>
                    <a:pt x="140241" y="780329"/>
                    <a:pt x="189354" y="660953"/>
                  </a:cubicBezTo>
                  <a:cubicBezTo>
                    <a:pt x="211546" y="606857"/>
                    <a:pt x="234738" y="553215"/>
                    <a:pt x="258930" y="500482"/>
                  </a:cubicBezTo>
                  <a:cubicBezTo>
                    <a:pt x="295856" y="419838"/>
                    <a:pt x="334964" y="341194"/>
                    <a:pt x="377711" y="267096"/>
                  </a:cubicBezTo>
                  <a:cubicBezTo>
                    <a:pt x="395446" y="235729"/>
                    <a:pt x="413727" y="204726"/>
                    <a:pt x="432553" y="173995"/>
                  </a:cubicBezTo>
                  <a:cubicBezTo>
                    <a:pt x="451380" y="143265"/>
                    <a:pt x="470570" y="112807"/>
                    <a:pt x="490488" y="82804"/>
                  </a:cubicBezTo>
                  <a:cubicBezTo>
                    <a:pt x="495945" y="74440"/>
                    <a:pt x="508951" y="26526"/>
                    <a:pt x="518501" y="37436"/>
                  </a:cubicBezTo>
                  <a:cubicBezTo>
                    <a:pt x="528141" y="33981"/>
                    <a:pt x="533507" y="23617"/>
                    <a:pt x="530506" y="13797"/>
                  </a:cubicBezTo>
                  <a:cubicBezTo>
                    <a:pt x="527505" y="3524"/>
                    <a:pt x="516773" y="-2204"/>
                    <a:pt x="506586" y="796"/>
                  </a:cubicBezTo>
                  <a:cubicBezTo>
                    <a:pt x="500493" y="2433"/>
                    <a:pt x="493672" y="6979"/>
                    <a:pt x="487123" y="14070"/>
                  </a:cubicBezTo>
                  <a:cubicBezTo>
                    <a:pt x="475118" y="27072"/>
                    <a:pt x="462567" y="51347"/>
                    <a:pt x="456655" y="59620"/>
                  </a:cubicBezTo>
                  <a:cubicBezTo>
                    <a:pt x="435555" y="89441"/>
                    <a:pt x="414909" y="119535"/>
                    <a:pt x="394809" y="150084"/>
                  </a:cubicBezTo>
                  <a:cubicBezTo>
                    <a:pt x="374709" y="180541"/>
                    <a:pt x="355155" y="211363"/>
                    <a:pt x="336146" y="242548"/>
                  </a:cubicBezTo>
                  <a:cubicBezTo>
                    <a:pt x="290945" y="317100"/>
                    <a:pt x="248289" y="395927"/>
                    <a:pt x="209817" y="477753"/>
                  </a:cubicBezTo>
                  <a:cubicBezTo>
                    <a:pt x="184716" y="531122"/>
                    <a:pt x="161341" y="585673"/>
                    <a:pt x="139695" y="641042"/>
                  </a:cubicBezTo>
                  <a:cubicBezTo>
                    <a:pt x="85035" y="780601"/>
                    <a:pt x="41015" y="924434"/>
                    <a:pt x="4817" y="1063357"/>
                  </a:cubicBezTo>
                  <a:cubicBezTo>
                    <a:pt x="4271" y="1065448"/>
                    <a:pt x="5454" y="1067175"/>
                    <a:pt x="5545" y="1069267"/>
                  </a:cubicBezTo>
                  <a:cubicBezTo>
                    <a:pt x="-6643" y="1084359"/>
                    <a:pt x="4453" y="1095360"/>
                    <a:pt x="8637" y="1098542"/>
                  </a:cubicBezTo>
                  <a:cubicBezTo>
                    <a:pt x="11456" y="1100724"/>
                    <a:pt x="16822" y="1103270"/>
                    <a:pt x="25008" y="1101815"/>
                  </a:cubicBezTo>
                  <a:cubicBezTo>
                    <a:pt x="30192" y="1100906"/>
                    <a:pt x="49564" y="1090542"/>
                    <a:pt x="58204" y="1088450"/>
                  </a:cubicBezTo>
                  <a:lnTo>
                    <a:pt x="119777" y="1074994"/>
                  </a:lnTo>
                  <a:cubicBezTo>
                    <a:pt x="150791" y="1068267"/>
                    <a:pt x="181896" y="1061084"/>
                    <a:pt x="212819" y="1053356"/>
                  </a:cubicBezTo>
                  <a:cubicBezTo>
                    <a:pt x="243742" y="1045537"/>
                    <a:pt x="274483" y="1037082"/>
                    <a:pt x="305042" y="1028262"/>
                  </a:cubicBezTo>
                  <a:cubicBezTo>
                    <a:pt x="340694" y="1017716"/>
                    <a:pt x="375982" y="1006624"/>
                    <a:pt x="410634" y="994441"/>
                  </a:cubicBezTo>
                  <a:cubicBezTo>
                    <a:pt x="445559" y="982167"/>
                    <a:pt x="480029" y="968984"/>
                    <a:pt x="514044" y="955073"/>
                  </a:cubicBezTo>
                  <a:cubicBezTo>
                    <a:pt x="615726" y="913342"/>
                    <a:pt x="714315" y="865701"/>
                    <a:pt x="815088" y="820060"/>
                  </a:cubicBezTo>
                  <a:cubicBezTo>
                    <a:pt x="825274" y="815605"/>
                    <a:pt x="830003" y="803785"/>
                    <a:pt x="825638" y="7936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7" name="Google Shape;706;p12">
              <a:extLst>
                <a:ext uri="{FF2B5EF4-FFF2-40B4-BE49-F238E27FC236}">
                  <a16:creationId xmlns:a16="http://schemas.microsoft.com/office/drawing/2014/main" id="{6FA233CB-87BB-45E1-AA0D-C946B6096FA4}"/>
                </a:ext>
              </a:extLst>
            </p:cNvPr>
            <p:cNvSpPr/>
            <p:nvPr/>
          </p:nvSpPr>
          <p:spPr>
            <a:xfrm rot="-5400000">
              <a:off x="8888184" y="1764578"/>
              <a:ext cx="723742" cy="278820"/>
            </a:xfrm>
            <a:custGeom>
              <a:avLst/>
              <a:gdLst/>
              <a:ahLst/>
              <a:cxnLst/>
              <a:rect l="l" t="t" r="r" b="b"/>
              <a:pathLst>
                <a:path w="1447485" h="557640" extrusionOk="0">
                  <a:moveTo>
                    <a:pt x="312776" y="119628"/>
                  </a:moveTo>
                  <a:cubicBezTo>
                    <a:pt x="219552" y="162996"/>
                    <a:pt x="119871" y="170179"/>
                    <a:pt x="20009" y="183271"/>
                  </a:cubicBezTo>
                  <a:cubicBezTo>
                    <a:pt x="20464" y="183725"/>
                    <a:pt x="21555" y="184816"/>
                    <a:pt x="21737" y="184907"/>
                  </a:cubicBezTo>
                  <a:cubicBezTo>
                    <a:pt x="29377" y="192363"/>
                    <a:pt x="36925" y="199909"/>
                    <a:pt x="44565" y="207273"/>
                  </a:cubicBezTo>
                  <a:cubicBezTo>
                    <a:pt x="64392" y="226002"/>
                    <a:pt x="84401" y="244459"/>
                    <a:pt x="104410" y="263006"/>
                  </a:cubicBezTo>
                  <a:cubicBezTo>
                    <a:pt x="162345" y="316921"/>
                    <a:pt x="231194" y="373290"/>
                    <a:pt x="260116" y="449570"/>
                  </a:cubicBezTo>
                  <a:cubicBezTo>
                    <a:pt x="269666" y="474573"/>
                    <a:pt x="282126" y="522668"/>
                    <a:pt x="253658" y="541125"/>
                  </a:cubicBezTo>
                  <a:cubicBezTo>
                    <a:pt x="212640" y="567764"/>
                    <a:pt x="147702" y="517668"/>
                    <a:pt x="120144" y="491484"/>
                  </a:cubicBezTo>
                  <a:cubicBezTo>
                    <a:pt x="35289" y="410748"/>
                    <a:pt x="2819" y="287645"/>
                    <a:pt x="0" y="173816"/>
                  </a:cubicBezTo>
                  <a:lnTo>
                    <a:pt x="7094" y="174907"/>
                  </a:lnTo>
                  <a:cubicBezTo>
                    <a:pt x="6821" y="172452"/>
                    <a:pt x="6548" y="169542"/>
                    <a:pt x="6912" y="167997"/>
                  </a:cubicBezTo>
                  <a:cubicBezTo>
                    <a:pt x="9095" y="159905"/>
                    <a:pt x="15825" y="151904"/>
                    <a:pt x="20645" y="145267"/>
                  </a:cubicBezTo>
                  <a:cubicBezTo>
                    <a:pt x="35470" y="124538"/>
                    <a:pt x="54115" y="105081"/>
                    <a:pt x="75033" y="90444"/>
                  </a:cubicBezTo>
                  <a:cubicBezTo>
                    <a:pt x="144155" y="42166"/>
                    <a:pt x="230103" y="14436"/>
                    <a:pt x="313685" y="5617"/>
                  </a:cubicBezTo>
                  <a:cubicBezTo>
                    <a:pt x="337059" y="3071"/>
                    <a:pt x="382716" y="-1293"/>
                    <a:pt x="392993" y="28074"/>
                  </a:cubicBezTo>
                  <a:cubicBezTo>
                    <a:pt x="408364" y="71896"/>
                    <a:pt x="342789" y="105627"/>
                    <a:pt x="312776" y="119628"/>
                  </a:cubicBezTo>
                  <a:close/>
                  <a:moveTo>
                    <a:pt x="499041" y="237458"/>
                  </a:moveTo>
                  <a:cubicBezTo>
                    <a:pt x="469118" y="225275"/>
                    <a:pt x="438287" y="215001"/>
                    <a:pt x="406272" y="209728"/>
                  </a:cubicBezTo>
                  <a:cubicBezTo>
                    <a:pt x="395631" y="208001"/>
                    <a:pt x="384717" y="206637"/>
                    <a:pt x="373894" y="207091"/>
                  </a:cubicBezTo>
                  <a:cubicBezTo>
                    <a:pt x="368892" y="207364"/>
                    <a:pt x="357796" y="214638"/>
                    <a:pt x="359342" y="209910"/>
                  </a:cubicBezTo>
                  <a:lnTo>
                    <a:pt x="337423" y="207455"/>
                  </a:lnTo>
                  <a:cubicBezTo>
                    <a:pt x="391174" y="313284"/>
                    <a:pt x="476667" y="425477"/>
                    <a:pt x="583169" y="481301"/>
                  </a:cubicBezTo>
                  <a:cubicBezTo>
                    <a:pt x="615820" y="498393"/>
                    <a:pt x="691217" y="529851"/>
                    <a:pt x="720685" y="490029"/>
                  </a:cubicBezTo>
                  <a:cubicBezTo>
                    <a:pt x="740330" y="463481"/>
                    <a:pt x="721868" y="422113"/>
                    <a:pt x="708316" y="397292"/>
                  </a:cubicBezTo>
                  <a:cubicBezTo>
                    <a:pt x="665661" y="319466"/>
                    <a:pt x="578531" y="270007"/>
                    <a:pt x="499041" y="237458"/>
                  </a:cubicBezTo>
                  <a:close/>
                  <a:moveTo>
                    <a:pt x="770889" y="15436"/>
                  </a:moveTo>
                  <a:cubicBezTo>
                    <a:pt x="758156" y="-7021"/>
                    <a:pt x="722049" y="71"/>
                    <a:pt x="702495" y="5617"/>
                  </a:cubicBezTo>
                  <a:cubicBezTo>
                    <a:pt x="638739" y="23619"/>
                    <a:pt x="580259" y="66805"/>
                    <a:pt x="532510" y="111355"/>
                  </a:cubicBezTo>
                  <a:cubicBezTo>
                    <a:pt x="516139" y="126720"/>
                    <a:pt x="500041" y="142994"/>
                    <a:pt x="487126" y="161451"/>
                  </a:cubicBezTo>
                  <a:cubicBezTo>
                    <a:pt x="482943" y="167451"/>
                    <a:pt x="479123" y="173816"/>
                    <a:pt x="476213" y="180543"/>
                  </a:cubicBezTo>
                  <a:cubicBezTo>
                    <a:pt x="475121" y="183089"/>
                    <a:pt x="473848" y="189817"/>
                    <a:pt x="473302" y="191726"/>
                  </a:cubicBezTo>
                  <a:lnTo>
                    <a:pt x="488218" y="197091"/>
                  </a:lnTo>
                  <a:cubicBezTo>
                    <a:pt x="568162" y="166088"/>
                    <a:pt x="655565" y="154086"/>
                    <a:pt x="725142" y="100081"/>
                  </a:cubicBezTo>
                  <a:cubicBezTo>
                    <a:pt x="745696" y="84170"/>
                    <a:pt x="788261" y="46075"/>
                    <a:pt x="770889" y="15436"/>
                  </a:cubicBezTo>
                  <a:close/>
                  <a:moveTo>
                    <a:pt x="887214" y="242822"/>
                  </a:moveTo>
                  <a:cubicBezTo>
                    <a:pt x="958791" y="243550"/>
                    <a:pt x="1042738" y="248550"/>
                    <a:pt x="1109404" y="219638"/>
                  </a:cubicBezTo>
                  <a:cubicBezTo>
                    <a:pt x="1152514" y="201000"/>
                    <a:pt x="1188530" y="147904"/>
                    <a:pt x="1120227" y="138630"/>
                  </a:cubicBezTo>
                  <a:cubicBezTo>
                    <a:pt x="1059291" y="130447"/>
                    <a:pt x="994990" y="150631"/>
                    <a:pt x="941511" y="178543"/>
                  </a:cubicBezTo>
                  <a:cubicBezTo>
                    <a:pt x="925686" y="186726"/>
                    <a:pt x="910043" y="195818"/>
                    <a:pt x="896400" y="207364"/>
                  </a:cubicBezTo>
                  <a:cubicBezTo>
                    <a:pt x="894672" y="208910"/>
                    <a:pt x="881848" y="218729"/>
                    <a:pt x="886305" y="222638"/>
                  </a:cubicBezTo>
                  <a:lnTo>
                    <a:pt x="887214" y="242822"/>
                  </a:lnTo>
                  <a:close/>
                  <a:moveTo>
                    <a:pt x="875663" y="281462"/>
                  </a:moveTo>
                  <a:cubicBezTo>
                    <a:pt x="854836" y="266279"/>
                    <a:pt x="832098" y="251914"/>
                    <a:pt x="807633" y="243186"/>
                  </a:cubicBezTo>
                  <a:cubicBezTo>
                    <a:pt x="806451" y="242731"/>
                    <a:pt x="781440" y="234640"/>
                    <a:pt x="780894" y="240095"/>
                  </a:cubicBezTo>
                  <a:lnTo>
                    <a:pt x="769889" y="248368"/>
                  </a:lnTo>
                  <a:cubicBezTo>
                    <a:pt x="771708" y="249005"/>
                    <a:pt x="775255" y="263461"/>
                    <a:pt x="775892" y="265006"/>
                  </a:cubicBezTo>
                  <a:cubicBezTo>
                    <a:pt x="782804" y="282372"/>
                    <a:pt x="789625" y="299737"/>
                    <a:pt x="797265" y="316739"/>
                  </a:cubicBezTo>
                  <a:cubicBezTo>
                    <a:pt x="826096" y="381109"/>
                    <a:pt x="867842" y="444843"/>
                    <a:pt x="928232" y="483392"/>
                  </a:cubicBezTo>
                  <a:cubicBezTo>
                    <a:pt x="948423" y="496302"/>
                    <a:pt x="990169" y="517395"/>
                    <a:pt x="1011997" y="495757"/>
                  </a:cubicBezTo>
                  <a:cubicBezTo>
                    <a:pt x="1028913" y="478937"/>
                    <a:pt x="1014634" y="445661"/>
                    <a:pt x="1006449" y="428295"/>
                  </a:cubicBezTo>
                  <a:cubicBezTo>
                    <a:pt x="978436" y="369653"/>
                    <a:pt x="927596" y="319284"/>
                    <a:pt x="875663" y="281462"/>
                  </a:cubicBezTo>
                  <a:close/>
                  <a:moveTo>
                    <a:pt x="1444008" y="499302"/>
                  </a:moveTo>
                  <a:cubicBezTo>
                    <a:pt x="1431548" y="459662"/>
                    <a:pt x="1402353" y="426204"/>
                    <a:pt x="1370157" y="400929"/>
                  </a:cubicBezTo>
                  <a:cubicBezTo>
                    <a:pt x="1321953" y="363016"/>
                    <a:pt x="1263836" y="341378"/>
                    <a:pt x="1204901" y="326649"/>
                  </a:cubicBezTo>
                  <a:cubicBezTo>
                    <a:pt x="1185711" y="321830"/>
                    <a:pt x="1166520" y="317739"/>
                    <a:pt x="1146876" y="315921"/>
                  </a:cubicBezTo>
                  <a:cubicBezTo>
                    <a:pt x="1138781" y="315102"/>
                    <a:pt x="1124865" y="324194"/>
                    <a:pt x="1122592" y="316375"/>
                  </a:cubicBezTo>
                  <a:lnTo>
                    <a:pt x="1106221" y="311557"/>
                  </a:lnTo>
                  <a:cubicBezTo>
                    <a:pt x="1137235" y="326740"/>
                    <a:pt x="1157880" y="373290"/>
                    <a:pt x="1177525" y="399293"/>
                  </a:cubicBezTo>
                  <a:cubicBezTo>
                    <a:pt x="1218544" y="453571"/>
                    <a:pt x="1262927" y="506212"/>
                    <a:pt x="1324955" y="536943"/>
                  </a:cubicBezTo>
                  <a:cubicBezTo>
                    <a:pt x="1338961" y="543852"/>
                    <a:pt x="1353604" y="549399"/>
                    <a:pt x="1368701" y="553217"/>
                  </a:cubicBezTo>
                  <a:cubicBezTo>
                    <a:pt x="1378433" y="555672"/>
                    <a:pt x="1388438" y="557308"/>
                    <a:pt x="1398442" y="557581"/>
                  </a:cubicBezTo>
                  <a:cubicBezTo>
                    <a:pt x="1437096" y="558945"/>
                    <a:pt x="1455740" y="536761"/>
                    <a:pt x="1444008" y="4993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707;p12">
              <a:extLst>
                <a:ext uri="{FF2B5EF4-FFF2-40B4-BE49-F238E27FC236}">
                  <a16:creationId xmlns:a16="http://schemas.microsoft.com/office/drawing/2014/main" id="{31C2AB63-ACFA-4BB2-8025-8EC91FBA0C08}"/>
                </a:ext>
              </a:extLst>
            </p:cNvPr>
            <p:cNvSpPr/>
            <p:nvPr/>
          </p:nvSpPr>
          <p:spPr>
            <a:xfrm rot="-5400000">
              <a:off x="8187683" y="1622482"/>
              <a:ext cx="185513" cy="168010"/>
            </a:xfrm>
            <a:custGeom>
              <a:avLst/>
              <a:gdLst/>
              <a:ahLst/>
              <a:cxnLst/>
              <a:rect l="l" t="t" r="r" b="b"/>
              <a:pathLst>
                <a:path w="371025" h="336021" extrusionOk="0">
                  <a:moveTo>
                    <a:pt x="78129" y="286522"/>
                  </a:moveTo>
                  <a:cubicBezTo>
                    <a:pt x="75765" y="282067"/>
                    <a:pt x="86770" y="275248"/>
                    <a:pt x="89044" y="273703"/>
                  </a:cubicBezTo>
                  <a:cubicBezTo>
                    <a:pt x="107507" y="260974"/>
                    <a:pt x="128516" y="252428"/>
                    <a:pt x="149525" y="245063"/>
                  </a:cubicBezTo>
                  <a:cubicBezTo>
                    <a:pt x="211098" y="223425"/>
                    <a:pt x="290679" y="210787"/>
                    <a:pt x="348341" y="250337"/>
                  </a:cubicBezTo>
                  <a:cubicBezTo>
                    <a:pt x="402274" y="287431"/>
                    <a:pt x="348614" y="323526"/>
                    <a:pt x="305686" y="332254"/>
                  </a:cubicBezTo>
                  <a:cubicBezTo>
                    <a:pt x="245023" y="344528"/>
                    <a:pt x="189452" y="323708"/>
                    <a:pt x="130517" y="314070"/>
                  </a:cubicBezTo>
                  <a:cubicBezTo>
                    <a:pt x="112418" y="311070"/>
                    <a:pt x="83041" y="314707"/>
                    <a:pt x="66488" y="306342"/>
                  </a:cubicBezTo>
                  <a:lnTo>
                    <a:pt x="78129" y="286522"/>
                  </a:lnTo>
                  <a:lnTo>
                    <a:pt x="78129" y="286522"/>
                  </a:lnTo>
                  <a:close/>
                  <a:moveTo>
                    <a:pt x="30200" y="313979"/>
                  </a:moveTo>
                  <a:cubicBezTo>
                    <a:pt x="27016" y="316980"/>
                    <a:pt x="16739" y="294796"/>
                    <a:pt x="16466" y="293977"/>
                  </a:cubicBezTo>
                  <a:cubicBezTo>
                    <a:pt x="7826" y="272248"/>
                    <a:pt x="3642" y="248882"/>
                    <a:pt x="1550" y="225698"/>
                  </a:cubicBezTo>
                  <a:cubicBezTo>
                    <a:pt x="-3816" y="165237"/>
                    <a:pt x="4097" y="97776"/>
                    <a:pt x="35565" y="44771"/>
                  </a:cubicBezTo>
                  <a:cubicBezTo>
                    <a:pt x="46025" y="27224"/>
                    <a:pt x="66579" y="-2870"/>
                    <a:pt x="91045" y="221"/>
                  </a:cubicBezTo>
                  <a:cubicBezTo>
                    <a:pt x="119239" y="3767"/>
                    <a:pt x="122240" y="56045"/>
                    <a:pt x="123787" y="76319"/>
                  </a:cubicBezTo>
                  <a:cubicBezTo>
                    <a:pt x="130062" y="156418"/>
                    <a:pt x="114146" y="236426"/>
                    <a:pt x="64578" y="300887"/>
                  </a:cubicBezTo>
                  <a:lnTo>
                    <a:pt x="30200" y="313979"/>
                  </a:lnTo>
                  <a:lnTo>
                    <a:pt x="30200" y="313979"/>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708;p12">
              <a:extLst>
                <a:ext uri="{FF2B5EF4-FFF2-40B4-BE49-F238E27FC236}">
                  <a16:creationId xmlns:a16="http://schemas.microsoft.com/office/drawing/2014/main" id="{BD370748-641A-421B-8767-3948B5819165}"/>
                </a:ext>
              </a:extLst>
            </p:cNvPr>
            <p:cNvSpPr/>
            <p:nvPr/>
          </p:nvSpPr>
          <p:spPr>
            <a:xfrm rot="-5400000">
              <a:off x="8156723" y="1578432"/>
              <a:ext cx="301741" cy="307909"/>
            </a:xfrm>
            <a:custGeom>
              <a:avLst/>
              <a:gdLst/>
              <a:ahLst/>
              <a:cxnLst/>
              <a:rect l="l" t="t" r="r" b="b"/>
              <a:pathLst>
                <a:path w="603481" h="615818" extrusionOk="0">
                  <a:moveTo>
                    <a:pt x="601223" y="20077"/>
                  </a:moveTo>
                  <a:cubicBezTo>
                    <a:pt x="596130" y="27714"/>
                    <a:pt x="589490" y="35170"/>
                    <a:pt x="582032" y="42352"/>
                  </a:cubicBezTo>
                  <a:cubicBezTo>
                    <a:pt x="567026" y="56899"/>
                    <a:pt x="548654" y="70537"/>
                    <a:pt x="535557" y="83447"/>
                  </a:cubicBezTo>
                  <a:cubicBezTo>
                    <a:pt x="514184" y="104540"/>
                    <a:pt x="492993" y="125724"/>
                    <a:pt x="471892" y="147090"/>
                  </a:cubicBezTo>
                  <a:cubicBezTo>
                    <a:pt x="450792" y="168365"/>
                    <a:pt x="429874" y="189821"/>
                    <a:pt x="409137" y="211460"/>
                  </a:cubicBezTo>
                  <a:cubicBezTo>
                    <a:pt x="370484" y="251282"/>
                    <a:pt x="332830" y="292013"/>
                    <a:pt x="294813" y="332472"/>
                  </a:cubicBezTo>
                  <a:cubicBezTo>
                    <a:pt x="288083" y="339564"/>
                    <a:pt x="281353" y="346655"/>
                    <a:pt x="274623" y="353747"/>
                  </a:cubicBezTo>
                  <a:cubicBezTo>
                    <a:pt x="276624" y="353383"/>
                    <a:pt x="279352" y="353019"/>
                    <a:pt x="281080" y="352656"/>
                  </a:cubicBezTo>
                  <a:cubicBezTo>
                    <a:pt x="306091" y="348292"/>
                    <a:pt x="330921" y="344564"/>
                    <a:pt x="355840" y="343291"/>
                  </a:cubicBezTo>
                  <a:cubicBezTo>
                    <a:pt x="380852" y="341927"/>
                    <a:pt x="405863" y="343019"/>
                    <a:pt x="431238" y="344655"/>
                  </a:cubicBezTo>
                  <a:cubicBezTo>
                    <a:pt x="442425" y="345655"/>
                    <a:pt x="455612" y="345019"/>
                    <a:pt x="467891" y="346201"/>
                  </a:cubicBezTo>
                  <a:cubicBezTo>
                    <a:pt x="474348" y="346928"/>
                    <a:pt x="480533" y="347837"/>
                    <a:pt x="486171" y="349746"/>
                  </a:cubicBezTo>
                  <a:cubicBezTo>
                    <a:pt x="493356" y="351656"/>
                    <a:pt x="497540" y="359020"/>
                    <a:pt x="495630" y="366112"/>
                  </a:cubicBezTo>
                  <a:cubicBezTo>
                    <a:pt x="493720" y="373294"/>
                    <a:pt x="486354" y="377567"/>
                    <a:pt x="479259" y="375567"/>
                  </a:cubicBezTo>
                  <a:cubicBezTo>
                    <a:pt x="475258" y="374749"/>
                    <a:pt x="470892" y="374658"/>
                    <a:pt x="466526" y="374658"/>
                  </a:cubicBezTo>
                  <a:cubicBezTo>
                    <a:pt x="454248" y="374749"/>
                    <a:pt x="441152" y="376567"/>
                    <a:pt x="430055" y="376658"/>
                  </a:cubicBezTo>
                  <a:cubicBezTo>
                    <a:pt x="405681" y="376476"/>
                    <a:pt x="381852" y="378022"/>
                    <a:pt x="357842" y="379477"/>
                  </a:cubicBezTo>
                  <a:cubicBezTo>
                    <a:pt x="334013" y="380931"/>
                    <a:pt x="310093" y="382113"/>
                    <a:pt x="285900" y="385205"/>
                  </a:cubicBezTo>
                  <a:cubicBezTo>
                    <a:pt x="274532" y="386386"/>
                    <a:pt x="256796" y="386750"/>
                    <a:pt x="240698" y="389478"/>
                  </a:cubicBezTo>
                  <a:cubicBezTo>
                    <a:pt x="220416" y="410843"/>
                    <a:pt x="200226" y="432209"/>
                    <a:pt x="179853" y="453484"/>
                  </a:cubicBezTo>
                  <a:cubicBezTo>
                    <a:pt x="128284" y="507126"/>
                    <a:pt x="76080" y="560131"/>
                    <a:pt x="22965" y="611864"/>
                  </a:cubicBezTo>
                  <a:cubicBezTo>
                    <a:pt x="17690" y="617137"/>
                    <a:pt x="9231" y="617137"/>
                    <a:pt x="3956" y="611864"/>
                  </a:cubicBezTo>
                  <a:cubicBezTo>
                    <a:pt x="-1319" y="606681"/>
                    <a:pt x="-1319" y="598226"/>
                    <a:pt x="3956" y="592953"/>
                  </a:cubicBezTo>
                  <a:cubicBezTo>
                    <a:pt x="57799" y="537129"/>
                    <a:pt x="110095" y="479578"/>
                    <a:pt x="162664" y="422117"/>
                  </a:cubicBezTo>
                  <a:cubicBezTo>
                    <a:pt x="173941" y="409752"/>
                    <a:pt x="185401" y="397478"/>
                    <a:pt x="196769" y="385114"/>
                  </a:cubicBezTo>
                  <a:cubicBezTo>
                    <a:pt x="197225" y="382204"/>
                    <a:pt x="198316" y="379295"/>
                    <a:pt x="200772" y="377204"/>
                  </a:cubicBezTo>
                  <a:cubicBezTo>
                    <a:pt x="201044" y="376931"/>
                    <a:pt x="201681" y="376840"/>
                    <a:pt x="201953" y="376567"/>
                  </a:cubicBezTo>
                  <a:cubicBezTo>
                    <a:pt x="202318" y="374203"/>
                    <a:pt x="202500" y="371840"/>
                    <a:pt x="202954" y="369567"/>
                  </a:cubicBezTo>
                  <a:cubicBezTo>
                    <a:pt x="206047" y="354838"/>
                    <a:pt x="210958" y="340291"/>
                    <a:pt x="213686" y="325744"/>
                  </a:cubicBezTo>
                  <a:cubicBezTo>
                    <a:pt x="215960" y="315289"/>
                    <a:pt x="216960" y="304742"/>
                    <a:pt x="217870" y="294195"/>
                  </a:cubicBezTo>
                  <a:cubicBezTo>
                    <a:pt x="219325" y="278103"/>
                    <a:pt x="220053" y="261920"/>
                    <a:pt x="219325" y="245645"/>
                  </a:cubicBezTo>
                  <a:lnTo>
                    <a:pt x="216415" y="193822"/>
                  </a:lnTo>
                  <a:lnTo>
                    <a:pt x="214869" y="177093"/>
                  </a:lnTo>
                  <a:cubicBezTo>
                    <a:pt x="214505" y="174638"/>
                    <a:pt x="212504" y="169728"/>
                    <a:pt x="212322" y="167365"/>
                  </a:cubicBezTo>
                  <a:cubicBezTo>
                    <a:pt x="211958" y="163273"/>
                    <a:pt x="212686" y="160091"/>
                    <a:pt x="214050" y="158182"/>
                  </a:cubicBezTo>
                  <a:cubicBezTo>
                    <a:pt x="216233" y="154818"/>
                    <a:pt x="218961" y="152090"/>
                    <a:pt x="223327" y="151636"/>
                  </a:cubicBezTo>
                  <a:cubicBezTo>
                    <a:pt x="225146" y="151363"/>
                    <a:pt x="227602" y="150999"/>
                    <a:pt x="230512" y="152272"/>
                  </a:cubicBezTo>
                  <a:cubicBezTo>
                    <a:pt x="236242" y="154272"/>
                    <a:pt x="239698" y="159909"/>
                    <a:pt x="239061" y="165637"/>
                  </a:cubicBezTo>
                  <a:cubicBezTo>
                    <a:pt x="239971" y="167728"/>
                    <a:pt x="241153" y="170638"/>
                    <a:pt x="241426" y="171911"/>
                  </a:cubicBezTo>
                  <a:lnTo>
                    <a:pt x="245337" y="189912"/>
                  </a:lnTo>
                  <a:cubicBezTo>
                    <a:pt x="246974" y="198731"/>
                    <a:pt x="248611" y="207550"/>
                    <a:pt x="250066" y="216460"/>
                  </a:cubicBezTo>
                  <a:cubicBezTo>
                    <a:pt x="251431" y="225370"/>
                    <a:pt x="252613" y="234462"/>
                    <a:pt x="253613" y="243463"/>
                  </a:cubicBezTo>
                  <a:cubicBezTo>
                    <a:pt x="254886" y="258465"/>
                    <a:pt x="255705" y="273557"/>
                    <a:pt x="254704" y="288559"/>
                  </a:cubicBezTo>
                  <a:cubicBezTo>
                    <a:pt x="253795" y="302651"/>
                    <a:pt x="250975" y="316379"/>
                    <a:pt x="247428" y="330199"/>
                  </a:cubicBezTo>
                  <a:cubicBezTo>
                    <a:pt x="254432" y="322653"/>
                    <a:pt x="261253" y="315016"/>
                    <a:pt x="268256" y="307560"/>
                  </a:cubicBezTo>
                  <a:cubicBezTo>
                    <a:pt x="306546" y="266920"/>
                    <a:pt x="345654" y="227098"/>
                    <a:pt x="385035" y="187730"/>
                  </a:cubicBezTo>
                  <a:cubicBezTo>
                    <a:pt x="406408" y="166546"/>
                    <a:pt x="428054" y="145453"/>
                    <a:pt x="449792" y="124633"/>
                  </a:cubicBezTo>
                  <a:cubicBezTo>
                    <a:pt x="471620" y="103813"/>
                    <a:pt x="493538" y="83174"/>
                    <a:pt x="515730" y="62718"/>
                  </a:cubicBezTo>
                  <a:cubicBezTo>
                    <a:pt x="529282" y="50171"/>
                    <a:pt x="548199" y="37079"/>
                    <a:pt x="563843" y="22987"/>
                  </a:cubicBezTo>
                  <a:cubicBezTo>
                    <a:pt x="570027" y="17350"/>
                    <a:pt x="575757" y="11622"/>
                    <a:pt x="580032" y="5530"/>
                  </a:cubicBezTo>
                  <a:cubicBezTo>
                    <a:pt x="584033" y="-289"/>
                    <a:pt x="592037" y="-1743"/>
                    <a:pt x="597949" y="2257"/>
                  </a:cubicBezTo>
                  <a:cubicBezTo>
                    <a:pt x="603770" y="6258"/>
                    <a:pt x="605225" y="14258"/>
                    <a:pt x="601223" y="2007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0" name="Google Shape;709;p12">
              <a:extLst>
                <a:ext uri="{FF2B5EF4-FFF2-40B4-BE49-F238E27FC236}">
                  <a16:creationId xmlns:a16="http://schemas.microsoft.com/office/drawing/2014/main" id="{FB9CA199-2AF5-4B59-87B9-1B42752F8459}"/>
                </a:ext>
              </a:extLst>
            </p:cNvPr>
            <p:cNvSpPr/>
            <p:nvPr/>
          </p:nvSpPr>
          <p:spPr>
            <a:xfrm rot="-5400000">
              <a:off x="7918597" y="1360829"/>
              <a:ext cx="341565" cy="361232"/>
            </a:xfrm>
            <a:custGeom>
              <a:avLst/>
              <a:gdLst/>
              <a:ahLst/>
              <a:cxnLst/>
              <a:rect l="l" t="t" r="r" b="b"/>
              <a:pathLst>
                <a:path w="683129" h="722464" extrusionOk="0">
                  <a:moveTo>
                    <a:pt x="176308" y="306171"/>
                  </a:moveTo>
                  <a:cubicBezTo>
                    <a:pt x="99911" y="291170"/>
                    <a:pt x="4413" y="292443"/>
                    <a:pt x="139" y="390816"/>
                  </a:cubicBezTo>
                  <a:cubicBezTo>
                    <a:pt x="-4590" y="501373"/>
                    <a:pt x="112279" y="482280"/>
                    <a:pt x="203229" y="440003"/>
                  </a:cubicBezTo>
                  <a:cubicBezTo>
                    <a:pt x="137563" y="487371"/>
                    <a:pt x="71352" y="557560"/>
                    <a:pt x="122193" y="626476"/>
                  </a:cubicBezTo>
                  <a:cubicBezTo>
                    <a:pt x="174307" y="697029"/>
                    <a:pt x="242428" y="627385"/>
                    <a:pt x="289814" y="542922"/>
                  </a:cubicBezTo>
                  <a:cubicBezTo>
                    <a:pt x="279172" y="641750"/>
                    <a:pt x="295361" y="746033"/>
                    <a:pt x="385675" y="717758"/>
                  </a:cubicBezTo>
                  <a:cubicBezTo>
                    <a:pt x="463345" y="693574"/>
                    <a:pt x="455796" y="612020"/>
                    <a:pt x="431331" y="540286"/>
                  </a:cubicBezTo>
                  <a:cubicBezTo>
                    <a:pt x="479171" y="604292"/>
                    <a:pt x="545109" y="662389"/>
                    <a:pt x="602772" y="606565"/>
                  </a:cubicBezTo>
                  <a:cubicBezTo>
                    <a:pt x="663617" y="547650"/>
                    <a:pt x="598315" y="480280"/>
                    <a:pt x="518916" y="434366"/>
                  </a:cubicBezTo>
                  <a:cubicBezTo>
                    <a:pt x="603954" y="459096"/>
                    <a:pt x="692357" y="455550"/>
                    <a:pt x="682353" y="359904"/>
                  </a:cubicBezTo>
                  <a:cubicBezTo>
                    <a:pt x="671893" y="259894"/>
                    <a:pt x="571848" y="266804"/>
                    <a:pt x="495360" y="287533"/>
                  </a:cubicBezTo>
                  <a:cubicBezTo>
                    <a:pt x="569484" y="252802"/>
                    <a:pt x="652521" y="193796"/>
                    <a:pt x="611320" y="114243"/>
                  </a:cubicBezTo>
                  <a:cubicBezTo>
                    <a:pt x="565118" y="24870"/>
                    <a:pt x="471258" y="109970"/>
                    <a:pt x="410231" y="198070"/>
                  </a:cubicBezTo>
                  <a:cubicBezTo>
                    <a:pt x="430603" y="116334"/>
                    <a:pt x="435424" y="11505"/>
                    <a:pt x="331378" y="777"/>
                  </a:cubicBezTo>
                  <a:cubicBezTo>
                    <a:pt x="218054" y="-10860"/>
                    <a:pt x="228695" y="110515"/>
                    <a:pt x="266076" y="209980"/>
                  </a:cubicBezTo>
                  <a:cubicBezTo>
                    <a:pt x="219691" y="139973"/>
                    <a:pt x="151206" y="68511"/>
                    <a:pt x="88269" y="125699"/>
                  </a:cubicBezTo>
                  <a:cubicBezTo>
                    <a:pt x="23331" y="184705"/>
                    <a:pt x="94181" y="257439"/>
                    <a:pt x="176308" y="306171"/>
                  </a:cubicBezTo>
                  <a:lnTo>
                    <a:pt x="176308" y="306171"/>
                  </a:lnTo>
                  <a:close/>
                  <a:moveTo>
                    <a:pt x="275898" y="394817"/>
                  </a:moveTo>
                  <a:cubicBezTo>
                    <a:pt x="286357" y="380270"/>
                    <a:pt x="281264" y="363813"/>
                    <a:pt x="275898" y="351630"/>
                  </a:cubicBezTo>
                  <a:cubicBezTo>
                    <a:pt x="318463" y="362813"/>
                    <a:pt x="313642" y="303807"/>
                    <a:pt x="321555" y="310263"/>
                  </a:cubicBezTo>
                  <a:cubicBezTo>
                    <a:pt x="321555" y="310263"/>
                    <a:pt x="320191" y="307080"/>
                    <a:pt x="317462" y="301444"/>
                  </a:cubicBezTo>
                  <a:cubicBezTo>
                    <a:pt x="335834" y="311717"/>
                    <a:pt x="357116" y="300534"/>
                    <a:pt x="368485" y="296079"/>
                  </a:cubicBezTo>
                  <a:cubicBezTo>
                    <a:pt x="377398" y="313808"/>
                    <a:pt x="403773" y="318627"/>
                    <a:pt x="398408" y="323718"/>
                  </a:cubicBezTo>
                  <a:cubicBezTo>
                    <a:pt x="398408" y="323718"/>
                    <a:pt x="402046" y="322718"/>
                    <a:pt x="408321" y="320809"/>
                  </a:cubicBezTo>
                  <a:cubicBezTo>
                    <a:pt x="410594" y="327719"/>
                    <a:pt x="380945" y="365086"/>
                    <a:pt x="413232" y="388180"/>
                  </a:cubicBezTo>
                  <a:cubicBezTo>
                    <a:pt x="412777" y="387998"/>
                    <a:pt x="412323" y="387907"/>
                    <a:pt x="411777" y="387725"/>
                  </a:cubicBezTo>
                  <a:cubicBezTo>
                    <a:pt x="379217" y="378269"/>
                    <a:pt x="373124" y="406090"/>
                    <a:pt x="369395" y="421274"/>
                  </a:cubicBezTo>
                  <a:cubicBezTo>
                    <a:pt x="363119" y="420274"/>
                    <a:pt x="350931" y="415364"/>
                    <a:pt x="338836" y="416364"/>
                  </a:cubicBezTo>
                  <a:cubicBezTo>
                    <a:pt x="334833" y="388180"/>
                    <a:pt x="294998" y="389543"/>
                    <a:pt x="300363" y="382361"/>
                  </a:cubicBezTo>
                  <a:cubicBezTo>
                    <a:pt x="300363" y="382361"/>
                    <a:pt x="290814" y="386816"/>
                    <a:pt x="275898" y="394817"/>
                  </a:cubicBezTo>
                  <a:lnTo>
                    <a:pt x="275898"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1" name="Google Shape;710;p12">
              <a:extLst>
                <a:ext uri="{FF2B5EF4-FFF2-40B4-BE49-F238E27FC236}">
                  <a16:creationId xmlns:a16="http://schemas.microsoft.com/office/drawing/2014/main" id="{51A0467F-D800-478B-91E4-D82C25CD9A4D}"/>
                </a:ext>
              </a:extLst>
            </p:cNvPr>
            <p:cNvSpPr/>
            <p:nvPr/>
          </p:nvSpPr>
          <p:spPr>
            <a:xfrm rot="-5400000">
              <a:off x="8046968" y="1498898"/>
              <a:ext cx="87630" cy="88276"/>
            </a:xfrm>
            <a:custGeom>
              <a:avLst/>
              <a:gdLst/>
              <a:ahLst/>
              <a:cxnLst/>
              <a:rect l="l" t="t" r="r" b="b"/>
              <a:pathLst>
                <a:path w="175260" h="176552" extrusionOk="0">
                  <a:moveTo>
                    <a:pt x="45" y="90958"/>
                  </a:moveTo>
                  <a:cubicBezTo>
                    <a:pt x="-1501" y="42317"/>
                    <a:pt x="36607" y="1586"/>
                    <a:pt x="84992" y="40"/>
                  </a:cubicBezTo>
                  <a:cubicBezTo>
                    <a:pt x="133286" y="-1415"/>
                    <a:pt x="173759" y="36862"/>
                    <a:pt x="175215" y="85594"/>
                  </a:cubicBezTo>
                  <a:cubicBezTo>
                    <a:pt x="176761" y="134235"/>
                    <a:pt x="138653" y="174967"/>
                    <a:pt x="90267" y="176512"/>
                  </a:cubicBezTo>
                  <a:cubicBezTo>
                    <a:pt x="41973" y="177967"/>
                    <a:pt x="1501" y="139690"/>
                    <a:pt x="45" y="90958"/>
                  </a:cubicBezTo>
                  <a:lnTo>
                    <a:pt x="45"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711;p12">
              <a:extLst>
                <a:ext uri="{FF2B5EF4-FFF2-40B4-BE49-F238E27FC236}">
                  <a16:creationId xmlns:a16="http://schemas.microsoft.com/office/drawing/2014/main" id="{04BDBA2B-794E-4932-B6BB-1F8EE12A91A6}"/>
                </a:ext>
              </a:extLst>
            </p:cNvPr>
            <p:cNvSpPr/>
            <p:nvPr/>
          </p:nvSpPr>
          <p:spPr>
            <a:xfrm rot="-5400000">
              <a:off x="8118641" y="1182407"/>
              <a:ext cx="685490" cy="307399"/>
            </a:xfrm>
            <a:custGeom>
              <a:avLst/>
              <a:gdLst/>
              <a:ahLst/>
              <a:cxnLst/>
              <a:rect l="l" t="t" r="r" b="b"/>
              <a:pathLst>
                <a:path w="1370980" h="614797" extrusionOk="0">
                  <a:moveTo>
                    <a:pt x="173130" y="294311"/>
                  </a:moveTo>
                  <a:cubicBezTo>
                    <a:pt x="207601" y="312222"/>
                    <a:pt x="190320" y="373046"/>
                    <a:pt x="180588" y="399867"/>
                  </a:cubicBezTo>
                  <a:cubicBezTo>
                    <a:pt x="151030" y="480966"/>
                    <a:pt x="85183" y="553519"/>
                    <a:pt x="25611" y="614797"/>
                  </a:cubicBezTo>
                  <a:lnTo>
                    <a:pt x="21791" y="598887"/>
                  </a:lnTo>
                  <a:cubicBezTo>
                    <a:pt x="17334" y="604524"/>
                    <a:pt x="5783" y="575612"/>
                    <a:pt x="5602" y="575066"/>
                  </a:cubicBezTo>
                  <a:cubicBezTo>
                    <a:pt x="-1856" y="547245"/>
                    <a:pt x="-1038" y="518151"/>
                    <a:pt x="3237" y="489876"/>
                  </a:cubicBezTo>
                  <a:cubicBezTo>
                    <a:pt x="13332" y="422597"/>
                    <a:pt x="44346" y="350498"/>
                    <a:pt x="102372" y="311222"/>
                  </a:cubicBezTo>
                  <a:cubicBezTo>
                    <a:pt x="121016" y="298493"/>
                    <a:pt x="150302" y="282401"/>
                    <a:pt x="173130" y="294311"/>
                  </a:cubicBezTo>
                  <a:close/>
                  <a:moveTo>
                    <a:pt x="545933" y="84017"/>
                  </a:moveTo>
                  <a:cubicBezTo>
                    <a:pt x="536929" y="83472"/>
                    <a:pt x="527925" y="84836"/>
                    <a:pt x="519285" y="87199"/>
                  </a:cubicBezTo>
                  <a:cubicBezTo>
                    <a:pt x="508371" y="90200"/>
                    <a:pt x="498185" y="94928"/>
                    <a:pt x="488362" y="100473"/>
                  </a:cubicBezTo>
                  <a:cubicBezTo>
                    <a:pt x="423879" y="136750"/>
                    <a:pt x="380587" y="203211"/>
                    <a:pt x="356121" y="271491"/>
                  </a:cubicBezTo>
                  <a:cubicBezTo>
                    <a:pt x="346117" y="299402"/>
                    <a:pt x="337113" y="330678"/>
                    <a:pt x="339659" y="360681"/>
                  </a:cubicBezTo>
                  <a:cubicBezTo>
                    <a:pt x="340115" y="366409"/>
                    <a:pt x="341842" y="382593"/>
                    <a:pt x="349119" y="385320"/>
                  </a:cubicBezTo>
                  <a:lnTo>
                    <a:pt x="373584" y="381501"/>
                  </a:lnTo>
                  <a:cubicBezTo>
                    <a:pt x="410600" y="349953"/>
                    <a:pt x="453256" y="327314"/>
                    <a:pt x="488181" y="292584"/>
                  </a:cubicBezTo>
                  <a:cubicBezTo>
                    <a:pt x="510190" y="270763"/>
                    <a:pt x="530199" y="246579"/>
                    <a:pt x="547752" y="221122"/>
                  </a:cubicBezTo>
                  <a:cubicBezTo>
                    <a:pt x="569398" y="189573"/>
                    <a:pt x="621785" y="88199"/>
                    <a:pt x="545933" y="84017"/>
                  </a:cubicBezTo>
                  <a:close/>
                  <a:moveTo>
                    <a:pt x="1026784" y="18738"/>
                  </a:moveTo>
                  <a:cubicBezTo>
                    <a:pt x="1007867" y="-7719"/>
                    <a:pt x="963665" y="-628"/>
                    <a:pt x="937381" y="6828"/>
                  </a:cubicBezTo>
                  <a:cubicBezTo>
                    <a:pt x="865348" y="27466"/>
                    <a:pt x="803684" y="76835"/>
                    <a:pt x="763576" y="139477"/>
                  </a:cubicBezTo>
                  <a:cubicBezTo>
                    <a:pt x="746659" y="165935"/>
                    <a:pt x="733017" y="194756"/>
                    <a:pt x="722376" y="224304"/>
                  </a:cubicBezTo>
                  <a:cubicBezTo>
                    <a:pt x="718374" y="235305"/>
                    <a:pt x="714463" y="246579"/>
                    <a:pt x="712189" y="258035"/>
                  </a:cubicBezTo>
                  <a:cubicBezTo>
                    <a:pt x="711553" y="261581"/>
                    <a:pt x="713008" y="268490"/>
                    <a:pt x="712735" y="272036"/>
                  </a:cubicBezTo>
                  <a:lnTo>
                    <a:pt x="713463" y="271309"/>
                  </a:lnTo>
                  <a:cubicBezTo>
                    <a:pt x="745841" y="254580"/>
                    <a:pt x="785495" y="249943"/>
                    <a:pt x="819783" y="237851"/>
                  </a:cubicBezTo>
                  <a:cubicBezTo>
                    <a:pt x="883265" y="215485"/>
                    <a:pt x="943293" y="179027"/>
                    <a:pt x="989586" y="129749"/>
                  </a:cubicBezTo>
                  <a:cubicBezTo>
                    <a:pt x="1013415" y="104292"/>
                    <a:pt x="1052796" y="55105"/>
                    <a:pt x="1026784" y="18738"/>
                  </a:cubicBezTo>
                  <a:close/>
                  <a:moveTo>
                    <a:pt x="1334649" y="172935"/>
                  </a:moveTo>
                  <a:cubicBezTo>
                    <a:pt x="1326009" y="170208"/>
                    <a:pt x="1316914" y="168844"/>
                    <a:pt x="1307819" y="168389"/>
                  </a:cubicBezTo>
                  <a:cubicBezTo>
                    <a:pt x="1222872" y="164025"/>
                    <a:pt x="1146111" y="219576"/>
                    <a:pt x="1091723" y="279673"/>
                  </a:cubicBezTo>
                  <a:cubicBezTo>
                    <a:pt x="1075352" y="297766"/>
                    <a:pt x="1030513" y="337588"/>
                    <a:pt x="1019326" y="359499"/>
                  </a:cubicBezTo>
                  <a:cubicBezTo>
                    <a:pt x="1016598" y="365045"/>
                    <a:pt x="1236514" y="376501"/>
                    <a:pt x="1317187" y="313677"/>
                  </a:cubicBezTo>
                  <a:cubicBezTo>
                    <a:pt x="1354567" y="284492"/>
                    <a:pt x="1407408" y="195665"/>
                    <a:pt x="1334649" y="172935"/>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712;p12">
              <a:extLst>
                <a:ext uri="{FF2B5EF4-FFF2-40B4-BE49-F238E27FC236}">
                  <a16:creationId xmlns:a16="http://schemas.microsoft.com/office/drawing/2014/main" id="{D95AA179-6594-4CB8-9EAD-D9EB1DCE05ED}"/>
                </a:ext>
              </a:extLst>
            </p:cNvPr>
            <p:cNvSpPr/>
            <p:nvPr/>
          </p:nvSpPr>
          <p:spPr>
            <a:xfrm rot="-5400000">
              <a:off x="7754743" y="1601409"/>
              <a:ext cx="270042" cy="719365"/>
            </a:xfrm>
            <a:custGeom>
              <a:avLst/>
              <a:gdLst/>
              <a:ahLst/>
              <a:cxnLst/>
              <a:rect l="l" t="t" r="r" b="b"/>
              <a:pathLst>
                <a:path w="540085" h="1438731" extrusionOk="0">
                  <a:moveTo>
                    <a:pt x="411117" y="1166636"/>
                  </a:moveTo>
                  <a:cubicBezTo>
                    <a:pt x="432490" y="1183365"/>
                    <a:pt x="423213" y="1217551"/>
                    <a:pt x="414482" y="1240371"/>
                  </a:cubicBezTo>
                  <a:cubicBezTo>
                    <a:pt x="387470" y="1311105"/>
                    <a:pt x="313255" y="1369566"/>
                    <a:pt x="237858" y="1406297"/>
                  </a:cubicBezTo>
                  <a:cubicBezTo>
                    <a:pt x="206207" y="1421753"/>
                    <a:pt x="172465" y="1434390"/>
                    <a:pt x="137449" y="1438664"/>
                  </a:cubicBezTo>
                  <a:cubicBezTo>
                    <a:pt x="136722" y="1438755"/>
                    <a:pt x="99068" y="1439482"/>
                    <a:pt x="104252" y="1432936"/>
                  </a:cubicBezTo>
                  <a:lnTo>
                    <a:pt x="84426" y="1435845"/>
                  </a:lnTo>
                  <a:cubicBezTo>
                    <a:pt x="136540" y="1354746"/>
                    <a:pt x="199932" y="1263101"/>
                    <a:pt x="285152" y="1202458"/>
                  </a:cubicBezTo>
                  <a:cubicBezTo>
                    <a:pt x="313346" y="1182274"/>
                    <a:pt x="378921" y="1141361"/>
                    <a:pt x="411117" y="1166636"/>
                  </a:cubicBezTo>
                  <a:close/>
                  <a:moveTo>
                    <a:pt x="535172" y="729411"/>
                  </a:moveTo>
                  <a:cubicBezTo>
                    <a:pt x="505341" y="659404"/>
                    <a:pt x="403932" y="749958"/>
                    <a:pt x="374191" y="783144"/>
                  </a:cubicBezTo>
                  <a:cubicBezTo>
                    <a:pt x="350090" y="810055"/>
                    <a:pt x="328353" y="838786"/>
                    <a:pt x="310072" y="868334"/>
                  </a:cubicBezTo>
                  <a:cubicBezTo>
                    <a:pt x="280877" y="915430"/>
                    <a:pt x="268326" y="964889"/>
                    <a:pt x="243497" y="1012621"/>
                  </a:cubicBezTo>
                  <a:lnTo>
                    <a:pt x="247043" y="1037260"/>
                  </a:lnTo>
                  <a:cubicBezTo>
                    <a:pt x="252591" y="1042988"/>
                    <a:pt x="272055" y="1038169"/>
                    <a:pt x="278876" y="1036260"/>
                  </a:cubicBezTo>
                  <a:cubicBezTo>
                    <a:pt x="314892" y="1026532"/>
                    <a:pt x="348543" y="1005348"/>
                    <a:pt x="377920" y="984527"/>
                  </a:cubicBezTo>
                  <a:cubicBezTo>
                    <a:pt x="449679" y="933795"/>
                    <a:pt x="513344" y="865970"/>
                    <a:pt x="534717" y="790417"/>
                  </a:cubicBezTo>
                  <a:cubicBezTo>
                    <a:pt x="537992" y="778961"/>
                    <a:pt x="540174" y="767324"/>
                    <a:pt x="540083" y="755868"/>
                  </a:cubicBezTo>
                  <a:cubicBezTo>
                    <a:pt x="540083" y="746776"/>
                    <a:pt x="538628" y="737685"/>
                    <a:pt x="535172" y="729411"/>
                  </a:cubicBezTo>
                  <a:close/>
                  <a:moveTo>
                    <a:pt x="313346" y="619582"/>
                  </a:moveTo>
                  <a:cubicBezTo>
                    <a:pt x="344360" y="597489"/>
                    <a:pt x="373555" y="572941"/>
                    <a:pt x="399020" y="546211"/>
                  </a:cubicBezTo>
                  <a:cubicBezTo>
                    <a:pt x="459229" y="482932"/>
                    <a:pt x="496791" y="404742"/>
                    <a:pt x="497337" y="328371"/>
                  </a:cubicBezTo>
                  <a:cubicBezTo>
                    <a:pt x="497519" y="300459"/>
                    <a:pt x="491334" y="255818"/>
                    <a:pt x="454227" y="248727"/>
                  </a:cubicBezTo>
                  <a:cubicBezTo>
                    <a:pt x="403204" y="238907"/>
                    <a:pt x="358457" y="296004"/>
                    <a:pt x="336538" y="328826"/>
                  </a:cubicBezTo>
                  <a:cubicBezTo>
                    <a:pt x="293974" y="392468"/>
                    <a:pt x="270963" y="463930"/>
                    <a:pt x="265597" y="533028"/>
                  </a:cubicBezTo>
                  <a:cubicBezTo>
                    <a:pt x="262687" y="570213"/>
                    <a:pt x="270236" y="609581"/>
                    <a:pt x="261232" y="646948"/>
                  </a:cubicBezTo>
                  <a:lnTo>
                    <a:pt x="260686" y="647857"/>
                  </a:lnTo>
                  <a:cubicBezTo>
                    <a:pt x="264688" y="646221"/>
                    <a:pt x="273237" y="644857"/>
                    <a:pt x="277148" y="642766"/>
                  </a:cubicBezTo>
                  <a:cubicBezTo>
                    <a:pt x="289790" y="635947"/>
                    <a:pt x="301704" y="627764"/>
                    <a:pt x="313346" y="619582"/>
                  </a:cubicBezTo>
                  <a:close/>
                  <a:moveTo>
                    <a:pt x="187108" y="43797"/>
                  </a:moveTo>
                  <a:cubicBezTo>
                    <a:pt x="183652" y="35433"/>
                    <a:pt x="179104" y="27341"/>
                    <a:pt x="173101" y="20249"/>
                  </a:cubicBezTo>
                  <a:cubicBezTo>
                    <a:pt x="122624" y="-39211"/>
                    <a:pt x="36040" y="46616"/>
                    <a:pt x="14122" y="93802"/>
                  </a:cubicBezTo>
                  <a:cubicBezTo>
                    <a:pt x="-32991" y="195449"/>
                    <a:pt x="52411" y="398560"/>
                    <a:pt x="57959" y="393741"/>
                  </a:cubicBezTo>
                  <a:cubicBezTo>
                    <a:pt x="79969" y="374285"/>
                    <a:pt x="111892" y="315824"/>
                    <a:pt x="127717" y="293004"/>
                  </a:cubicBezTo>
                  <a:cubicBezTo>
                    <a:pt x="180104" y="217269"/>
                    <a:pt x="220032" y="122350"/>
                    <a:pt x="187108" y="4379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713;p12">
              <a:extLst>
                <a:ext uri="{FF2B5EF4-FFF2-40B4-BE49-F238E27FC236}">
                  <a16:creationId xmlns:a16="http://schemas.microsoft.com/office/drawing/2014/main" id="{B124D471-B890-4136-92F8-2AC8BEA90F5E}"/>
                </a:ext>
              </a:extLst>
            </p:cNvPr>
            <p:cNvSpPr/>
            <p:nvPr/>
          </p:nvSpPr>
          <p:spPr>
            <a:xfrm rot="-5400000">
              <a:off x="7805366" y="1629315"/>
              <a:ext cx="577936" cy="1067803"/>
            </a:xfrm>
            <a:custGeom>
              <a:avLst/>
              <a:gdLst/>
              <a:ahLst/>
              <a:cxnLst/>
              <a:rect l="l" t="t" r="r" b="b"/>
              <a:pathLst>
                <a:path w="1155872" h="2135606" extrusionOk="0">
                  <a:moveTo>
                    <a:pt x="1154363" y="770990"/>
                  </a:moveTo>
                  <a:cubicBezTo>
                    <a:pt x="1152635" y="770717"/>
                    <a:pt x="1152271" y="772990"/>
                    <a:pt x="1152089" y="775536"/>
                  </a:cubicBezTo>
                  <a:cubicBezTo>
                    <a:pt x="1152453" y="775263"/>
                    <a:pt x="1152817" y="774991"/>
                    <a:pt x="1153181" y="774718"/>
                  </a:cubicBezTo>
                  <a:lnTo>
                    <a:pt x="1152453" y="775627"/>
                  </a:lnTo>
                  <a:lnTo>
                    <a:pt x="1152089" y="775991"/>
                  </a:lnTo>
                  <a:cubicBezTo>
                    <a:pt x="1151999" y="777991"/>
                    <a:pt x="1151907" y="780173"/>
                    <a:pt x="1151271" y="781173"/>
                  </a:cubicBezTo>
                  <a:lnTo>
                    <a:pt x="1139629" y="799448"/>
                  </a:lnTo>
                  <a:cubicBezTo>
                    <a:pt x="1133445" y="808721"/>
                    <a:pt x="1126896" y="817904"/>
                    <a:pt x="1120257" y="826905"/>
                  </a:cubicBezTo>
                  <a:cubicBezTo>
                    <a:pt x="1113618" y="835815"/>
                    <a:pt x="1106796" y="844543"/>
                    <a:pt x="1099975" y="853271"/>
                  </a:cubicBezTo>
                  <a:cubicBezTo>
                    <a:pt x="1091517" y="863999"/>
                    <a:pt x="1082968" y="874455"/>
                    <a:pt x="1073873" y="884365"/>
                  </a:cubicBezTo>
                  <a:cubicBezTo>
                    <a:pt x="1064778" y="894366"/>
                    <a:pt x="1055319" y="904004"/>
                    <a:pt x="1045496" y="913277"/>
                  </a:cubicBezTo>
                  <a:cubicBezTo>
                    <a:pt x="1033673" y="924278"/>
                    <a:pt x="1021395" y="934734"/>
                    <a:pt x="1008753" y="944917"/>
                  </a:cubicBezTo>
                  <a:cubicBezTo>
                    <a:pt x="990381" y="959736"/>
                    <a:pt x="971009" y="973829"/>
                    <a:pt x="950818" y="988012"/>
                  </a:cubicBezTo>
                  <a:cubicBezTo>
                    <a:pt x="948362" y="989921"/>
                    <a:pt x="945361" y="990376"/>
                    <a:pt x="942360" y="990285"/>
                  </a:cubicBezTo>
                  <a:cubicBezTo>
                    <a:pt x="938631" y="1002559"/>
                    <a:pt x="935174" y="1014742"/>
                    <a:pt x="931264" y="1027107"/>
                  </a:cubicBezTo>
                  <a:cubicBezTo>
                    <a:pt x="900068" y="1124935"/>
                    <a:pt x="863051" y="1223217"/>
                    <a:pt x="837040" y="1319409"/>
                  </a:cubicBezTo>
                  <a:cubicBezTo>
                    <a:pt x="834220" y="1329773"/>
                    <a:pt x="832674" y="1341138"/>
                    <a:pt x="830128" y="1351866"/>
                  </a:cubicBezTo>
                  <a:cubicBezTo>
                    <a:pt x="840314" y="1344138"/>
                    <a:pt x="850227" y="1336592"/>
                    <a:pt x="861414" y="1328137"/>
                  </a:cubicBezTo>
                  <a:cubicBezTo>
                    <a:pt x="871601" y="1320318"/>
                    <a:pt x="881969" y="1312226"/>
                    <a:pt x="892337" y="1304134"/>
                  </a:cubicBezTo>
                  <a:cubicBezTo>
                    <a:pt x="899158" y="1298861"/>
                    <a:pt x="906070" y="1293497"/>
                    <a:pt x="912892" y="1288224"/>
                  </a:cubicBezTo>
                  <a:cubicBezTo>
                    <a:pt x="923169" y="1280132"/>
                    <a:pt x="933355" y="1272222"/>
                    <a:pt x="942814" y="1264039"/>
                  </a:cubicBezTo>
                  <a:cubicBezTo>
                    <a:pt x="961368" y="1248038"/>
                    <a:pt x="977739" y="1231945"/>
                    <a:pt x="988289" y="1215307"/>
                  </a:cubicBezTo>
                  <a:cubicBezTo>
                    <a:pt x="991745" y="1209125"/>
                    <a:pt x="999567" y="1206943"/>
                    <a:pt x="1005751" y="1210398"/>
                  </a:cubicBezTo>
                  <a:cubicBezTo>
                    <a:pt x="1011936" y="1213853"/>
                    <a:pt x="1014119" y="1221672"/>
                    <a:pt x="1010663" y="1227854"/>
                  </a:cubicBezTo>
                  <a:cubicBezTo>
                    <a:pt x="997839" y="1253675"/>
                    <a:pt x="975192" y="1280405"/>
                    <a:pt x="947998" y="1305316"/>
                  </a:cubicBezTo>
                  <a:cubicBezTo>
                    <a:pt x="940904" y="1311862"/>
                    <a:pt x="933446" y="1318136"/>
                    <a:pt x="925716" y="1324227"/>
                  </a:cubicBezTo>
                  <a:cubicBezTo>
                    <a:pt x="918076" y="1330137"/>
                    <a:pt x="910254" y="1335865"/>
                    <a:pt x="902251" y="1341320"/>
                  </a:cubicBezTo>
                  <a:cubicBezTo>
                    <a:pt x="876785" y="1358685"/>
                    <a:pt x="850682" y="1373505"/>
                    <a:pt x="828854" y="1386506"/>
                  </a:cubicBezTo>
                  <a:cubicBezTo>
                    <a:pt x="826944" y="1387779"/>
                    <a:pt x="824762" y="1387506"/>
                    <a:pt x="822579" y="1387688"/>
                  </a:cubicBezTo>
                  <a:cubicBezTo>
                    <a:pt x="815030" y="1428601"/>
                    <a:pt x="809482" y="1470242"/>
                    <a:pt x="810209" y="1511428"/>
                  </a:cubicBezTo>
                  <a:cubicBezTo>
                    <a:pt x="811028" y="1555432"/>
                    <a:pt x="817758" y="1597982"/>
                    <a:pt x="833311" y="1635804"/>
                  </a:cubicBezTo>
                  <a:cubicBezTo>
                    <a:pt x="839950" y="1651896"/>
                    <a:pt x="847408" y="1667262"/>
                    <a:pt x="856867" y="1681354"/>
                  </a:cubicBezTo>
                  <a:cubicBezTo>
                    <a:pt x="865962" y="1694810"/>
                    <a:pt x="876785" y="1707084"/>
                    <a:pt x="890609" y="1717903"/>
                  </a:cubicBezTo>
                  <a:cubicBezTo>
                    <a:pt x="895975" y="1722085"/>
                    <a:pt x="923896" y="1734814"/>
                    <a:pt x="934992" y="1738996"/>
                  </a:cubicBezTo>
                  <a:lnTo>
                    <a:pt x="935083" y="1738996"/>
                  </a:lnTo>
                  <a:cubicBezTo>
                    <a:pt x="938085" y="1738996"/>
                    <a:pt x="941086" y="1739996"/>
                    <a:pt x="943542" y="1742178"/>
                  </a:cubicBezTo>
                  <a:cubicBezTo>
                    <a:pt x="946543" y="1744724"/>
                    <a:pt x="947362" y="1747270"/>
                    <a:pt x="947816" y="1748633"/>
                  </a:cubicBezTo>
                  <a:cubicBezTo>
                    <a:pt x="949181" y="1753179"/>
                    <a:pt x="947998" y="1756816"/>
                    <a:pt x="945997" y="1759816"/>
                  </a:cubicBezTo>
                  <a:cubicBezTo>
                    <a:pt x="944542" y="1761907"/>
                    <a:pt x="941086" y="1765908"/>
                    <a:pt x="933901" y="1765271"/>
                  </a:cubicBezTo>
                  <a:cubicBezTo>
                    <a:pt x="932628" y="1765180"/>
                    <a:pt x="929899" y="1764544"/>
                    <a:pt x="926079" y="1763180"/>
                  </a:cubicBezTo>
                  <a:cubicBezTo>
                    <a:pt x="913074" y="1758543"/>
                    <a:pt x="880696" y="1743815"/>
                    <a:pt x="874420" y="1739087"/>
                  </a:cubicBezTo>
                  <a:cubicBezTo>
                    <a:pt x="857958" y="1726631"/>
                    <a:pt x="844952" y="1712448"/>
                    <a:pt x="834129" y="1696992"/>
                  </a:cubicBezTo>
                  <a:cubicBezTo>
                    <a:pt x="823306" y="1681445"/>
                    <a:pt x="814757" y="1664534"/>
                    <a:pt x="807117" y="1646896"/>
                  </a:cubicBezTo>
                  <a:cubicBezTo>
                    <a:pt x="789564" y="1606074"/>
                    <a:pt x="781288" y="1559978"/>
                    <a:pt x="779741" y="1512246"/>
                  </a:cubicBezTo>
                  <a:cubicBezTo>
                    <a:pt x="777559" y="1444876"/>
                    <a:pt x="788745" y="1374141"/>
                    <a:pt x="805025" y="1310953"/>
                  </a:cubicBezTo>
                  <a:cubicBezTo>
                    <a:pt x="830218" y="1213944"/>
                    <a:pt x="865871" y="1114570"/>
                    <a:pt x="896976" y="1016197"/>
                  </a:cubicBezTo>
                  <a:cubicBezTo>
                    <a:pt x="928717" y="915641"/>
                    <a:pt x="955547" y="816086"/>
                    <a:pt x="959094" y="720622"/>
                  </a:cubicBezTo>
                  <a:cubicBezTo>
                    <a:pt x="963733" y="594245"/>
                    <a:pt x="927353" y="475324"/>
                    <a:pt x="806117" y="371587"/>
                  </a:cubicBezTo>
                  <a:cubicBezTo>
                    <a:pt x="788473" y="356403"/>
                    <a:pt x="768373" y="344311"/>
                    <a:pt x="747091" y="333765"/>
                  </a:cubicBezTo>
                  <a:cubicBezTo>
                    <a:pt x="714894" y="317945"/>
                    <a:pt x="679879" y="305671"/>
                    <a:pt x="645409" y="292397"/>
                  </a:cubicBezTo>
                  <a:cubicBezTo>
                    <a:pt x="638497" y="289760"/>
                    <a:pt x="634950" y="282032"/>
                    <a:pt x="637587" y="275123"/>
                  </a:cubicBezTo>
                  <a:cubicBezTo>
                    <a:pt x="640134" y="268213"/>
                    <a:pt x="647864" y="264667"/>
                    <a:pt x="654868" y="267304"/>
                  </a:cubicBezTo>
                  <a:cubicBezTo>
                    <a:pt x="688337" y="279578"/>
                    <a:pt x="722170" y="291215"/>
                    <a:pt x="753821" y="305580"/>
                  </a:cubicBezTo>
                  <a:cubicBezTo>
                    <a:pt x="755003" y="303034"/>
                    <a:pt x="756276" y="300307"/>
                    <a:pt x="756458" y="299761"/>
                  </a:cubicBezTo>
                  <a:cubicBezTo>
                    <a:pt x="760096" y="289942"/>
                    <a:pt x="763279" y="280214"/>
                    <a:pt x="766099" y="270395"/>
                  </a:cubicBezTo>
                  <a:cubicBezTo>
                    <a:pt x="769100" y="260394"/>
                    <a:pt x="771647" y="250393"/>
                    <a:pt x="773921" y="240483"/>
                  </a:cubicBezTo>
                  <a:cubicBezTo>
                    <a:pt x="779469" y="217844"/>
                    <a:pt x="783470" y="195296"/>
                    <a:pt x="787381" y="173021"/>
                  </a:cubicBezTo>
                  <a:cubicBezTo>
                    <a:pt x="790019" y="157838"/>
                    <a:pt x="792474" y="142746"/>
                    <a:pt x="794748" y="127653"/>
                  </a:cubicBezTo>
                  <a:cubicBezTo>
                    <a:pt x="800751" y="89104"/>
                    <a:pt x="805480" y="51009"/>
                    <a:pt x="808027" y="13005"/>
                  </a:cubicBezTo>
                  <a:cubicBezTo>
                    <a:pt x="808299" y="5641"/>
                    <a:pt x="814484" y="-178"/>
                    <a:pt x="821851" y="4"/>
                  </a:cubicBezTo>
                  <a:cubicBezTo>
                    <a:pt x="829218" y="186"/>
                    <a:pt x="835039" y="6368"/>
                    <a:pt x="834857" y="13824"/>
                  </a:cubicBezTo>
                  <a:cubicBezTo>
                    <a:pt x="835130" y="52919"/>
                    <a:pt x="834402" y="92468"/>
                    <a:pt x="830037" y="132381"/>
                  </a:cubicBezTo>
                  <a:cubicBezTo>
                    <a:pt x="828308" y="148019"/>
                    <a:pt x="825944" y="163748"/>
                    <a:pt x="822851" y="179477"/>
                  </a:cubicBezTo>
                  <a:cubicBezTo>
                    <a:pt x="818395" y="202661"/>
                    <a:pt x="812301" y="225754"/>
                    <a:pt x="805389" y="248938"/>
                  </a:cubicBezTo>
                  <a:cubicBezTo>
                    <a:pt x="802115" y="259303"/>
                    <a:pt x="798659" y="269758"/>
                    <a:pt x="794657" y="280032"/>
                  </a:cubicBezTo>
                  <a:cubicBezTo>
                    <a:pt x="790746" y="290215"/>
                    <a:pt x="786472" y="300307"/>
                    <a:pt x="781742" y="310399"/>
                  </a:cubicBezTo>
                  <a:cubicBezTo>
                    <a:pt x="781469" y="310944"/>
                    <a:pt x="778286" y="314672"/>
                    <a:pt x="775921" y="318036"/>
                  </a:cubicBezTo>
                  <a:cubicBezTo>
                    <a:pt x="793202" y="327219"/>
                    <a:pt x="810573" y="336310"/>
                    <a:pt x="825489" y="348675"/>
                  </a:cubicBezTo>
                  <a:cubicBezTo>
                    <a:pt x="907071" y="416773"/>
                    <a:pt x="953819" y="491599"/>
                    <a:pt x="976647" y="570970"/>
                  </a:cubicBezTo>
                  <a:lnTo>
                    <a:pt x="978739" y="567424"/>
                  </a:lnTo>
                  <a:lnTo>
                    <a:pt x="1006206" y="516692"/>
                  </a:lnTo>
                  <a:cubicBezTo>
                    <a:pt x="1020849" y="489235"/>
                    <a:pt x="1033673" y="461687"/>
                    <a:pt x="1045860" y="434502"/>
                  </a:cubicBezTo>
                  <a:cubicBezTo>
                    <a:pt x="1054137" y="415955"/>
                    <a:pt x="1062140" y="397498"/>
                    <a:pt x="1069234" y="378860"/>
                  </a:cubicBezTo>
                  <a:cubicBezTo>
                    <a:pt x="1081240" y="347493"/>
                    <a:pt x="1091426" y="315763"/>
                    <a:pt x="1097974" y="282760"/>
                  </a:cubicBezTo>
                  <a:cubicBezTo>
                    <a:pt x="1099157" y="275486"/>
                    <a:pt x="1105978" y="270486"/>
                    <a:pt x="1113345" y="271668"/>
                  </a:cubicBezTo>
                  <a:cubicBezTo>
                    <a:pt x="1120621" y="272850"/>
                    <a:pt x="1125623" y="279759"/>
                    <a:pt x="1124441" y="287033"/>
                  </a:cubicBezTo>
                  <a:cubicBezTo>
                    <a:pt x="1118893" y="330946"/>
                    <a:pt x="1108615" y="373496"/>
                    <a:pt x="1092972" y="415227"/>
                  </a:cubicBezTo>
                  <a:cubicBezTo>
                    <a:pt x="1086970" y="431593"/>
                    <a:pt x="1079966" y="447685"/>
                    <a:pt x="1072235" y="463687"/>
                  </a:cubicBezTo>
                  <a:cubicBezTo>
                    <a:pt x="1061049" y="486871"/>
                    <a:pt x="1048043" y="509600"/>
                    <a:pt x="1034400" y="532512"/>
                  </a:cubicBezTo>
                  <a:lnTo>
                    <a:pt x="1002477" y="582335"/>
                  </a:lnTo>
                  <a:lnTo>
                    <a:pt x="991472" y="597973"/>
                  </a:lnTo>
                  <a:cubicBezTo>
                    <a:pt x="990654" y="599700"/>
                    <a:pt x="988016" y="604974"/>
                    <a:pt x="986470" y="606428"/>
                  </a:cubicBezTo>
                  <a:cubicBezTo>
                    <a:pt x="986015" y="606883"/>
                    <a:pt x="985470" y="606883"/>
                    <a:pt x="984924" y="607338"/>
                  </a:cubicBezTo>
                  <a:cubicBezTo>
                    <a:pt x="992291" y="644705"/>
                    <a:pt x="995383" y="682800"/>
                    <a:pt x="994292" y="721713"/>
                  </a:cubicBezTo>
                  <a:cubicBezTo>
                    <a:pt x="992200" y="795174"/>
                    <a:pt x="976647" y="871091"/>
                    <a:pt x="955092" y="947917"/>
                  </a:cubicBezTo>
                  <a:cubicBezTo>
                    <a:pt x="972646" y="932370"/>
                    <a:pt x="990290" y="916914"/>
                    <a:pt x="1006661" y="900912"/>
                  </a:cubicBezTo>
                  <a:cubicBezTo>
                    <a:pt x="1015938" y="891911"/>
                    <a:pt x="1025033" y="882729"/>
                    <a:pt x="1034128" y="873546"/>
                  </a:cubicBezTo>
                  <a:cubicBezTo>
                    <a:pt x="1047588" y="859999"/>
                    <a:pt x="1061231" y="846361"/>
                    <a:pt x="1074145" y="831542"/>
                  </a:cubicBezTo>
                  <a:lnTo>
                    <a:pt x="1116528" y="782628"/>
                  </a:lnTo>
                  <a:lnTo>
                    <a:pt x="1128533" y="767353"/>
                  </a:lnTo>
                  <a:cubicBezTo>
                    <a:pt x="1128897" y="765808"/>
                    <a:pt x="1129625" y="763353"/>
                    <a:pt x="1129989" y="762444"/>
                  </a:cubicBezTo>
                  <a:cubicBezTo>
                    <a:pt x="1131171" y="759807"/>
                    <a:pt x="1132535" y="757898"/>
                    <a:pt x="1133990" y="756898"/>
                  </a:cubicBezTo>
                  <a:cubicBezTo>
                    <a:pt x="1137628" y="754079"/>
                    <a:pt x="1141448" y="752807"/>
                    <a:pt x="1145723" y="754079"/>
                  </a:cubicBezTo>
                  <a:cubicBezTo>
                    <a:pt x="1147724" y="754716"/>
                    <a:pt x="1150361" y="755534"/>
                    <a:pt x="1152726" y="758444"/>
                  </a:cubicBezTo>
                  <a:cubicBezTo>
                    <a:pt x="1155909" y="762080"/>
                    <a:pt x="1156637" y="766990"/>
                    <a:pt x="1155091" y="771263"/>
                  </a:cubicBezTo>
                  <a:cubicBezTo>
                    <a:pt x="1154909" y="771172"/>
                    <a:pt x="1154727" y="771081"/>
                    <a:pt x="1154363" y="770990"/>
                  </a:cubicBezTo>
                  <a:close/>
                  <a:moveTo>
                    <a:pt x="529721" y="868182"/>
                  </a:moveTo>
                  <a:cubicBezTo>
                    <a:pt x="489248" y="848271"/>
                    <a:pt x="438134" y="854635"/>
                    <a:pt x="395297" y="906913"/>
                  </a:cubicBezTo>
                  <a:cubicBezTo>
                    <a:pt x="389840" y="913550"/>
                    <a:pt x="385111" y="920460"/>
                    <a:pt x="381109" y="927824"/>
                  </a:cubicBezTo>
                  <a:cubicBezTo>
                    <a:pt x="377107" y="935279"/>
                    <a:pt x="373833" y="943098"/>
                    <a:pt x="371287" y="951372"/>
                  </a:cubicBezTo>
                  <a:cubicBezTo>
                    <a:pt x="368649" y="960373"/>
                    <a:pt x="366466" y="970010"/>
                    <a:pt x="365829" y="979557"/>
                  </a:cubicBezTo>
                  <a:cubicBezTo>
                    <a:pt x="365375" y="986557"/>
                    <a:pt x="365556" y="993558"/>
                    <a:pt x="366830" y="1000286"/>
                  </a:cubicBezTo>
                  <a:cubicBezTo>
                    <a:pt x="368194" y="1007832"/>
                    <a:pt x="370104" y="1014651"/>
                    <a:pt x="372923" y="1020924"/>
                  </a:cubicBezTo>
                  <a:cubicBezTo>
                    <a:pt x="375925" y="1027652"/>
                    <a:pt x="379927" y="1033835"/>
                    <a:pt x="385565" y="1039926"/>
                  </a:cubicBezTo>
                  <a:cubicBezTo>
                    <a:pt x="409394" y="1065292"/>
                    <a:pt x="449321" y="1060201"/>
                    <a:pt x="473150" y="1043927"/>
                  </a:cubicBezTo>
                  <a:cubicBezTo>
                    <a:pt x="488339" y="1033562"/>
                    <a:pt x="496160" y="1018833"/>
                    <a:pt x="494250" y="1006377"/>
                  </a:cubicBezTo>
                  <a:cubicBezTo>
                    <a:pt x="492886" y="997649"/>
                    <a:pt x="487338" y="988466"/>
                    <a:pt x="473969" y="981920"/>
                  </a:cubicBezTo>
                  <a:cubicBezTo>
                    <a:pt x="467329" y="978647"/>
                    <a:pt x="459326" y="981375"/>
                    <a:pt x="455961" y="987921"/>
                  </a:cubicBezTo>
                  <a:cubicBezTo>
                    <a:pt x="452686" y="994558"/>
                    <a:pt x="455415" y="1002650"/>
                    <a:pt x="461963" y="1005923"/>
                  </a:cubicBezTo>
                  <a:cubicBezTo>
                    <a:pt x="464874" y="1007377"/>
                    <a:pt x="466965" y="1008469"/>
                    <a:pt x="467420" y="1010287"/>
                  </a:cubicBezTo>
                  <a:cubicBezTo>
                    <a:pt x="467784" y="1012105"/>
                    <a:pt x="465965" y="1013560"/>
                    <a:pt x="464510" y="1015287"/>
                  </a:cubicBezTo>
                  <a:cubicBezTo>
                    <a:pt x="459144" y="1021379"/>
                    <a:pt x="449594" y="1026288"/>
                    <a:pt x="439408" y="1028470"/>
                  </a:cubicBezTo>
                  <a:cubicBezTo>
                    <a:pt x="428039" y="1030925"/>
                    <a:pt x="415306" y="1029834"/>
                    <a:pt x="406757" y="1020379"/>
                  </a:cubicBezTo>
                  <a:cubicBezTo>
                    <a:pt x="403574" y="1016833"/>
                    <a:pt x="401300" y="1013196"/>
                    <a:pt x="399572" y="1009196"/>
                  </a:cubicBezTo>
                  <a:cubicBezTo>
                    <a:pt x="397662" y="1004923"/>
                    <a:pt x="396571" y="1000286"/>
                    <a:pt x="395661" y="995104"/>
                  </a:cubicBezTo>
                  <a:cubicBezTo>
                    <a:pt x="394752" y="989648"/>
                    <a:pt x="394933" y="984012"/>
                    <a:pt x="395752" y="978375"/>
                  </a:cubicBezTo>
                  <a:cubicBezTo>
                    <a:pt x="396571" y="972101"/>
                    <a:pt x="398117" y="966010"/>
                    <a:pt x="399936" y="960191"/>
                  </a:cubicBezTo>
                  <a:cubicBezTo>
                    <a:pt x="401936" y="953918"/>
                    <a:pt x="404483" y="948008"/>
                    <a:pt x="407666" y="942462"/>
                  </a:cubicBezTo>
                  <a:cubicBezTo>
                    <a:pt x="410849" y="936825"/>
                    <a:pt x="414578" y="931552"/>
                    <a:pt x="418853" y="926460"/>
                  </a:cubicBezTo>
                  <a:cubicBezTo>
                    <a:pt x="450231" y="889275"/>
                    <a:pt x="486247" y="882456"/>
                    <a:pt x="515260" y="897185"/>
                  </a:cubicBezTo>
                  <a:cubicBezTo>
                    <a:pt x="544909" y="912186"/>
                    <a:pt x="566101" y="947826"/>
                    <a:pt x="568011" y="991558"/>
                  </a:cubicBezTo>
                  <a:cubicBezTo>
                    <a:pt x="568920" y="1013560"/>
                    <a:pt x="564282" y="1035198"/>
                    <a:pt x="556642" y="1056019"/>
                  </a:cubicBezTo>
                  <a:cubicBezTo>
                    <a:pt x="544455" y="1088658"/>
                    <a:pt x="524537" y="1119207"/>
                    <a:pt x="504619" y="1145664"/>
                  </a:cubicBezTo>
                  <a:cubicBezTo>
                    <a:pt x="475151" y="1184577"/>
                    <a:pt x="443046" y="1217944"/>
                    <a:pt x="409394" y="1249038"/>
                  </a:cubicBezTo>
                  <a:cubicBezTo>
                    <a:pt x="357371" y="1297225"/>
                    <a:pt x="301528" y="1339956"/>
                    <a:pt x="245230" y="1388325"/>
                  </a:cubicBezTo>
                  <a:cubicBezTo>
                    <a:pt x="178746" y="1445694"/>
                    <a:pt x="128178" y="1510519"/>
                    <a:pt x="90889" y="1582617"/>
                  </a:cubicBezTo>
                  <a:cubicBezTo>
                    <a:pt x="53963" y="1654078"/>
                    <a:pt x="30043" y="1732723"/>
                    <a:pt x="16492" y="1818458"/>
                  </a:cubicBezTo>
                  <a:cubicBezTo>
                    <a:pt x="10580" y="1855553"/>
                    <a:pt x="6396" y="1892920"/>
                    <a:pt x="3759" y="1930470"/>
                  </a:cubicBezTo>
                  <a:cubicBezTo>
                    <a:pt x="1030" y="1967837"/>
                    <a:pt x="-61" y="2005386"/>
                    <a:pt x="30" y="2042935"/>
                  </a:cubicBezTo>
                  <a:cubicBezTo>
                    <a:pt x="121" y="2055209"/>
                    <a:pt x="-971" y="2083849"/>
                    <a:pt x="4668" y="2104851"/>
                  </a:cubicBezTo>
                  <a:cubicBezTo>
                    <a:pt x="8125" y="2117943"/>
                    <a:pt x="14400" y="2128399"/>
                    <a:pt x="23131" y="2133672"/>
                  </a:cubicBezTo>
                  <a:cubicBezTo>
                    <a:pt x="29134" y="2137399"/>
                    <a:pt x="37046" y="2135581"/>
                    <a:pt x="40866" y="2129581"/>
                  </a:cubicBezTo>
                  <a:cubicBezTo>
                    <a:pt x="44595" y="2123580"/>
                    <a:pt x="42685" y="2115579"/>
                    <a:pt x="36683" y="2111852"/>
                  </a:cubicBezTo>
                  <a:cubicBezTo>
                    <a:pt x="31316" y="2108488"/>
                    <a:pt x="29861" y="2100032"/>
                    <a:pt x="28497" y="2091213"/>
                  </a:cubicBezTo>
                  <a:cubicBezTo>
                    <a:pt x="25678" y="2073393"/>
                    <a:pt x="26951" y="2052664"/>
                    <a:pt x="27042" y="2043026"/>
                  </a:cubicBezTo>
                  <a:cubicBezTo>
                    <a:pt x="27497" y="2006205"/>
                    <a:pt x="29225" y="1969383"/>
                    <a:pt x="32317" y="1932743"/>
                  </a:cubicBezTo>
                  <a:cubicBezTo>
                    <a:pt x="35500" y="1896103"/>
                    <a:pt x="40048" y="1859553"/>
                    <a:pt x="46323" y="1823368"/>
                  </a:cubicBezTo>
                  <a:cubicBezTo>
                    <a:pt x="60329" y="1741360"/>
                    <a:pt x="84158" y="1666171"/>
                    <a:pt x="120356" y="1598073"/>
                  </a:cubicBezTo>
                  <a:cubicBezTo>
                    <a:pt x="156463" y="1530157"/>
                    <a:pt x="204848" y="1469151"/>
                    <a:pt x="268422" y="1415327"/>
                  </a:cubicBezTo>
                  <a:cubicBezTo>
                    <a:pt x="325266" y="1366868"/>
                    <a:pt x="381746" y="1324227"/>
                    <a:pt x="434042" y="1275677"/>
                  </a:cubicBezTo>
                  <a:cubicBezTo>
                    <a:pt x="469239" y="1243128"/>
                    <a:pt x="502527" y="1207943"/>
                    <a:pt x="533086" y="1167030"/>
                  </a:cubicBezTo>
                  <a:cubicBezTo>
                    <a:pt x="554823" y="1137754"/>
                    <a:pt x="576196" y="1103933"/>
                    <a:pt x="589202" y="1067929"/>
                  </a:cubicBezTo>
                  <a:cubicBezTo>
                    <a:pt x="598297" y="1042745"/>
                    <a:pt x="603299" y="1016469"/>
                    <a:pt x="601935" y="989921"/>
                  </a:cubicBezTo>
                  <a:cubicBezTo>
                    <a:pt x="598752" y="932734"/>
                    <a:pt x="568738" y="887275"/>
                    <a:pt x="529721" y="8681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5" name="Google Shape;714;p12">
              <a:extLst>
                <a:ext uri="{FF2B5EF4-FFF2-40B4-BE49-F238E27FC236}">
                  <a16:creationId xmlns:a16="http://schemas.microsoft.com/office/drawing/2014/main" id="{65B00455-3ED4-4D69-A024-7EEC9ED71CB1}"/>
                </a:ext>
              </a:extLst>
            </p:cNvPr>
            <p:cNvSpPr/>
            <p:nvPr/>
          </p:nvSpPr>
          <p:spPr>
            <a:xfrm rot="-5400000">
              <a:off x="7877484" y="1968826"/>
              <a:ext cx="160981" cy="314122"/>
            </a:xfrm>
            <a:custGeom>
              <a:avLst/>
              <a:gdLst/>
              <a:ahLst/>
              <a:cxnLst/>
              <a:rect l="l" t="t" r="r" b="b"/>
              <a:pathLst>
                <a:path w="321961" h="628244" extrusionOk="0">
                  <a:moveTo>
                    <a:pt x="81582" y="39913"/>
                  </a:moveTo>
                  <a:cubicBezTo>
                    <a:pt x="81582" y="61915"/>
                    <a:pt x="63301" y="79735"/>
                    <a:pt x="40837" y="79735"/>
                  </a:cubicBezTo>
                  <a:cubicBezTo>
                    <a:pt x="18281" y="79735"/>
                    <a:pt x="0" y="61915"/>
                    <a:pt x="0" y="39913"/>
                  </a:cubicBezTo>
                  <a:cubicBezTo>
                    <a:pt x="0" y="17911"/>
                    <a:pt x="18281" y="0"/>
                    <a:pt x="40837" y="0"/>
                  </a:cubicBezTo>
                  <a:cubicBezTo>
                    <a:pt x="63301" y="0"/>
                    <a:pt x="81582" y="17911"/>
                    <a:pt x="81582" y="39913"/>
                  </a:cubicBezTo>
                  <a:close/>
                  <a:moveTo>
                    <a:pt x="230921" y="189746"/>
                  </a:moveTo>
                  <a:cubicBezTo>
                    <a:pt x="253477" y="189746"/>
                    <a:pt x="271758" y="171835"/>
                    <a:pt x="271758" y="149924"/>
                  </a:cubicBezTo>
                  <a:cubicBezTo>
                    <a:pt x="271758" y="127922"/>
                    <a:pt x="253477" y="110011"/>
                    <a:pt x="230921" y="110011"/>
                  </a:cubicBezTo>
                  <a:cubicBezTo>
                    <a:pt x="208457" y="110011"/>
                    <a:pt x="190176" y="127922"/>
                    <a:pt x="190176" y="149924"/>
                  </a:cubicBezTo>
                  <a:cubicBezTo>
                    <a:pt x="190176" y="171835"/>
                    <a:pt x="208457" y="189746"/>
                    <a:pt x="230921" y="189746"/>
                  </a:cubicBezTo>
                  <a:close/>
                  <a:moveTo>
                    <a:pt x="281216" y="318668"/>
                  </a:moveTo>
                  <a:cubicBezTo>
                    <a:pt x="258661" y="318668"/>
                    <a:pt x="240380" y="336488"/>
                    <a:pt x="240380" y="358490"/>
                  </a:cubicBezTo>
                  <a:cubicBezTo>
                    <a:pt x="240380" y="380493"/>
                    <a:pt x="258661" y="398313"/>
                    <a:pt x="281216" y="398313"/>
                  </a:cubicBezTo>
                  <a:cubicBezTo>
                    <a:pt x="303681" y="398313"/>
                    <a:pt x="321962" y="380493"/>
                    <a:pt x="321962" y="358490"/>
                  </a:cubicBezTo>
                  <a:cubicBezTo>
                    <a:pt x="321962" y="336488"/>
                    <a:pt x="303681" y="318668"/>
                    <a:pt x="281216" y="318668"/>
                  </a:cubicBezTo>
                  <a:close/>
                  <a:moveTo>
                    <a:pt x="229284" y="548509"/>
                  </a:moveTo>
                  <a:cubicBezTo>
                    <a:pt x="206820" y="548509"/>
                    <a:pt x="188539" y="566420"/>
                    <a:pt x="188539" y="588422"/>
                  </a:cubicBezTo>
                  <a:cubicBezTo>
                    <a:pt x="188539" y="610425"/>
                    <a:pt x="206820" y="628245"/>
                    <a:pt x="229284" y="628245"/>
                  </a:cubicBezTo>
                  <a:cubicBezTo>
                    <a:pt x="251840" y="628245"/>
                    <a:pt x="270030" y="610425"/>
                    <a:pt x="270030" y="588422"/>
                  </a:cubicBezTo>
                  <a:cubicBezTo>
                    <a:pt x="270030" y="566420"/>
                    <a:pt x="251840" y="548509"/>
                    <a:pt x="229284"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715;p12">
              <a:extLst>
                <a:ext uri="{FF2B5EF4-FFF2-40B4-BE49-F238E27FC236}">
                  <a16:creationId xmlns:a16="http://schemas.microsoft.com/office/drawing/2014/main" id="{B168C3A6-638A-4A01-9E27-BF2AA6B01F32}"/>
                </a:ext>
              </a:extLst>
            </p:cNvPr>
            <p:cNvSpPr/>
            <p:nvPr/>
          </p:nvSpPr>
          <p:spPr>
            <a:xfrm rot="-5400000">
              <a:off x="8632841" y="1681477"/>
              <a:ext cx="834049" cy="623701"/>
            </a:xfrm>
            <a:custGeom>
              <a:avLst/>
              <a:gdLst/>
              <a:ahLst/>
              <a:cxnLst/>
              <a:rect l="l" t="t" r="r" b="b"/>
              <a:pathLst>
                <a:path w="1668097" h="1247403" extrusionOk="0">
                  <a:moveTo>
                    <a:pt x="1666054" y="1236565"/>
                  </a:moveTo>
                  <a:cubicBezTo>
                    <a:pt x="1663781" y="1241202"/>
                    <a:pt x="1657050" y="1251021"/>
                    <a:pt x="1642407" y="1246021"/>
                  </a:cubicBezTo>
                  <a:cubicBezTo>
                    <a:pt x="1641771" y="1245839"/>
                    <a:pt x="1640316" y="1245293"/>
                    <a:pt x="1638315" y="1244020"/>
                  </a:cubicBezTo>
                  <a:cubicBezTo>
                    <a:pt x="1638133" y="1243929"/>
                    <a:pt x="1637678" y="1243657"/>
                    <a:pt x="1637041" y="1243202"/>
                  </a:cubicBezTo>
                  <a:lnTo>
                    <a:pt x="1614668" y="1226109"/>
                  </a:lnTo>
                  <a:cubicBezTo>
                    <a:pt x="1567647" y="1190470"/>
                    <a:pt x="1458052" y="1108098"/>
                    <a:pt x="1410395" y="1084641"/>
                  </a:cubicBezTo>
                  <a:cubicBezTo>
                    <a:pt x="1405484" y="1082186"/>
                    <a:pt x="1379926" y="1072094"/>
                    <a:pt x="1353005" y="1061911"/>
                  </a:cubicBezTo>
                  <a:cubicBezTo>
                    <a:pt x="1330905" y="1053456"/>
                    <a:pt x="1307803" y="1045091"/>
                    <a:pt x="1294252" y="1040909"/>
                  </a:cubicBezTo>
                  <a:cubicBezTo>
                    <a:pt x="1249505" y="1026999"/>
                    <a:pt x="1202302" y="1015088"/>
                    <a:pt x="1154644" y="1005996"/>
                  </a:cubicBezTo>
                  <a:cubicBezTo>
                    <a:pt x="1141002" y="1003360"/>
                    <a:pt x="1127269" y="1001633"/>
                    <a:pt x="1113535" y="999541"/>
                  </a:cubicBezTo>
                  <a:lnTo>
                    <a:pt x="1142457" y="1039545"/>
                  </a:lnTo>
                  <a:cubicBezTo>
                    <a:pt x="1150370" y="1050910"/>
                    <a:pt x="1159465" y="1062548"/>
                    <a:pt x="1168287" y="1074913"/>
                  </a:cubicBezTo>
                  <a:cubicBezTo>
                    <a:pt x="1180474" y="1092278"/>
                    <a:pt x="1192843" y="1110371"/>
                    <a:pt x="1206304" y="1127282"/>
                  </a:cubicBezTo>
                  <a:cubicBezTo>
                    <a:pt x="1221401" y="1146374"/>
                    <a:pt x="1236772" y="1164467"/>
                    <a:pt x="1253962" y="1178377"/>
                  </a:cubicBezTo>
                  <a:cubicBezTo>
                    <a:pt x="1262693" y="1184469"/>
                    <a:pt x="1264875" y="1196470"/>
                    <a:pt x="1258782" y="1205198"/>
                  </a:cubicBezTo>
                  <a:cubicBezTo>
                    <a:pt x="1252779" y="1213926"/>
                    <a:pt x="1240683" y="1216108"/>
                    <a:pt x="1231952" y="1210017"/>
                  </a:cubicBezTo>
                  <a:cubicBezTo>
                    <a:pt x="1205030" y="1194015"/>
                    <a:pt x="1179110" y="1171377"/>
                    <a:pt x="1155736" y="1145829"/>
                  </a:cubicBezTo>
                  <a:cubicBezTo>
                    <a:pt x="1144640" y="1133827"/>
                    <a:pt x="1134181" y="1121099"/>
                    <a:pt x="1124904" y="1108098"/>
                  </a:cubicBezTo>
                  <a:cubicBezTo>
                    <a:pt x="1115263" y="1094551"/>
                    <a:pt x="1107078" y="1080458"/>
                    <a:pt x="1099256" y="1067366"/>
                  </a:cubicBezTo>
                  <a:cubicBezTo>
                    <a:pt x="1093981" y="1058002"/>
                    <a:pt x="1088524" y="1048728"/>
                    <a:pt x="1083431" y="1039182"/>
                  </a:cubicBezTo>
                  <a:cubicBezTo>
                    <a:pt x="1079884" y="1032454"/>
                    <a:pt x="1076428" y="1025726"/>
                    <a:pt x="1073336" y="1018907"/>
                  </a:cubicBezTo>
                  <a:cubicBezTo>
                    <a:pt x="1071516" y="1014815"/>
                    <a:pt x="1072699" y="999359"/>
                    <a:pt x="1067788" y="1001541"/>
                  </a:cubicBezTo>
                  <a:cubicBezTo>
                    <a:pt x="1065332" y="999269"/>
                    <a:pt x="1064604" y="995996"/>
                    <a:pt x="1063513" y="992995"/>
                  </a:cubicBezTo>
                  <a:cubicBezTo>
                    <a:pt x="1046505" y="991177"/>
                    <a:pt x="1029407" y="989358"/>
                    <a:pt x="1012672" y="988449"/>
                  </a:cubicBezTo>
                  <a:cubicBezTo>
                    <a:pt x="922359" y="983631"/>
                    <a:pt x="831955" y="981449"/>
                    <a:pt x="741551" y="978994"/>
                  </a:cubicBezTo>
                  <a:lnTo>
                    <a:pt x="769200" y="994723"/>
                  </a:lnTo>
                  <a:cubicBezTo>
                    <a:pt x="789390" y="1007724"/>
                    <a:pt x="808581" y="1021180"/>
                    <a:pt x="826225" y="1036272"/>
                  </a:cubicBezTo>
                  <a:cubicBezTo>
                    <a:pt x="838139" y="1046546"/>
                    <a:pt x="849326" y="1057547"/>
                    <a:pt x="859967" y="1069003"/>
                  </a:cubicBezTo>
                  <a:cubicBezTo>
                    <a:pt x="886070" y="1097006"/>
                    <a:pt x="908898" y="1127827"/>
                    <a:pt x="931181" y="1160557"/>
                  </a:cubicBezTo>
                  <a:cubicBezTo>
                    <a:pt x="937911" y="1169376"/>
                    <a:pt x="936183" y="1181923"/>
                    <a:pt x="927361" y="1188742"/>
                  </a:cubicBezTo>
                  <a:cubicBezTo>
                    <a:pt x="918539" y="1195470"/>
                    <a:pt x="905897" y="1193743"/>
                    <a:pt x="899167" y="1184924"/>
                  </a:cubicBezTo>
                  <a:cubicBezTo>
                    <a:pt x="874883" y="1156466"/>
                    <a:pt x="849417" y="1130827"/>
                    <a:pt x="822769" y="1106279"/>
                  </a:cubicBezTo>
                  <a:cubicBezTo>
                    <a:pt x="812219" y="1096551"/>
                    <a:pt x="801396" y="1087005"/>
                    <a:pt x="790482" y="1077549"/>
                  </a:cubicBezTo>
                  <a:cubicBezTo>
                    <a:pt x="774475" y="1063548"/>
                    <a:pt x="758286" y="1049455"/>
                    <a:pt x="740551" y="1036454"/>
                  </a:cubicBezTo>
                  <a:lnTo>
                    <a:pt x="685344" y="996814"/>
                  </a:lnTo>
                  <a:lnTo>
                    <a:pt x="665062" y="983085"/>
                  </a:lnTo>
                  <a:lnTo>
                    <a:pt x="663061" y="981903"/>
                  </a:lnTo>
                  <a:lnTo>
                    <a:pt x="663698" y="980994"/>
                  </a:lnTo>
                  <a:lnTo>
                    <a:pt x="664426" y="979903"/>
                  </a:lnTo>
                  <a:cubicBezTo>
                    <a:pt x="663334" y="979994"/>
                    <a:pt x="662243" y="979994"/>
                    <a:pt x="661151" y="979903"/>
                  </a:cubicBezTo>
                  <a:cubicBezTo>
                    <a:pt x="661424" y="980085"/>
                    <a:pt x="661606" y="980267"/>
                    <a:pt x="661606" y="980448"/>
                  </a:cubicBezTo>
                  <a:cubicBezTo>
                    <a:pt x="661515" y="980630"/>
                    <a:pt x="661424" y="980721"/>
                    <a:pt x="661242" y="980812"/>
                  </a:cubicBezTo>
                  <a:lnTo>
                    <a:pt x="663061" y="981903"/>
                  </a:lnTo>
                  <a:cubicBezTo>
                    <a:pt x="659605" y="986449"/>
                    <a:pt x="657604" y="987358"/>
                    <a:pt x="659605" y="979903"/>
                  </a:cubicBezTo>
                  <a:lnTo>
                    <a:pt x="659514" y="979721"/>
                  </a:lnTo>
                  <a:lnTo>
                    <a:pt x="659605" y="979721"/>
                  </a:lnTo>
                  <a:lnTo>
                    <a:pt x="659605" y="979630"/>
                  </a:lnTo>
                  <a:lnTo>
                    <a:pt x="659514" y="979630"/>
                  </a:lnTo>
                  <a:lnTo>
                    <a:pt x="659423" y="979539"/>
                  </a:lnTo>
                  <a:cubicBezTo>
                    <a:pt x="657422" y="979176"/>
                    <a:pt x="656240" y="977175"/>
                    <a:pt x="654512" y="976175"/>
                  </a:cubicBezTo>
                  <a:cubicBezTo>
                    <a:pt x="641233" y="975721"/>
                    <a:pt x="627864" y="975539"/>
                    <a:pt x="614585" y="974993"/>
                  </a:cubicBezTo>
                  <a:cubicBezTo>
                    <a:pt x="557378" y="972630"/>
                    <a:pt x="500170" y="969175"/>
                    <a:pt x="443054" y="964447"/>
                  </a:cubicBezTo>
                  <a:cubicBezTo>
                    <a:pt x="409221" y="961447"/>
                    <a:pt x="370021" y="955537"/>
                    <a:pt x="330458" y="947718"/>
                  </a:cubicBezTo>
                  <a:cubicBezTo>
                    <a:pt x="339463" y="962719"/>
                    <a:pt x="347648" y="977994"/>
                    <a:pt x="356561" y="992995"/>
                  </a:cubicBezTo>
                  <a:cubicBezTo>
                    <a:pt x="367111" y="1011452"/>
                    <a:pt x="378662" y="1028999"/>
                    <a:pt x="389940" y="1046728"/>
                  </a:cubicBezTo>
                  <a:cubicBezTo>
                    <a:pt x="401308" y="1064639"/>
                    <a:pt x="412768" y="1082459"/>
                    <a:pt x="424228" y="1100279"/>
                  </a:cubicBezTo>
                  <a:cubicBezTo>
                    <a:pt x="447511" y="1136282"/>
                    <a:pt x="470703" y="1172286"/>
                    <a:pt x="495077" y="1208017"/>
                  </a:cubicBezTo>
                  <a:cubicBezTo>
                    <a:pt x="501808" y="1216836"/>
                    <a:pt x="499989" y="1229473"/>
                    <a:pt x="491167" y="1236201"/>
                  </a:cubicBezTo>
                  <a:cubicBezTo>
                    <a:pt x="482344" y="1242838"/>
                    <a:pt x="469702" y="1241111"/>
                    <a:pt x="462972" y="1232292"/>
                  </a:cubicBezTo>
                  <a:cubicBezTo>
                    <a:pt x="442599" y="1208199"/>
                    <a:pt x="422136" y="1184378"/>
                    <a:pt x="402854" y="1159739"/>
                  </a:cubicBezTo>
                  <a:cubicBezTo>
                    <a:pt x="389757" y="1143101"/>
                    <a:pt x="377115" y="1126190"/>
                    <a:pt x="365201" y="1108643"/>
                  </a:cubicBezTo>
                  <a:cubicBezTo>
                    <a:pt x="357289" y="1097006"/>
                    <a:pt x="349740" y="1085005"/>
                    <a:pt x="342555" y="1072730"/>
                  </a:cubicBezTo>
                  <a:cubicBezTo>
                    <a:pt x="331823" y="1054365"/>
                    <a:pt x="322091" y="1035363"/>
                    <a:pt x="312723" y="1016088"/>
                  </a:cubicBezTo>
                  <a:lnTo>
                    <a:pt x="281709" y="949445"/>
                  </a:lnTo>
                  <a:cubicBezTo>
                    <a:pt x="280527" y="947172"/>
                    <a:pt x="279163" y="940445"/>
                    <a:pt x="277344" y="936353"/>
                  </a:cubicBezTo>
                  <a:cubicBezTo>
                    <a:pt x="276889" y="936171"/>
                    <a:pt x="276343" y="936171"/>
                    <a:pt x="275798" y="935990"/>
                  </a:cubicBezTo>
                  <a:cubicBezTo>
                    <a:pt x="236234" y="924897"/>
                    <a:pt x="198672" y="910169"/>
                    <a:pt x="168022" y="891076"/>
                  </a:cubicBezTo>
                  <a:cubicBezTo>
                    <a:pt x="106449" y="852618"/>
                    <a:pt x="56700" y="776246"/>
                    <a:pt x="27869" y="695693"/>
                  </a:cubicBezTo>
                  <a:cubicBezTo>
                    <a:pt x="-5601" y="602229"/>
                    <a:pt x="-10057" y="504037"/>
                    <a:pt x="20684" y="455032"/>
                  </a:cubicBezTo>
                  <a:cubicBezTo>
                    <a:pt x="26505" y="445577"/>
                    <a:pt x="38874" y="442577"/>
                    <a:pt x="48333" y="448395"/>
                  </a:cubicBezTo>
                  <a:cubicBezTo>
                    <a:pt x="57791" y="454214"/>
                    <a:pt x="60792" y="466579"/>
                    <a:pt x="54972" y="476034"/>
                  </a:cubicBezTo>
                  <a:cubicBezTo>
                    <a:pt x="46423" y="490400"/>
                    <a:pt x="42512" y="509856"/>
                    <a:pt x="41602" y="532313"/>
                  </a:cubicBezTo>
                  <a:cubicBezTo>
                    <a:pt x="39965" y="575499"/>
                    <a:pt x="50515" y="628686"/>
                    <a:pt x="70160" y="680055"/>
                  </a:cubicBezTo>
                  <a:cubicBezTo>
                    <a:pt x="96627" y="749698"/>
                    <a:pt x="139646" y="816432"/>
                    <a:pt x="193852" y="848981"/>
                  </a:cubicBezTo>
                  <a:cubicBezTo>
                    <a:pt x="220955" y="865346"/>
                    <a:pt x="254334" y="877438"/>
                    <a:pt x="289258" y="886621"/>
                  </a:cubicBezTo>
                  <a:cubicBezTo>
                    <a:pt x="292260" y="887439"/>
                    <a:pt x="295352" y="887712"/>
                    <a:pt x="298353" y="888439"/>
                  </a:cubicBezTo>
                  <a:cubicBezTo>
                    <a:pt x="300809" y="885894"/>
                    <a:pt x="303083" y="883075"/>
                    <a:pt x="306812" y="882166"/>
                  </a:cubicBezTo>
                  <a:cubicBezTo>
                    <a:pt x="331823" y="873801"/>
                    <a:pt x="355106" y="861436"/>
                    <a:pt x="379025" y="849617"/>
                  </a:cubicBezTo>
                  <a:cubicBezTo>
                    <a:pt x="395396" y="841526"/>
                    <a:pt x="411858" y="833343"/>
                    <a:pt x="428593" y="826069"/>
                  </a:cubicBezTo>
                  <a:cubicBezTo>
                    <a:pt x="447329" y="817887"/>
                    <a:pt x="466610" y="811250"/>
                    <a:pt x="485800" y="805067"/>
                  </a:cubicBezTo>
                  <a:lnTo>
                    <a:pt x="533094" y="792884"/>
                  </a:lnTo>
                  <a:cubicBezTo>
                    <a:pt x="534368" y="792703"/>
                    <a:pt x="547646" y="789702"/>
                    <a:pt x="552739" y="790248"/>
                  </a:cubicBezTo>
                  <a:cubicBezTo>
                    <a:pt x="563835" y="791611"/>
                    <a:pt x="569474" y="797339"/>
                    <a:pt x="571202" y="802612"/>
                  </a:cubicBezTo>
                  <a:cubicBezTo>
                    <a:pt x="575477" y="812341"/>
                    <a:pt x="570929" y="823706"/>
                    <a:pt x="561198" y="827888"/>
                  </a:cubicBezTo>
                  <a:cubicBezTo>
                    <a:pt x="558469" y="829070"/>
                    <a:pt x="555650" y="829524"/>
                    <a:pt x="552830" y="829433"/>
                  </a:cubicBezTo>
                  <a:lnTo>
                    <a:pt x="552830" y="829161"/>
                  </a:lnTo>
                  <a:cubicBezTo>
                    <a:pt x="552558" y="827797"/>
                    <a:pt x="551102" y="828161"/>
                    <a:pt x="549374" y="828979"/>
                  </a:cubicBezTo>
                  <a:cubicBezTo>
                    <a:pt x="549010" y="828888"/>
                    <a:pt x="548556" y="828797"/>
                    <a:pt x="548101" y="828706"/>
                  </a:cubicBezTo>
                  <a:lnTo>
                    <a:pt x="549102" y="829161"/>
                  </a:lnTo>
                  <a:cubicBezTo>
                    <a:pt x="546828" y="830342"/>
                    <a:pt x="544190" y="832434"/>
                    <a:pt x="543917" y="832525"/>
                  </a:cubicBezTo>
                  <a:lnTo>
                    <a:pt x="502717" y="850163"/>
                  </a:lnTo>
                  <a:cubicBezTo>
                    <a:pt x="481617" y="859164"/>
                    <a:pt x="461426" y="870438"/>
                    <a:pt x="440416" y="880347"/>
                  </a:cubicBezTo>
                  <a:cubicBezTo>
                    <a:pt x="425956" y="887075"/>
                    <a:pt x="411131" y="893258"/>
                    <a:pt x="396215" y="898804"/>
                  </a:cubicBezTo>
                  <a:cubicBezTo>
                    <a:pt x="390394" y="900986"/>
                    <a:pt x="384209" y="901804"/>
                    <a:pt x="378298" y="903805"/>
                  </a:cubicBezTo>
                  <a:cubicBezTo>
                    <a:pt x="402490" y="907168"/>
                    <a:pt x="426137" y="909805"/>
                    <a:pt x="447329" y="911351"/>
                  </a:cubicBezTo>
                  <a:cubicBezTo>
                    <a:pt x="484891" y="914169"/>
                    <a:pt x="522544" y="916260"/>
                    <a:pt x="560197" y="918169"/>
                  </a:cubicBezTo>
                  <a:cubicBezTo>
                    <a:pt x="624862" y="921443"/>
                    <a:pt x="689619" y="923534"/>
                    <a:pt x="754375" y="925716"/>
                  </a:cubicBezTo>
                  <a:cubicBezTo>
                    <a:pt x="779568" y="899622"/>
                    <a:pt x="805580" y="874983"/>
                    <a:pt x="834593" y="853799"/>
                  </a:cubicBezTo>
                  <a:cubicBezTo>
                    <a:pt x="847052" y="844708"/>
                    <a:pt x="860058" y="836161"/>
                    <a:pt x="873610" y="828615"/>
                  </a:cubicBezTo>
                  <a:cubicBezTo>
                    <a:pt x="893891" y="817341"/>
                    <a:pt x="915174" y="808159"/>
                    <a:pt x="936820" y="799430"/>
                  </a:cubicBezTo>
                  <a:lnTo>
                    <a:pt x="978839" y="782338"/>
                  </a:lnTo>
                  <a:cubicBezTo>
                    <a:pt x="989207" y="778337"/>
                    <a:pt x="1000849" y="783611"/>
                    <a:pt x="1004759" y="793975"/>
                  </a:cubicBezTo>
                  <a:cubicBezTo>
                    <a:pt x="1008670" y="804340"/>
                    <a:pt x="1003486" y="815977"/>
                    <a:pt x="993118" y="819887"/>
                  </a:cubicBezTo>
                  <a:lnTo>
                    <a:pt x="956738" y="842071"/>
                  </a:lnTo>
                  <a:cubicBezTo>
                    <a:pt x="933637" y="854163"/>
                    <a:pt x="911991" y="868437"/>
                    <a:pt x="890072" y="882075"/>
                  </a:cubicBezTo>
                  <a:cubicBezTo>
                    <a:pt x="875338" y="891258"/>
                    <a:pt x="860513" y="899895"/>
                    <a:pt x="846052" y="909350"/>
                  </a:cubicBezTo>
                  <a:cubicBezTo>
                    <a:pt x="836775" y="915351"/>
                    <a:pt x="828135" y="922261"/>
                    <a:pt x="819040" y="928352"/>
                  </a:cubicBezTo>
                  <a:cubicBezTo>
                    <a:pt x="884524" y="930625"/>
                    <a:pt x="950098" y="932989"/>
                    <a:pt x="1015582" y="936990"/>
                  </a:cubicBezTo>
                  <a:cubicBezTo>
                    <a:pt x="1061967" y="939899"/>
                    <a:pt x="1109533" y="946718"/>
                    <a:pt x="1156554" y="956173"/>
                  </a:cubicBezTo>
                  <a:cubicBezTo>
                    <a:pt x="1157009" y="955719"/>
                    <a:pt x="1157555" y="955264"/>
                    <a:pt x="1157918" y="955082"/>
                  </a:cubicBezTo>
                  <a:lnTo>
                    <a:pt x="1173744" y="947354"/>
                  </a:lnTo>
                  <a:lnTo>
                    <a:pt x="1218764" y="927989"/>
                  </a:lnTo>
                  <a:cubicBezTo>
                    <a:pt x="1228859" y="924261"/>
                    <a:pt x="1238864" y="920443"/>
                    <a:pt x="1249141" y="917351"/>
                  </a:cubicBezTo>
                  <a:cubicBezTo>
                    <a:pt x="1259327" y="914260"/>
                    <a:pt x="1269696" y="911533"/>
                    <a:pt x="1280155" y="909259"/>
                  </a:cubicBezTo>
                  <a:cubicBezTo>
                    <a:pt x="1292615" y="906623"/>
                    <a:pt x="1305166" y="904623"/>
                    <a:pt x="1317899" y="902986"/>
                  </a:cubicBezTo>
                  <a:cubicBezTo>
                    <a:pt x="1336816" y="900350"/>
                    <a:pt x="1355643" y="898804"/>
                    <a:pt x="1374561" y="897077"/>
                  </a:cubicBezTo>
                  <a:cubicBezTo>
                    <a:pt x="1385475" y="895167"/>
                    <a:pt x="1395934" y="902532"/>
                    <a:pt x="1397844" y="913442"/>
                  </a:cubicBezTo>
                  <a:cubicBezTo>
                    <a:pt x="1399754" y="924352"/>
                    <a:pt x="1392477" y="934808"/>
                    <a:pt x="1381564" y="936717"/>
                  </a:cubicBezTo>
                  <a:cubicBezTo>
                    <a:pt x="1363647" y="941445"/>
                    <a:pt x="1346003" y="946809"/>
                    <a:pt x="1328085" y="951809"/>
                  </a:cubicBezTo>
                  <a:cubicBezTo>
                    <a:pt x="1316262" y="955173"/>
                    <a:pt x="1304620" y="958628"/>
                    <a:pt x="1292797" y="961810"/>
                  </a:cubicBezTo>
                  <a:cubicBezTo>
                    <a:pt x="1283065" y="964447"/>
                    <a:pt x="1273243" y="966902"/>
                    <a:pt x="1263420" y="969356"/>
                  </a:cubicBezTo>
                  <a:cubicBezTo>
                    <a:pt x="1253689" y="971720"/>
                    <a:pt x="1243775" y="973720"/>
                    <a:pt x="1234134" y="976266"/>
                  </a:cubicBezTo>
                  <a:cubicBezTo>
                    <a:pt x="1259055" y="982903"/>
                    <a:pt x="1284611" y="988359"/>
                    <a:pt x="1308440" y="996177"/>
                  </a:cubicBezTo>
                  <a:cubicBezTo>
                    <a:pt x="1322628" y="1000814"/>
                    <a:pt x="1346639" y="1009997"/>
                    <a:pt x="1369649" y="1019270"/>
                  </a:cubicBezTo>
                  <a:cubicBezTo>
                    <a:pt x="1398208" y="1030726"/>
                    <a:pt x="1425219" y="1042182"/>
                    <a:pt x="1430495" y="1044909"/>
                  </a:cubicBezTo>
                  <a:cubicBezTo>
                    <a:pt x="1479153" y="1070185"/>
                    <a:pt x="1590839" y="1157193"/>
                    <a:pt x="1638678" y="1195015"/>
                  </a:cubicBezTo>
                  <a:lnTo>
                    <a:pt x="1660052" y="1212017"/>
                  </a:lnTo>
                  <a:cubicBezTo>
                    <a:pt x="1667691" y="1217654"/>
                    <a:pt x="1670329" y="1228019"/>
                    <a:pt x="1666054" y="1236565"/>
                  </a:cubicBezTo>
                  <a:close/>
                  <a:moveTo>
                    <a:pt x="1069243" y="1002723"/>
                  </a:moveTo>
                  <a:cubicBezTo>
                    <a:pt x="1068788" y="1002360"/>
                    <a:pt x="1068242" y="1001905"/>
                    <a:pt x="1067788" y="1001541"/>
                  </a:cubicBezTo>
                  <a:lnTo>
                    <a:pt x="1067514" y="1001633"/>
                  </a:lnTo>
                  <a:cubicBezTo>
                    <a:pt x="1066878" y="1001996"/>
                    <a:pt x="1068788" y="1002269"/>
                    <a:pt x="1069243" y="1002723"/>
                  </a:cubicBezTo>
                  <a:close/>
                  <a:moveTo>
                    <a:pt x="659332" y="979721"/>
                  </a:moveTo>
                  <a:lnTo>
                    <a:pt x="659332" y="979721"/>
                  </a:lnTo>
                  <a:lnTo>
                    <a:pt x="659332" y="979721"/>
                  </a:lnTo>
                  <a:lnTo>
                    <a:pt x="659332" y="979721"/>
                  </a:lnTo>
                  <a:close/>
                  <a:moveTo>
                    <a:pt x="659423" y="979812"/>
                  </a:moveTo>
                  <a:lnTo>
                    <a:pt x="659423" y="979812"/>
                  </a:lnTo>
                  <a:lnTo>
                    <a:pt x="659423" y="979812"/>
                  </a:lnTo>
                  <a:lnTo>
                    <a:pt x="659423" y="979812"/>
                  </a:lnTo>
                  <a:close/>
                  <a:moveTo>
                    <a:pt x="549102" y="829343"/>
                  </a:moveTo>
                  <a:cubicBezTo>
                    <a:pt x="550920" y="830161"/>
                    <a:pt x="552921" y="830979"/>
                    <a:pt x="552830" y="829615"/>
                  </a:cubicBezTo>
                  <a:cubicBezTo>
                    <a:pt x="551648" y="829615"/>
                    <a:pt x="550557" y="829433"/>
                    <a:pt x="549374" y="829161"/>
                  </a:cubicBezTo>
                  <a:lnTo>
                    <a:pt x="549102" y="829343"/>
                  </a:lnTo>
                  <a:close/>
                  <a:moveTo>
                    <a:pt x="901440" y="556224"/>
                  </a:moveTo>
                  <a:cubicBezTo>
                    <a:pt x="905260" y="555679"/>
                    <a:pt x="919358" y="551224"/>
                    <a:pt x="924997" y="549224"/>
                  </a:cubicBezTo>
                  <a:lnTo>
                    <a:pt x="968561" y="533404"/>
                  </a:lnTo>
                  <a:cubicBezTo>
                    <a:pt x="989571" y="525312"/>
                    <a:pt x="1009762" y="516038"/>
                    <a:pt x="1029588" y="505765"/>
                  </a:cubicBezTo>
                  <a:cubicBezTo>
                    <a:pt x="1049325" y="495582"/>
                    <a:pt x="1068515" y="484490"/>
                    <a:pt x="1087524" y="472852"/>
                  </a:cubicBezTo>
                  <a:cubicBezTo>
                    <a:pt x="1151916" y="433667"/>
                    <a:pt x="1225494" y="380661"/>
                    <a:pt x="1279518" y="315928"/>
                  </a:cubicBezTo>
                  <a:cubicBezTo>
                    <a:pt x="1317081" y="270923"/>
                    <a:pt x="1344911" y="220191"/>
                    <a:pt x="1354825" y="165094"/>
                  </a:cubicBezTo>
                  <a:cubicBezTo>
                    <a:pt x="1359099" y="140910"/>
                    <a:pt x="1358827" y="111725"/>
                    <a:pt x="1351823" y="85450"/>
                  </a:cubicBezTo>
                  <a:cubicBezTo>
                    <a:pt x="1346730" y="66721"/>
                    <a:pt x="1338272" y="49446"/>
                    <a:pt x="1325812" y="36172"/>
                  </a:cubicBezTo>
                  <a:cubicBezTo>
                    <a:pt x="1299618" y="8170"/>
                    <a:pt x="1262966" y="-3286"/>
                    <a:pt x="1228314" y="805"/>
                  </a:cubicBezTo>
                  <a:cubicBezTo>
                    <a:pt x="1193389" y="4897"/>
                    <a:pt x="1160647" y="24717"/>
                    <a:pt x="1143003" y="58811"/>
                  </a:cubicBezTo>
                  <a:cubicBezTo>
                    <a:pt x="1134726" y="74722"/>
                    <a:pt x="1129633" y="92905"/>
                    <a:pt x="1129451" y="110907"/>
                  </a:cubicBezTo>
                  <a:cubicBezTo>
                    <a:pt x="1129178" y="129636"/>
                    <a:pt x="1134090" y="148184"/>
                    <a:pt x="1145822" y="163731"/>
                  </a:cubicBezTo>
                  <a:cubicBezTo>
                    <a:pt x="1153917" y="174641"/>
                    <a:pt x="1175290" y="186278"/>
                    <a:pt x="1195481" y="188642"/>
                  </a:cubicBezTo>
                  <a:cubicBezTo>
                    <a:pt x="1211215" y="190461"/>
                    <a:pt x="1225858" y="186733"/>
                    <a:pt x="1234316" y="175914"/>
                  </a:cubicBezTo>
                  <a:cubicBezTo>
                    <a:pt x="1238045" y="171368"/>
                    <a:pt x="1237318" y="164549"/>
                    <a:pt x="1232770" y="160821"/>
                  </a:cubicBezTo>
                  <a:cubicBezTo>
                    <a:pt x="1228132" y="157184"/>
                    <a:pt x="1221401" y="157912"/>
                    <a:pt x="1217672" y="162458"/>
                  </a:cubicBezTo>
                  <a:cubicBezTo>
                    <a:pt x="1212124" y="169186"/>
                    <a:pt x="1201665" y="167913"/>
                    <a:pt x="1191752" y="165367"/>
                  </a:cubicBezTo>
                  <a:cubicBezTo>
                    <a:pt x="1180201" y="162367"/>
                    <a:pt x="1168924" y="156366"/>
                    <a:pt x="1164467" y="150093"/>
                  </a:cubicBezTo>
                  <a:cubicBezTo>
                    <a:pt x="1156191" y="138637"/>
                    <a:pt x="1153098" y="124999"/>
                    <a:pt x="1153553" y="111453"/>
                  </a:cubicBezTo>
                  <a:cubicBezTo>
                    <a:pt x="1154008" y="97178"/>
                    <a:pt x="1158373" y="82904"/>
                    <a:pt x="1165104" y="70448"/>
                  </a:cubicBezTo>
                  <a:cubicBezTo>
                    <a:pt x="1179110" y="44628"/>
                    <a:pt x="1204485" y="30081"/>
                    <a:pt x="1231224" y="27353"/>
                  </a:cubicBezTo>
                  <a:cubicBezTo>
                    <a:pt x="1257691" y="24626"/>
                    <a:pt x="1285521" y="33536"/>
                    <a:pt x="1305257" y="55174"/>
                  </a:cubicBezTo>
                  <a:cubicBezTo>
                    <a:pt x="1316899" y="67903"/>
                    <a:pt x="1323356" y="85359"/>
                    <a:pt x="1326539" y="103634"/>
                  </a:cubicBezTo>
                  <a:cubicBezTo>
                    <a:pt x="1329814" y="122817"/>
                    <a:pt x="1329358" y="142910"/>
                    <a:pt x="1326266" y="160003"/>
                  </a:cubicBezTo>
                  <a:cubicBezTo>
                    <a:pt x="1317535" y="210372"/>
                    <a:pt x="1291615" y="256467"/>
                    <a:pt x="1257691" y="297926"/>
                  </a:cubicBezTo>
                  <a:cubicBezTo>
                    <a:pt x="1206213" y="360932"/>
                    <a:pt x="1136091" y="413210"/>
                    <a:pt x="1074609" y="452032"/>
                  </a:cubicBezTo>
                  <a:cubicBezTo>
                    <a:pt x="1056237" y="463670"/>
                    <a:pt x="1037683" y="474852"/>
                    <a:pt x="1018675" y="485126"/>
                  </a:cubicBezTo>
                  <a:cubicBezTo>
                    <a:pt x="999757" y="495400"/>
                    <a:pt x="980476" y="504765"/>
                    <a:pt x="960467" y="512947"/>
                  </a:cubicBezTo>
                  <a:lnTo>
                    <a:pt x="917811" y="529404"/>
                  </a:lnTo>
                  <a:cubicBezTo>
                    <a:pt x="915083" y="530494"/>
                    <a:pt x="908716" y="533676"/>
                    <a:pt x="904078" y="535404"/>
                  </a:cubicBezTo>
                  <a:cubicBezTo>
                    <a:pt x="903168" y="535041"/>
                    <a:pt x="902259" y="534858"/>
                    <a:pt x="901259" y="534768"/>
                  </a:cubicBezTo>
                  <a:lnTo>
                    <a:pt x="902168" y="535313"/>
                  </a:lnTo>
                  <a:lnTo>
                    <a:pt x="902896" y="535859"/>
                  </a:lnTo>
                  <a:cubicBezTo>
                    <a:pt x="900440" y="536677"/>
                    <a:pt x="898621" y="536859"/>
                    <a:pt x="898530" y="535768"/>
                  </a:cubicBezTo>
                  <a:cubicBezTo>
                    <a:pt x="898439" y="535404"/>
                    <a:pt x="898439" y="535041"/>
                    <a:pt x="898439" y="534858"/>
                  </a:cubicBezTo>
                  <a:cubicBezTo>
                    <a:pt x="897257" y="535041"/>
                    <a:pt x="896074" y="535495"/>
                    <a:pt x="894983" y="536131"/>
                  </a:cubicBezTo>
                  <a:cubicBezTo>
                    <a:pt x="890436" y="538768"/>
                    <a:pt x="889526" y="541950"/>
                    <a:pt x="889162" y="542950"/>
                  </a:cubicBezTo>
                  <a:cubicBezTo>
                    <a:pt x="888071" y="546587"/>
                    <a:pt x="889071" y="557861"/>
                    <a:pt x="901440" y="556224"/>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7" name="Google Shape;716;p12">
              <a:extLst>
                <a:ext uri="{FF2B5EF4-FFF2-40B4-BE49-F238E27FC236}">
                  <a16:creationId xmlns:a16="http://schemas.microsoft.com/office/drawing/2014/main" id="{5A66707A-A295-41D5-B310-F8DC38E4AE80}"/>
                </a:ext>
              </a:extLst>
            </p:cNvPr>
            <p:cNvSpPr/>
            <p:nvPr/>
          </p:nvSpPr>
          <p:spPr>
            <a:xfrm rot="-5400000">
              <a:off x="8106801" y="1257263"/>
              <a:ext cx="853803" cy="378925"/>
            </a:xfrm>
            <a:custGeom>
              <a:avLst/>
              <a:gdLst/>
              <a:ahLst/>
              <a:cxnLst/>
              <a:rect l="l" t="t" r="r" b="b"/>
              <a:pathLst>
                <a:path w="1707606" h="757850" extrusionOk="0">
                  <a:moveTo>
                    <a:pt x="1707010" y="158745"/>
                  </a:moveTo>
                  <a:cubicBezTo>
                    <a:pt x="1709193" y="165837"/>
                    <a:pt x="1705191" y="173383"/>
                    <a:pt x="1698188" y="175565"/>
                  </a:cubicBezTo>
                  <a:cubicBezTo>
                    <a:pt x="1663263" y="187748"/>
                    <a:pt x="1628884" y="201749"/>
                    <a:pt x="1594505" y="216569"/>
                  </a:cubicBezTo>
                  <a:cubicBezTo>
                    <a:pt x="1581044" y="222388"/>
                    <a:pt x="1567493" y="228297"/>
                    <a:pt x="1553941" y="234298"/>
                  </a:cubicBezTo>
                  <a:cubicBezTo>
                    <a:pt x="1533842" y="243208"/>
                    <a:pt x="1513560" y="252118"/>
                    <a:pt x="1493823" y="262392"/>
                  </a:cubicBezTo>
                  <a:cubicBezTo>
                    <a:pt x="1485184" y="266665"/>
                    <a:pt x="1476634" y="271120"/>
                    <a:pt x="1468267" y="275847"/>
                  </a:cubicBezTo>
                  <a:cubicBezTo>
                    <a:pt x="1459900" y="280575"/>
                    <a:pt x="1451714" y="285485"/>
                    <a:pt x="1443620" y="290849"/>
                  </a:cubicBezTo>
                  <a:cubicBezTo>
                    <a:pt x="1443529" y="290940"/>
                    <a:pt x="1442528" y="291667"/>
                    <a:pt x="1442165" y="291940"/>
                  </a:cubicBezTo>
                  <a:cubicBezTo>
                    <a:pt x="1464902" y="311578"/>
                    <a:pt x="1486275" y="332944"/>
                    <a:pt x="1507739" y="354310"/>
                  </a:cubicBezTo>
                  <a:cubicBezTo>
                    <a:pt x="1513014" y="359492"/>
                    <a:pt x="1513196" y="367948"/>
                    <a:pt x="1508012" y="373312"/>
                  </a:cubicBezTo>
                  <a:cubicBezTo>
                    <a:pt x="1502828" y="378585"/>
                    <a:pt x="1494370" y="378676"/>
                    <a:pt x="1489004" y="373494"/>
                  </a:cubicBezTo>
                  <a:cubicBezTo>
                    <a:pt x="1464902" y="350491"/>
                    <a:pt x="1441619" y="326671"/>
                    <a:pt x="1415698" y="306214"/>
                  </a:cubicBezTo>
                  <a:cubicBezTo>
                    <a:pt x="1399145" y="293031"/>
                    <a:pt x="1381501" y="281303"/>
                    <a:pt x="1361856" y="272120"/>
                  </a:cubicBezTo>
                  <a:cubicBezTo>
                    <a:pt x="1238437" y="213932"/>
                    <a:pt x="1125750" y="211114"/>
                    <a:pt x="1018793" y="237571"/>
                  </a:cubicBezTo>
                  <a:cubicBezTo>
                    <a:pt x="1028980" y="242844"/>
                    <a:pt x="1039621" y="247936"/>
                    <a:pt x="1049535" y="254391"/>
                  </a:cubicBezTo>
                  <a:cubicBezTo>
                    <a:pt x="1054173" y="257482"/>
                    <a:pt x="1058630" y="260755"/>
                    <a:pt x="1062631" y="264574"/>
                  </a:cubicBezTo>
                  <a:cubicBezTo>
                    <a:pt x="1089735" y="289849"/>
                    <a:pt x="1112836" y="319579"/>
                    <a:pt x="1132845" y="351310"/>
                  </a:cubicBezTo>
                  <a:cubicBezTo>
                    <a:pt x="1152580" y="382767"/>
                    <a:pt x="1169224" y="416225"/>
                    <a:pt x="1183776" y="449501"/>
                  </a:cubicBezTo>
                  <a:cubicBezTo>
                    <a:pt x="1206877" y="502416"/>
                    <a:pt x="1219701" y="574150"/>
                    <a:pt x="1247350" y="631974"/>
                  </a:cubicBezTo>
                  <a:cubicBezTo>
                    <a:pt x="1258900" y="656067"/>
                    <a:pt x="1273089" y="677797"/>
                    <a:pt x="1292279" y="694071"/>
                  </a:cubicBezTo>
                  <a:cubicBezTo>
                    <a:pt x="1352670" y="745531"/>
                    <a:pt x="1424429" y="734893"/>
                    <a:pt x="1470632" y="694435"/>
                  </a:cubicBezTo>
                  <a:cubicBezTo>
                    <a:pt x="1516652" y="654158"/>
                    <a:pt x="1537298" y="584333"/>
                    <a:pt x="1495643" y="516508"/>
                  </a:cubicBezTo>
                  <a:cubicBezTo>
                    <a:pt x="1491186" y="509325"/>
                    <a:pt x="1485547" y="503598"/>
                    <a:pt x="1479181" y="498688"/>
                  </a:cubicBezTo>
                  <a:cubicBezTo>
                    <a:pt x="1472178" y="493324"/>
                    <a:pt x="1464356" y="488960"/>
                    <a:pt x="1456262" y="485141"/>
                  </a:cubicBezTo>
                  <a:cubicBezTo>
                    <a:pt x="1449167" y="481777"/>
                    <a:pt x="1441709" y="479050"/>
                    <a:pt x="1434161" y="477140"/>
                  </a:cubicBezTo>
                  <a:cubicBezTo>
                    <a:pt x="1426612" y="475231"/>
                    <a:pt x="1418881" y="474049"/>
                    <a:pt x="1411151" y="473867"/>
                  </a:cubicBezTo>
                  <a:cubicBezTo>
                    <a:pt x="1404875" y="473776"/>
                    <a:pt x="1398781" y="474504"/>
                    <a:pt x="1392961" y="476140"/>
                  </a:cubicBezTo>
                  <a:cubicBezTo>
                    <a:pt x="1387140" y="477868"/>
                    <a:pt x="1381592" y="480413"/>
                    <a:pt x="1376407" y="483868"/>
                  </a:cubicBezTo>
                  <a:cubicBezTo>
                    <a:pt x="1360764" y="494415"/>
                    <a:pt x="1351306" y="508234"/>
                    <a:pt x="1348213" y="523599"/>
                  </a:cubicBezTo>
                  <a:cubicBezTo>
                    <a:pt x="1345121" y="539146"/>
                    <a:pt x="1348668" y="556148"/>
                    <a:pt x="1358309" y="572241"/>
                  </a:cubicBezTo>
                  <a:cubicBezTo>
                    <a:pt x="1363765" y="581242"/>
                    <a:pt x="1373406" y="588242"/>
                    <a:pt x="1383320" y="590242"/>
                  </a:cubicBezTo>
                  <a:cubicBezTo>
                    <a:pt x="1392142" y="591970"/>
                    <a:pt x="1401146" y="589515"/>
                    <a:pt x="1406785" y="579969"/>
                  </a:cubicBezTo>
                  <a:cubicBezTo>
                    <a:pt x="1409786" y="574877"/>
                    <a:pt x="1416335" y="573059"/>
                    <a:pt x="1421428" y="576059"/>
                  </a:cubicBezTo>
                  <a:cubicBezTo>
                    <a:pt x="1426612" y="579060"/>
                    <a:pt x="1428340" y="585606"/>
                    <a:pt x="1425338" y="590697"/>
                  </a:cubicBezTo>
                  <a:cubicBezTo>
                    <a:pt x="1414516" y="609790"/>
                    <a:pt x="1396690" y="615245"/>
                    <a:pt x="1379227" y="612063"/>
                  </a:cubicBezTo>
                  <a:cubicBezTo>
                    <a:pt x="1363220" y="609153"/>
                    <a:pt x="1347668" y="598425"/>
                    <a:pt x="1338755" y="584151"/>
                  </a:cubicBezTo>
                  <a:cubicBezTo>
                    <a:pt x="1325476" y="562785"/>
                    <a:pt x="1321020" y="540056"/>
                    <a:pt x="1324839" y="519144"/>
                  </a:cubicBezTo>
                  <a:cubicBezTo>
                    <a:pt x="1328659" y="497961"/>
                    <a:pt x="1341028" y="478322"/>
                    <a:pt x="1362401" y="463412"/>
                  </a:cubicBezTo>
                  <a:cubicBezTo>
                    <a:pt x="1369768" y="458320"/>
                    <a:pt x="1377590" y="454593"/>
                    <a:pt x="1385867" y="452047"/>
                  </a:cubicBezTo>
                  <a:cubicBezTo>
                    <a:pt x="1394052" y="449592"/>
                    <a:pt x="1402601" y="448410"/>
                    <a:pt x="1411514" y="448410"/>
                  </a:cubicBezTo>
                  <a:cubicBezTo>
                    <a:pt x="1421155" y="448501"/>
                    <a:pt x="1430887" y="449774"/>
                    <a:pt x="1440254" y="452047"/>
                  </a:cubicBezTo>
                  <a:cubicBezTo>
                    <a:pt x="1449622" y="454229"/>
                    <a:pt x="1458627" y="457411"/>
                    <a:pt x="1467357" y="461411"/>
                  </a:cubicBezTo>
                  <a:cubicBezTo>
                    <a:pt x="1479272" y="466866"/>
                    <a:pt x="1490641" y="473322"/>
                    <a:pt x="1500463" y="481595"/>
                  </a:cubicBezTo>
                  <a:cubicBezTo>
                    <a:pt x="1507375" y="487505"/>
                    <a:pt x="1513469" y="494324"/>
                    <a:pt x="1518562" y="502325"/>
                  </a:cubicBezTo>
                  <a:cubicBezTo>
                    <a:pt x="1569312" y="583333"/>
                    <a:pt x="1544847" y="667523"/>
                    <a:pt x="1489640" y="716164"/>
                  </a:cubicBezTo>
                  <a:cubicBezTo>
                    <a:pt x="1433979" y="765260"/>
                    <a:pt x="1346758" y="778079"/>
                    <a:pt x="1273816" y="715619"/>
                  </a:cubicBezTo>
                  <a:cubicBezTo>
                    <a:pt x="1251898" y="696617"/>
                    <a:pt x="1235436" y="671705"/>
                    <a:pt x="1222430" y="643702"/>
                  </a:cubicBezTo>
                  <a:cubicBezTo>
                    <a:pt x="1195236" y="585242"/>
                    <a:pt x="1183231" y="512962"/>
                    <a:pt x="1160675" y="459411"/>
                  </a:cubicBezTo>
                  <a:cubicBezTo>
                    <a:pt x="1147033" y="427044"/>
                    <a:pt x="1131390" y="394405"/>
                    <a:pt x="1112745" y="363675"/>
                  </a:cubicBezTo>
                  <a:cubicBezTo>
                    <a:pt x="1094282" y="333308"/>
                    <a:pt x="1072999" y="304759"/>
                    <a:pt x="1047624" y="280302"/>
                  </a:cubicBezTo>
                  <a:cubicBezTo>
                    <a:pt x="1044623" y="277393"/>
                    <a:pt x="1041258" y="274756"/>
                    <a:pt x="1037711" y="272393"/>
                  </a:cubicBezTo>
                  <a:cubicBezTo>
                    <a:pt x="1022250" y="262028"/>
                    <a:pt x="1004605" y="254664"/>
                    <a:pt x="991327" y="244753"/>
                  </a:cubicBezTo>
                  <a:cubicBezTo>
                    <a:pt x="990599" y="244935"/>
                    <a:pt x="989871" y="245117"/>
                    <a:pt x="989235" y="245299"/>
                  </a:cubicBezTo>
                  <a:cubicBezTo>
                    <a:pt x="898831" y="272211"/>
                    <a:pt x="812338" y="318943"/>
                    <a:pt x="726663" y="370130"/>
                  </a:cubicBezTo>
                  <a:cubicBezTo>
                    <a:pt x="641625" y="420862"/>
                    <a:pt x="557315" y="475867"/>
                    <a:pt x="471731" y="521872"/>
                  </a:cubicBezTo>
                  <a:cubicBezTo>
                    <a:pt x="425802" y="546329"/>
                    <a:pt x="373688" y="569604"/>
                    <a:pt x="319754" y="585788"/>
                  </a:cubicBezTo>
                  <a:cubicBezTo>
                    <a:pt x="265094" y="602244"/>
                    <a:pt x="208614" y="611608"/>
                    <a:pt x="154954" y="608335"/>
                  </a:cubicBezTo>
                  <a:cubicBezTo>
                    <a:pt x="136218" y="607153"/>
                    <a:pt x="117846" y="605062"/>
                    <a:pt x="100020" y="601062"/>
                  </a:cubicBezTo>
                  <a:cubicBezTo>
                    <a:pt x="81648" y="596880"/>
                    <a:pt x="63913" y="590606"/>
                    <a:pt x="46724" y="581333"/>
                  </a:cubicBezTo>
                  <a:cubicBezTo>
                    <a:pt x="40175" y="577696"/>
                    <a:pt x="15710" y="556967"/>
                    <a:pt x="6979" y="548147"/>
                  </a:cubicBezTo>
                  <a:cubicBezTo>
                    <a:pt x="-10575" y="530600"/>
                    <a:pt x="9343" y="519326"/>
                    <a:pt x="19166" y="523963"/>
                  </a:cubicBezTo>
                  <a:cubicBezTo>
                    <a:pt x="21894" y="525236"/>
                    <a:pt x="23986" y="527418"/>
                    <a:pt x="25259" y="529964"/>
                  </a:cubicBezTo>
                  <a:cubicBezTo>
                    <a:pt x="32990" y="537419"/>
                    <a:pt x="53636" y="554875"/>
                    <a:pt x="59275" y="557876"/>
                  </a:cubicBezTo>
                  <a:cubicBezTo>
                    <a:pt x="74281" y="565695"/>
                    <a:pt x="89924" y="570786"/>
                    <a:pt x="105841" y="574150"/>
                  </a:cubicBezTo>
                  <a:cubicBezTo>
                    <a:pt x="122302" y="577605"/>
                    <a:pt x="139219" y="579150"/>
                    <a:pt x="156500" y="579878"/>
                  </a:cubicBezTo>
                  <a:cubicBezTo>
                    <a:pt x="206795" y="582151"/>
                    <a:pt x="259545" y="572332"/>
                    <a:pt x="310660" y="556148"/>
                  </a:cubicBezTo>
                  <a:cubicBezTo>
                    <a:pt x="339491" y="546965"/>
                    <a:pt x="367412" y="535601"/>
                    <a:pt x="394424" y="523236"/>
                  </a:cubicBezTo>
                  <a:cubicBezTo>
                    <a:pt x="394333" y="521690"/>
                    <a:pt x="393514" y="520326"/>
                    <a:pt x="394060" y="518781"/>
                  </a:cubicBezTo>
                  <a:cubicBezTo>
                    <a:pt x="399335" y="498051"/>
                    <a:pt x="405065" y="473504"/>
                    <a:pt x="413342" y="448774"/>
                  </a:cubicBezTo>
                  <a:cubicBezTo>
                    <a:pt x="415979" y="441046"/>
                    <a:pt x="418889" y="433409"/>
                    <a:pt x="422164" y="425863"/>
                  </a:cubicBezTo>
                  <a:cubicBezTo>
                    <a:pt x="425438" y="418225"/>
                    <a:pt x="429076" y="410679"/>
                    <a:pt x="432987" y="403497"/>
                  </a:cubicBezTo>
                  <a:cubicBezTo>
                    <a:pt x="447539" y="376585"/>
                    <a:pt x="465274" y="352946"/>
                    <a:pt x="485283" y="336763"/>
                  </a:cubicBezTo>
                  <a:cubicBezTo>
                    <a:pt x="490467" y="332035"/>
                    <a:pt x="498653" y="332399"/>
                    <a:pt x="503382" y="337672"/>
                  </a:cubicBezTo>
                  <a:cubicBezTo>
                    <a:pt x="508202" y="342945"/>
                    <a:pt x="507747" y="351037"/>
                    <a:pt x="502563" y="355764"/>
                  </a:cubicBezTo>
                  <a:cubicBezTo>
                    <a:pt x="490740" y="368038"/>
                    <a:pt x="481281" y="384131"/>
                    <a:pt x="472550" y="401860"/>
                  </a:cubicBezTo>
                  <a:cubicBezTo>
                    <a:pt x="467911" y="411134"/>
                    <a:pt x="463637" y="420953"/>
                    <a:pt x="459453" y="430954"/>
                  </a:cubicBezTo>
                  <a:cubicBezTo>
                    <a:pt x="456633" y="437500"/>
                    <a:pt x="453814" y="444137"/>
                    <a:pt x="450995" y="450683"/>
                  </a:cubicBezTo>
                  <a:cubicBezTo>
                    <a:pt x="446720" y="460866"/>
                    <a:pt x="442445" y="470958"/>
                    <a:pt x="438353" y="480777"/>
                  </a:cubicBezTo>
                  <a:cubicBezTo>
                    <a:pt x="434533" y="490051"/>
                    <a:pt x="431349" y="498051"/>
                    <a:pt x="427803" y="506598"/>
                  </a:cubicBezTo>
                  <a:cubicBezTo>
                    <a:pt x="437080" y="501870"/>
                    <a:pt x="447084" y="497506"/>
                    <a:pt x="455906" y="492687"/>
                  </a:cubicBezTo>
                  <a:cubicBezTo>
                    <a:pt x="540580" y="446137"/>
                    <a:pt x="623618" y="389950"/>
                    <a:pt x="708109" y="339127"/>
                  </a:cubicBezTo>
                  <a:cubicBezTo>
                    <a:pt x="715658" y="334581"/>
                    <a:pt x="723298" y="330398"/>
                    <a:pt x="730938" y="325943"/>
                  </a:cubicBezTo>
                  <a:cubicBezTo>
                    <a:pt x="730847" y="323943"/>
                    <a:pt x="730119" y="322034"/>
                    <a:pt x="730938" y="320034"/>
                  </a:cubicBezTo>
                  <a:cubicBezTo>
                    <a:pt x="737941" y="300395"/>
                    <a:pt x="745126" y="281484"/>
                    <a:pt x="753311" y="263028"/>
                  </a:cubicBezTo>
                  <a:cubicBezTo>
                    <a:pt x="758860" y="250481"/>
                    <a:pt x="764862" y="238116"/>
                    <a:pt x="771502" y="226115"/>
                  </a:cubicBezTo>
                  <a:cubicBezTo>
                    <a:pt x="776958" y="216114"/>
                    <a:pt x="782961" y="206386"/>
                    <a:pt x="789419" y="196749"/>
                  </a:cubicBezTo>
                  <a:cubicBezTo>
                    <a:pt x="795785" y="187384"/>
                    <a:pt x="802788" y="178292"/>
                    <a:pt x="809973" y="169110"/>
                  </a:cubicBezTo>
                  <a:cubicBezTo>
                    <a:pt x="816067" y="161654"/>
                    <a:pt x="822070" y="154108"/>
                    <a:pt x="828345" y="146744"/>
                  </a:cubicBezTo>
                  <a:cubicBezTo>
                    <a:pt x="834712" y="139379"/>
                    <a:pt x="841169" y="132106"/>
                    <a:pt x="847899" y="125014"/>
                  </a:cubicBezTo>
                  <a:lnTo>
                    <a:pt x="861451" y="111376"/>
                  </a:lnTo>
                  <a:cubicBezTo>
                    <a:pt x="862178" y="110649"/>
                    <a:pt x="864088" y="110104"/>
                    <a:pt x="865998" y="109558"/>
                  </a:cubicBezTo>
                  <a:lnTo>
                    <a:pt x="866271" y="109104"/>
                  </a:lnTo>
                  <a:lnTo>
                    <a:pt x="866726" y="108467"/>
                  </a:lnTo>
                  <a:lnTo>
                    <a:pt x="866271" y="109467"/>
                  </a:lnTo>
                  <a:cubicBezTo>
                    <a:pt x="868636" y="108740"/>
                    <a:pt x="870818" y="107831"/>
                    <a:pt x="870091" y="106285"/>
                  </a:cubicBezTo>
                  <a:cubicBezTo>
                    <a:pt x="870000" y="106012"/>
                    <a:pt x="869909" y="105831"/>
                    <a:pt x="869818" y="105740"/>
                  </a:cubicBezTo>
                  <a:cubicBezTo>
                    <a:pt x="873001" y="103739"/>
                    <a:pt x="876912" y="103103"/>
                    <a:pt x="880732" y="104285"/>
                  </a:cubicBezTo>
                  <a:cubicBezTo>
                    <a:pt x="886462" y="105831"/>
                    <a:pt x="888099" y="109740"/>
                    <a:pt x="889100" y="112013"/>
                  </a:cubicBezTo>
                  <a:cubicBezTo>
                    <a:pt x="890827" y="115559"/>
                    <a:pt x="890464" y="119377"/>
                    <a:pt x="888281" y="123560"/>
                  </a:cubicBezTo>
                  <a:cubicBezTo>
                    <a:pt x="887553" y="124923"/>
                    <a:pt x="886098" y="126560"/>
                    <a:pt x="883915" y="128196"/>
                  </a:cubicBezTo>
                  <a:cubicBezTo>
                    <a:pt x="883278" y="128651"/>
                    <a:pt x="881369" y="129742"/>
                    <a:pt x="880096" y="130378"/>
                  </a:cubicBezTo>
                  <a:lnTo>
                    <a:pt x="869636" y="143653"/>
                  </a:lnTo>
                  <a:lnTo>
                    <a:pt x="837258" y="189293"/>
                  </a:lnTo>
                  <a:cubicBezTo>
                    <a:pt x="827708" y="202840"/>
                    <a:pt x="819432" y="216660"/>
                    <a:pt x="811065" y="230207"/>
                  </a:cubicBezTo>
                  <a:cubicBezTo>
                    <a:pt x="805425" y="239480"/>
                    <a:pt x="799787" y="248754"/>
                    <a:pt x="794330" y="258028"/>
                  </a:cubicBezTo>
                  <a:cubicBezTo>
                    <a:pt x="785871" y="272574"/>
                    <a:pt x="778141" y="288031"/>
                    <a:pt x="770228" y="303123"/>
                  </a:cubicBezTo>
                  <a:cubicBezTo>
                    <a:pt x="838350" y="265119"/>
                    <a:pt x="907744" y="232298"/>
                    <a:pt x="979321" y="211568"/>
                  </a:cubicBezTo>
                  <a:cubicBezTo>
                    <a:pt x="1012518" y="202022"/>
                    <a:pt x="1046169" y="195203"/>
                    <a:pt x="1080366" y="191475"/>
                  </a:cubicBezTo>
                  <a:cubicBezTo>
                    <a:pt x="1080457" y="191294"/>
                    <a:pt x="1080366" y="191112"/>
                    <a:pt x="1080548" y="190930"/>
                  </a:cubicBezTo>
                  <a:cubicBezTo>
                    <a:pt x="1081731" y="189112"/>
                    <a:pt x="1087461" y="184566"/>
                    <a:pt x="1087461" y="184566"/>
                  </a:cubicBezTo>
                  <a:cubicBezTo>
                    <a:pt x="1087461" y="184566"/>
                    <a:pt x="1087006" y="184838"/>
                    <a:pt x="1086824" y="185020"/>
                  </a:cubicBezTo>
                  <a:lnTo>
                    <a:pt x="1098193" y="172292"/>
                  </a:lnTo>
                  <a:lnTo>
                    <a:pt x="1135027" y="134197"/>
                  </a:lnTo>
                  <a:cubicBezTo>
                    <a:pt x="1152762" y="117195"/>
                    <a:pt x="1170589" y="100739"/>
                    <a:pt x="1189233" y="85647"/>
                  </a:cubicBezTo>
                  <a:cubicBezTo>
                    <a:pt x="1201966" y="75373"/>
                    <a:pt x="1215154" y="65736"/>
                    <a:pt x="1228706" y="56826"/>
                  </a:cubicBezTo>
                  <a:cubicBezTo>
                    <a:pt x="1262448" y="34551"/>
                    <a:pt x="1298555" y="16276"/>
                    <a:pt x="1337391" y="1093"/>
                  </a:cubicBezTo>
                  <a:cubicBezTo>
                    <a:pt x="1344212" y="-1817"/>
                    <a:pt x="1352124" y="1275"/>
                    <a:pt x="1355035" y="8093"/>
                  </a:cubicBezTo>
                  <a:cubicBezTo>
                    <a:pt x="1358036" y="14912"/>
                    <a:pt x="1354852" y="22822"/>
                    <a:pt x="1348122" y="25732"/>
                  </a:cubicBezTo>
                  <a:cubicBezTo>
                    <a:pt x="1319564" y="39460"/>
                    <a:pt x="1293371" y="55553"/>
                    <a:pt x="1267905" y="72827"/>
                  </a:cubicBezTo>
                  <a:cubicBezTo>
                    <a:pt x="1252534" y="83283"/>
                    <a:pt x="1237619" y="94284"/>
                    <a:pt x="1222703" y="105558"/>
                  </a:cubicBezTo>
                  <a:cubicBezTo>
                    <a:pt x="1200511" y="122287"/>
                    <a:pt x="1178320" y="139379"/>
                    <a:pt x="1156765" y="158018"/>
                  </a:cubicBezTo>
                  <a:lnTo>
                    <a:pt x="1122203" y="188293"/>
                  </a:lnTo>
                  <a:cubicBezTo>
                    <a:pt x="1202512" y="185838"/>
                    <a:pt x="1286277" y="202113"/>
                    <a:pt x="1374770" y="245390"/>
                  </a:cubicBezTo>
                  <a:cubicBezTo>
                    <a:pt x="1391869" y="253754"/>
                    <a:pt x="1406785" y="264846"/>
                    <a:pt x="1421519" y="276029"/>
                  </a:cubicBezTo>
                  <a:cubicBezTo>
                    <a:pt x="1424247" y="273302"/>
                    <a:pt x="1427067" y="269120"/>
                    <a:pt x="1427612" y="268756"/>
                  </a:cubicBezTo>
                  <a:cubicBezTo>
                    <a:pt x="1435707" y="262392"/>
                    <a:pt x="1443892" y="256300"/>
                    <a:pt x="1452351" y="250572"/>
                  </a:cubicBezTo>
                  <a:cubicBezTo>
                    <a:pt x="1460809" y="244753"/>
                    <a:pt x="1469449" y="239298"/>
                    <a:pt x="1478180" y="234025"/>
                  </a:cubicBezTo>
                  <a:cubicBezTo>
                    <a:pt x="1498099" y="222297"/>
                    <a:pt x="1518289" y="211205"/>
                    <a:pt x="1538935" y="201567"/>
                  </a:cubicBezTo>
                  <a:cubicBezTo>
                    <a:pt x="1552850" y="195021"/>
                    <a:pt x="1566947" y="189021"/>
                    <a:pt x="1581227" y="183656"/>
                  </a:cubicBezTo>
                  <a:cubicBezTo>
                    <a:pt x="1617061" y="170110"/>
                    <a:pt x="1653622" y="159654"/>
                    <a:pt x="1690275" y="150017"/>
                  </a:cubicBezTo>
                  <a:cubicBezTo>
                    <a:pt x="1697369" y="147744"/>
                    <a:pt x="1704827" y="151744"/>
                    <a:pt x="1707010" y="15874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grpSp>
          <p:nvGrpSpPr>
            <p:cNvPr id="28" name="Google Shape;717;p12">
              <a:extLst>
                <a:ext uri="{FF2B5EF4-FFF2-40B4-BE49-F238E27FC236}">
                  <a16:creationId xmlns:a16="http://schemas.microsoft.com/office/drawing/2014/main" id="{6981E344-2D68-4BD3-B3E6-40969F12CCA9}"/>
                </a:ext>
              </a:extLst>
            </p:cNvPr>
            <p:cNvGrpSpPr/>
            <p:nvPr/>
          </p:nvGrpSpPr>
          <p:grpSpPr>
            <a:xfrm>
              <a:off x="7518171" y="2341687"/>
              <a:ext cx="1859384" cy="2356365"/>
              <a:chOff x="7518171" y="2341687"/>
              <a:chExt cx="1859384" cy="2356365"/>
            </a:xfrm>
          </p:grpSpPr>
          <p:sp>
            <p:nvSpPr>
              <p:cNvPr id="29" name="Google Shape;718;p12">
                <a:extLst>
                  <a:ext uri="{FF2B5EF4-FFF2-40B4-BE49-F238E27FC236}">
                    <a16:creationId xmlns:a16="http://schemas.microsoft.com/office/drawing/2014/main" id="{A66FD712-9CB1-4282-8A3C-081432CF509B}"/>
                  </a:ext>
                </a:extLst>
              </p:cNvPr>
              <p:cNvSpPr/>
              <p:nvPr/>
            </p:nvSpPr>
            <p:spPr>
              <a:xfrm rot="-5400000">
                <a:off x="8654911" y="3542735"/>
                <a:ext cx="682115" cy="327362"/>
              </a:xfrm>
              <a:custGeom>
                <a:avLst/>
                <a:gdLst/>
                <a:ahLst/>
                <a:cxnLst/>
                <a:rect l="l" t="t" r="r" b="b"/>
                <a:pathLst>
                  <a:path w="1364231" h="654724" extrusionOk="0">
                    <a:moveTo>
                      <a:pt x="1360794" y="325673"/>
                    </a:moveTo>
                    <a:cubicBezTo>
                      <a:pt x="1362431" y="325855"/>
                      <a:pt x="1365159" y="328946"/>
                      <a:pt x="1360248" y="328218"/>
                    </a:cubicBezTo>
                    <a:cubicBezTo>
                      <a:pt x="1293764" y="318399"/>
                      <a:pt x="1161159" y="296397"/>
                      <a:pt x="1098859" y="275940"/>
                    </a:cubicBezTo>
                    <a:cubicBezTo>
                      <a:pt x="1016822" y="249029"/>
                      <a:pt x="953066" y="200660"/>
                      <a:pt x="915959" y="137018"/>
                    </a:cubicBezTo>
                    <a:cubicBezTo>
                      <a:pt x="900225" y="110106"/>
                      <a:pt x="892585" y="80648"/>
                      <a:pt x="876941" y="53736"/>
                    </a:cubicBezTo>
                    <a:cubicBezTo>
                      <a:pt x="868665" y="39280"/>
                      <a:pt x="857206" y="25552"/>
                      <a:pt x="842381" y="14823"/>
                    </a:cubicBezTo>
                    <a:cubicBezTo>
                      <a:pt x="839652" y="12732"/>
                      <a:pt x="821826" y="5732"/>
                      <a:pt x="821189" y="3277"/>
                    </a:cubicBezTo>
                    <a:cubicBezTo>
                      <a:pt x="820644" y="1458"/>
                      <a:pt x="873576" y="-87"/>
                      <a:pt x="875304" y="4"/>
                    </a:cubicBezTo>
                    <a:cubicBezTo>
                      <a:pt x="935422" y="1277"/>
                      <a:pt x="993903" y="12914"/>
                      <a:pt x="1048927" y="30279"/>
                    </a:cubicBezTo>
                    <a:cubicBezTo>
                      <a:pt x="1200086" y="78102"/>
                      <a:pt x="1370253" y="163838"/>
                      <a:pt x="1364068" y="309398"/>
                    </a:cubicBezTo>
                    <a:lnTo>
                      <a:pt x="1360794" y="325673"/>
                    </a:lnTo>
                    <a:close/>
                    <a:moveTo>
                      <a:pt x="1190809" y="358221"/>
                    </a:moveTo>
                    <a:cubicBezTo>
                      <a:pt x="1122960" y="361676"/>
                      <a:pt x="987263" y="371132"/>
                      <a:pt x="921689" y="385770"/>
                    </a:cubicBezTo>
                    <a:cubicBezTo>
                      <a:pt x="835196" y="405135"/>
                      <a:pt x="762709" y="448140"/>
                      <a:pt x="713687" y="509327"/>
                    </a:cubicBezTo>
                    <a:cubicBezTo>
                      <a:pt x="692950" y="535148"/>
                      <a:pt x="679672" y="564333"/>
                      <a:pt x="659117" y="590245"/>
                    </a:cubicBezTo>
                    <a:cubicBezTo>
                      <a:pt x="648112" y="604064"/>
                      <a:pt x="634106" y="616974"/>
                      <a:pt x="617371" y="626430"/>
                    </a:cubicBezTo>
                    <a:cubicBezTo>
                      <a:pt x="614188" y="628248"/>
                      <a:pt x="595270" y="633703"/>
                      <a:pt x="594088" y="636067"/>
                    </a:cubicBezTo>
                    <a:cubicBezTo>
                      <a:pt x="593270" y="637886"/>
                      <a:pt x="645384" y="644614"/>
                      <a:pt x="647112" y="644795"/>
                    </a:cubicBezTo>
                    <a:cubicBezTo>
                      <a:pt x="706957" y="649250"/>
                      <a:pt x="767165" y="643159"/>
                      <a:pt x="825009" y="630885"/>
                    </a:cubicBezTo>
                    <a:cubicBezTo>
                      <a:pt x="983898" y="596972"/>
                      <a:pt x="1169072" y="526511"/>
                      <a:pt x="1190900" y="377769"/>
                    </a:cubicBezTo>
                    <a:lnTo>
                      <a:pt x="1190809" y="360858"/>
                    </a:lnTo>
                    <a:cubicBezTo>
                      <a:pt x="1192446" y="360767"/>
                      <a:pt x="1195720" y="357949"/>
                      <a:pt x="1190809" y="358221"/>
                    </a:cubicBezTo>
                    <a:close/>
                    <a:moveTo>
                      <a:pt x="497227" y="359494"/>
                    </a:moveTo>
                    <a:cubicBezTo>
                      <a:pt x="437291" y="369495"/>
                      <a:pt x="317783" y="391679"/>
                      <a:pt x="261212" y="410772"/>
                    </a:cubicBezTo>
                    <a:cubicBezTo>
                      <a:pt x="186633" y="435865"/>
                      <a:pt x="127334" y="479233"/>
                      <a:pt x="91045" y="535148"/>
                    </a:cubicBezTo>
                    <a:cubicBezTo>
                      <a:pt x="75766" y="558787"/>
                      <a:pt x="67489" y="584517"/>
                      <a:pt x="52301" y="608065"/>
                    </a:cubicBezTo>
                    <a:cubicBezTo>
                      <a:pt x="44206" y="620793"/>
                      <a:pt x="33292" y="632976"/>
                      <a:pt x="19559" y="642614"/>
                    </a:cubicBezTo>
                    <a:cubicBezTo>
                      <a:pt x="17012" y="644432"/>
                      <a:pt x="823" y="650887"/>
                      <a:pt x="5" y="653069"/>
                    </a:cubicBezTo>
                    <a:cubicBezTo>
                      <a:pt x="-541" y="654615"/>
                      <a:pt x="46662" y="654796"/>
                      <a:pt x="48208" y="654706"/>
                    </a:cubicBezTo>
                    <a:cubicBezTo>
                      <a:pt x="102050" y="652160"/>
                      <a:pt x="154801" y="640704"/>
                      <a:pt x="204823" y="624430"/>
                    </a:cubicBezTo>
                    <a:cubicBezTo>
                      <a:pt x="342066" y="579607"/>
                      <a:pt x="498227" y="501508"/>
                      <a:pt x="499682" y="375678"/>
                    </a:cubicBezTo>
                    <a:lnTo>
                      <a:pt x="497590" y="361676"/>
                    </a:lnTo>
                    <a:cubicBezTo>
                      <a:pt x="499046" y="361494"/>
                      <a:pt x="501683" y="358767"/>
                      <a:pt x="497227" y="359494"/>
                    </a:cubicBezTo>
                    <a:close/>
                    <a:moveTo>
                      <a:pt x="833922" y="339947"/>
                    </a:moveTo>
                    <a:lnTo>
                      <a:pt x="832740" y="322036"/>
                    </a:lnTo>
                    <a:cubicBezTo>
                      <a:pt x="799452" y="165566"/>
                      <a:pt x="609186" y="97013"/>
                      <a:pt x="447750" y="66465"/>
                    </a:cubicBezTo>
                    <a:cubicBezTo>
                      <a:pt x="389087" y="55282"/>
                      <a:pt x="328515" y="50827"/>
                      <a:pt x="269034" y="57555"/>
                    </a:cubicBezTo>
                    <a:cubicBezTo>
                      <a:pt x="267306" y="57737"/>
                      <a:pt x="215828" y="66556"/>
                      <a:pt x="216738" y="68374"/>
                    </a:cubicBezTo>
                    <a:cubicBezTo>
                      <a:pt x="218102" y="70920"/>
                      <a:pt x="237474" y="76102"/>
                      <a:pt x="240748" y="77830"/>
                    </a:cubicBezTo>
                    <a:cubicBezTo>
                      <a:pt x="258120" y="87285"/>
                      <a:pt x="273127" y="100559"/>
                      <a:pt x="285223" y="114833"/>
                    </a:cubicBezTo>
                    <a:cubicBezTo>
                      <a:pt x="307778" y="141472"/>
                      <a:pt x="323331" y="171930"/>
                      <a:pt x="345977" y="198569"/>
                    </a:cubicBezTo>
                    <a:cubicBezTo>
                      <a:pt x="399638" y="261666"/>
                      <a:pt x="475308" y="304670"/>
                      <a:pt x="563165" y="322309"/>
                    </a:cubicBezTo>
                    <a:cubicBezTo>
                      <a:pt x="629922" y="335673"/>
                      <a:pt x="766074" y="341310"/>
                      <a:pt x="834104" y="342765"/>
                    </a:cubicBezTo>
                    <a:cubicBezTo>
                      <a:pt x="839106" y="342765"/>
                      <a:pt x="835559" y="339947"/>
                      <a:pt x="833922" y="33994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719;p12">
                <a:extLst>
                  <a:ext uri="{FF2B5EF4-FFF2-40B4-BE49-F238E27FC236}">
                    <a16:creationId xmlns:a16="http://schemas.microsoft.com/office/drawing/2014/main" id="{4AF35991-922B-406F-8456-F5AAFA006BE8}"/>
                  </a:ext>
                </a:extLst>
              </p:cNvPr>
              <p:cNvSpPr/>
              <p:nvPr/>
            </p:nvSpPr>
            <p:spPr>
              <a:xfrm rot="-5400000">
                <a:off x="8263600" y="3450841"/>
                <a:ext cx="1469288" cy="221424"/>
              </a:xfrm>
              <a:custGeom>
                <a:avLst/>
                <a:gdLst/>
                <a:ahLst/>
                <a:cxnLst/>
                <a:rect l="l" t="t" r="r" b="b"/>
                <a:pathLst>
                  <a:path w="2938575" h="442848" extrusionOk="0">
                    <a:moveTo>
                      <a:pt x="2938539" y="213639"/>
                    </a:moveTo>
                    <a:cubicBezTo>
                      <a:pt x="2939085" y="221004"/>
                      <a:pt x="2933537" y="227459"/>
                      <a:pt x="2926079" y="227913"/>
                    </a:cubicBezTo>
                    <a:cubicBezTo>
                      <a:pt x="2742633" y="241187"/>
                      <a:pt x="2376561" y="251461"/>
                      <a:pt x="1986841" y="257644"/>
                    </a:cubicBezTo>
                    <a:cubicBezTo>
                      <a:pt x="1873882" y="259462"/>
                      <a:pt x="1759740" y="260826"/>
                      <a:pt x="1646690" y="262008"/>
                    </a:cubicBezTo>
                    <a:cubicBezTo>
                      <a:pt x="1645962" y="262644"/>
                      <a:pt x="1646235" y="262917"/>
                      <a:pt x="1645416" y="263553"/>
                    </a:cubicBezTo>
                    <a:cubicBezTo>
                      <a:pt x="1636231" y="270281"/>
                      <a:pt x="1605490" y="286556"/>
                      <a:pt x="1597941" y="291374"/>
                    </a:cubicBezTo>
                    <a:lnTo>
                      <a:pt x="1532548" y="331378"/>
                    </a:lnTo>
                    <a:cubicBezTo>
                      <a:pt x="1516723" y="340743"/>
                      <a:pt x="1500988" y="350198"/>
                      <a:pt x="1485072" y="359290"/>
                    </a:cubicBezTo>
                    <a:cubicBezTo>
                      <a:pt x="1474431" y="365381"/>
                      <a:pt x="1463699" y="371291"/>
                      <a:pt x="1452967" y="377110"/>
                    </a:cubicBezTo>
                    <a:cubicBezTo>
                      <a:pt x="1412585" y="399021"/>
                      <a:pt x="1371749" y="419842"/>
                      <a:pt x="1330912" y="441116"/>
                    </a:cubicBezTo>
                    <a:cubicBezTo>
                      <a:pt x="1324546" y="444753"/>
                      <a:pt x="1316361" y="442480"/>
                      <a:pt x="1312723" y="436025"/>
                    </a:cubicBezTo>
                    <a:cubicBezTo>
                      <a:pt x="1309085" y="429570"/>
                      <a:pt x="1311358" y="421387"/>
                      <a:pt x="1317816" y="417750"/>
                    </a:cubicBezTo>
                    <a:cubicBezTo>
                      <a:pt x="1357106" y="393930"/>
                      <a:pt x="1395941" y="369655"/>
                      <a:pt x="1435323" y="346198"/>
                    </a:cubicBezTo>
                    <a:cubicBezTo>
                      <a:pt x="1445873" y="339924"/>
                      <a:pt x="1456423" y="333742"/>
                      <a:pt x="1467064" y="327742"/>
                    </a:cubicBezTo>
                    <a:cubicBezTo>
                      <a:pt x="1483071" y="318650"/>
                      <a:pt x="1499260" y="310013"/>
                      <a:pt x="1515358" y="301193"/>
                    </a:cubicBezTo>
                    <a:lnTo>
                      <a:pt x="1582661" y="265372"/>
                    </a:lnTo>
                    <a:cubicBezTo>
                      <a:pt x="1583844" y="264735"/>
                      <a:pt x="1586299" y="263553"/>
                      <a:pt x="1588482" y="262462"/>
                    </a:cubicBezTo>
                    <a:cubicBezTo>
                      <a:pt x="1533094" y="262917"/>
                      <a:pt x="1476978" y="263553"/>
                      <a:pt x="1423408" y="263917"/>
                    </a:cubicBezTo>
                    <a:cubicBezTo>
                      <a:pt x="1267884" y="264917"/>
                      <a:pt x="1122092" y="265372"/>
                      <a:pt x="996309" y="265462"/>
                    </a:cubicBezTo>
                    <a:cubicBezTo>
                      <a:pt x="995308" y="266644"/>
                      <a:pt x="994944" y="268190"/>
                      <a:pt x="993489" y="268918"/>
                    </a:cubicBezTo>
                    <a:lnTo>
                      <a:pt x="882894" y="335288"/>
                    </a:lnTo>
                    <a:cubicBezTo>
                      <a:pt x="866069" y="344925"/>
                      <a:pt x="849334" y="354653"/>
                      <a:pt x="832054" y="363745"/>
                    </a:cubicBezTo>
                    <a:cubicBezTo>
                      <a:pt x="814955" y="372837"/>
                      <a:pt x="797493" y="381383"/>
                      <a:pt x="779848" y="389657"/>
                    </a:cubicBezTo>
                    <a:cubicBezTo>
                      <a:pt x="745015" y="405931"/>
                      <a:pt x="709181" y="420751"/>
                      <a:pt x="672528" y="435298"/>
                    </a:cubicBezTo>
                    <a:cubicBezTo>
                      <a:pt x="665707" y="438207"/>
                      <a:pt x="657794" y="435116"/>
                      <a:pt x="654884" y="428297"/>
                    </a:cubicBezTo>
                    <a:cubicBezTo>
                      <a:pt x="651882" y="421569"/>
                      <a:pt x="654975" y="413659"/>
                      <a:pt x="661796" y="410659"/>
                    </a:cubicBezTo>
                    <a:cubicBezTo>
                      <a:pt x="682714" y="400567"/>
                      <a:pt x="703178" y="390111"/>
                      <a:pt x="723551" y="379747"/>
                    </a:cubicBezTo>
                    <a:cubicBezTo>
                      <a:pt x="752473" y="365018"/>
                      <a:pt x="780758" y="349744"/>
                      <a:pt x="809043" y="334833"/>
                    </a:cubicBezTo>
                    <a:cubicBezTo>
                      <a:pt x="828143" y="324832"/>
                      <a:pt x="847333" y="315286"/>
                      <a:pt x="866251" y="305103"/>
                    </a:cubicBezTo>
                    <a:lnTo>
                      <a:pt x="943831" y="265462"/>
                    </a:lnTo>
                    <a:cubicBezTo>
                      <a:pt x="730281" y="265462"/>
                      <a:pt x="586489" y="264644"/>
                      <a:pt x="577667" y="264280"/>
                    </a:cubicBezTo>
                    <a:cubicBezTo>
                      <a:pt x="569300" y="264008"/>
                      <a:pt x="209958" y="255461"/>
                      <a:pt x="68622" y="248643"/>
                    </a:cubicBezTo>
                    <a:cubicBezTo>
                      <a:pt x="43793" y="247461"/>
                      <a:pt x="25512" y="246370"/>
                      <a:pt x="16872" y="245279"/>
                    </a:cubicBezTo>
                    <a:cubicBezTo>
                      <a:pt x="7231" y="244188"/>
                      <a:pt x="2865" y="239642"/>
                      <a:pt x="2229" y="238642"/>
                    </a:cubicBezTo>
                    <a:cubicBezTo>
                      <a:pt x="-1773" y="232732"/>
                      <a:pt x="-227" y="224731"/>
                      <a:pt x="5594" y="220822"/>
                    </a:cubicBezTo>
                    <a:cubicBezTo>
                      <a:pt x="9232" y="218367"/>
                      <a:pt x="13688" y="218003"/>
                      <a:pt x="17417" y="219458"/>
                    </a:cubicBezTo>
                    <a:cubicBezTo>
                      <a:pt x="18054" y="219549"/>
                      <a:pt x="18963" y="219640"/>
                      <a:pt x="19782" y="219731"/>
                    </a:cubicBezTo>
                    <a:cubicBezTo>
                      <a:pt x="28149" y="220640"/>
                      <a:pt x="45703" y="221549"/>
                      <a:pt x="69713" y="222458"/>
                    </a:cubicBezTo>
                    <a:cubicBezTo>
                      <a:pt x="211140" y="227913"/>
                      <a:pt x="570209" y="233187"/>
                      <a:pt x="578577" y="233368"/>
                    </a:cubicBezTo>
                    <a:cubicBezTo>
                      <a:pt x="590309" y="233732"/>
                      <a:pt x="836692" y="232459"/>
                      <a:pt x="1169659" y="229914"/>
                    </a:cubicBezTo>
                    <a:cubicBezTo>
                      <a:pt x="1202037" y="229641"/>
                      <a:pt x="1237052" y="229368"/>
                      <a:pt x="1270886" y="229095"/>
                    </a:cubicBezTo>
                    <a:cubicBezTo>
                      <a:pt x="1258062" y="224277"/>
                      <a:pt x="1244692" y="219458"/>
                      <a:pt x="1232687" y="214549"/>
                    </a:cubicBezTo>
                    <a:cubicBezTo>
                      <a:pt x="1206402" y="203820"/>
                      <a:pt x="1181937" y="193001"/>
                      <a:pt x="1158654" y="182091"/>
                    </a:cubicBezTo>
                    <a:cubicBezTo>
                      <a:pt x="1142101" y="174363"/>
                      <a:pt x="1126094" y="166544"/>
                      <a:pt x="1110542" y="158725"/>
                    </a:cubicBezTo>
                    <a:cubicBezTo>
                      <a:pt x="1086258" y="146632"/>
                      <a:pt x="1062884" y="134540"/>
                      <a:pt x="1039237" y="122994"/>
                    </a:cubicBezTo>
                    <a:cubicBezTo>
                      <a:pt x="1004585" y="106083"/>
                      <a:pt x="969479" y="89991"/>
                      <a:pt x="930552" y="75989"/>
                    </a:cubicBezTo>
                    <a:cubicBezTo>
                      <a:pt x="923549" y="73716"/>
                      <a:pt x="919729" y="66079"/>
                      <a:pt x="922003" y="59078"/>
                    </a:cubicBezTo>
                    <a:cubicBezTo>
                      <a:pt x="924277" y="52078"/>
                      <a:pt x="931916" y="48259"/>
                      <a:pt x="938919" y="50532"/>
                    </a:cubicBezTo>
                    <a:cubicBezTo>
                      <a:pt x="971116" y="60078"/>
                      <a:pt x="1001038" y="70898"/>
                      <a:pt x="1030142" y="82899"/>
                    </a:cubicBezTo>
                    <a:cubicBezTo>
                      <a:pt x="1058518" y="94536"/>
                      <a:pt x="1086167" y="107083"/>
                      <a:pt x="1114361" y="120539"/>
                    </a:cubicBezTo>
                    <a:cubicBezTo>
                      <a:pt x="1132278" y="129085"/>
                      <a:pt x="1150468" y="137904"/>
                      <a:pt x="1169113" y="147178"/>
                    </a:cubicBezTo>
                    <a:cubicBezTo>
                      <a:pt x="1200945" y="162725"/>
                      <a:pt x="1234415" y="179181"/>
                      <a:pt x="1271795" y="195546"/>
                    </a:cubicBezTo>
                    <a:cubicBezTo>
                      <a:pt x="1296533" y="206457"/>
                      <a:pt x="1323546" y="217458"/>
                      <a:pt x="1352104" y="228368"/>
                    </a:cubicBezTo>
                    <a:cubicBezTo>
                      <a:pt x="1420953" y="227823"/>
                      <a:pt x="1491712" y="227186"/>
                      <a:pt x="1563926" y="226641"/>
                    </a:cubicBezTo>
                    <a:cubicBezTo>
                      <a:pt x="1659514" y="225822"/>
                      <a:pt x="1757103" y="225004"/>
                      <a:pt x="1854419" y="224095"/>
                    </a:cubicBezTo>
                    <a:cubicBezTo>
                      <a:pt x="1826770" y="197456"/>
                      <a:pt x="1796302" y="171908"/>
                      <a:pt x="1761741" y="148360"/>
                    </a:cubicBezTo>
                    <a:cubicBezTo>
                      <a:pt x="1748553" y="139359"/>
                      <a:pt x="1735093" y="130449"/>
                      <a:pt x="1721268" y="121630"/>
                    </a:cubicBezTo>
                    <a:cubicBezTo>
                      <a:pt x="1707717" y="112993"/>
                      <a:pt x="1693984" y="104446"/>
                      <a:pt x="1680068" y="95991"/>
                    </a:cubicBezTo>
                    <a:cubicBezTo>
                      <a:pt x="1638686" y="70898"/>
                      <a:pt x="1595485" y="46986"/>
                      <a:pt x="1551466" y="25620"/>
                    </a:cubicBezTo>
                    <a:cubicBezTo>
                      <a:pt x="1544735" y="22529"/>
                      <a:pt x="1541734" y="14619"/>
                      <a:pt x="1544735" y="7891"/>
                    </a:cubicBezTo>
                    <a:cubicBezTo>
                      <a:pt x="1547737" y="1163"/>
                      <a:pt x="1555740" y="-1837"/>
                      <a:pt x="1562470" y="1163"/>
                    </a:cubicBezTo>
                    <a:cubicBezTo>
                      <a:pt x="1600942" y="17074"/>
                      <a:pt x="1639232" y="34167"/>
                      <a:pt x="1675794" y="53441"/>
                    </a:cubicBezTo>
                    <a:cubicBezTo>
                      <a:pt x="1700714" y="66534"/>
                      <a:pt x="1724997" y="80535"/>
                      <a:pt x="1747917" y="95627"/>
                    </a:cubicBezTo>
                    <a:cubicBezTo>
                      <a:pt x="1777930" y="115448"/>
                      <a:pt x="1805761" y="136995"/>
                      <a:pt x="1831227" y="159452"/>
                    </a:cubicBezTo>
                    <a:cubicBezTo>
                      <a:pt x="1854328" y="179909"/>
                      <a:pt x="1874610" y="201547"/>
                      <a:pt x="1892891" y="223822"/>
                    </a:cubicBezTo>
                    <a:cubicBezTo>
                      <a:pt x="2004395" y="222731"/>
                      <a:pt x="2114990" y="221549"/>
                      <a:pt x="2221037" y="220094"/>
                    </a:cubicBezTo>
                    <a:cubicBezTo>
                      <a:pt x="2517533" y="216003"/>
                      <a:pt x="2778559" y="210366"/>
                      <a:pt x="2924260" y="201183"/>
                    </a:cubicBezTo>
                    <a:cubicBezTo>
                      <a:pt x="2931718" y="200638"/>
                      <a:pt x="2938084" y="206275"/>
                      <a:pt x="2938539" y="21363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720;p12">
                <a:extLst>
                  <a:ext uri="{FF2B5EF4-FFF2-40B4-BE49-F238E27FC236}">
                    <a16:creationId xmlns:a16="http://schemas.microsoft.com/office/drawing/2014/main" id="{94DAEBE6-83BE-464C-884D-A008C1CA9CF7}"/>
                  </a:ext>
                </a:extLst>
              </p:cNvPr>
              <p:cNvSpPr/>
              <p:nvPr/>
            </p:nvSpPr>
            <p:spPr>
              <a:xfrm rot="-5400000">
                <a:off x="8695410" y="4334806"/>
                <a:ext cx="438648" cy="287844"/>
              </a:xfrm>
              <a:custGeom>
                <a:avLst/>
                <a:gdLst/>
                <a:ahLst/>
                <a:cxnLst/>
                <a:rect l="l" t="t" r="r" b="b"/>
                <a:pathLst>
                  <a:path w="877296" h="575688" extrusionOk="0">
                    <a:moveTo>
                      <a:pt x="843774" y="484446"/>
                    </a:moveTo>
                    <a:cubicBezTo>
                      <a:pt x="837953" y="487992"/>
                      <a:pt x="455600" y="634461"/>
                      <a:pt x="138277" y="548907"/>
                    </a:cubicBezTo>
                    <a:cubicBezTo>
                      <a:pt x="85526" y="534633"/>
                      <a:pt x="-3787" y="511904"/>
                      <a:pt x="124" y="463444"/>
                    </a:cubicBezTo>
                    <a:cubicBezTo>
                      <a:pt x="4126" y="414894"/>
                      <a:pt x="107081" y="416440"/>
                      <a:pt x="128454" y="375708"/>
                    </a:cubicBezTo>
                    <a:cubicBezTo>
                      <a:pt x="139186" y="355252"/>
                      <a:pt x="120451" y="326158"/>
                      <a:pt x="113175" y="306519"/>
                    </a:cubicBezTo>
                    <a:cubicBezTo>
                      <a:pt x="101351" y="274334"/>
                      <a:pt x="97804" y="240604"/>
                      <a:pt x="117722" y="209601"/>
                    </a:cubicBezTo>
                    <a:cubicBezTo>
                      <a:pt x="154557" y="152322"/>
                      <a:pt x="237503" y="181325"/>
                      <a:pt x="294437" y="149595"/>
                    </a:cubicBezTo>
                    <a:cubicBezTo>
                      <a:pt x="342732" y="122592"/>
                      <a:pt x="318448" y="65950"/>
                      <a:pt x="366379" y="34583"/>
                    </a:cubicBezTo>
                    <a:cubicBezTo>
                      <a:pt x="402304" y="11126"/>
                      <a:pt x="452508" y="6308"/>
                      <a:pt x="496619" y="20855"/>
                    </a:cubicBezTo>
                    <a:cubicBezTo>
                      <a:pt x="515263" y="27037"/>
                      <a:pt x="543367" y="45766"/>
                      <a:pt x="565467" y="43311"/>
                    </a:cubicBezTo>
                    <a:cubicBezTo>
                      <a:pt x="582475" y="41493"/>
                      <a:pt x="596936" y="24946"/>
                      <a:pt x="609851" y="17945"/>
                    </a:cubicBezTo>
                    <a:cubicBezTo>
                      <a:pt x="638136" y="2671"/>
                      <a:pt x="673334" y="-2421"/>
                      <a:pt x="708804" y="1034"/>
                    </a:cubicBezTo>
                    <a:cubicBezTo>
                      <a:pt x="745275" y="4671"/>
                      <a:pt x="767831" y="18673"/>
                      <a:pt x="792660" y="35947"/>
                    </a:cubicBezTo>
                    <a:cubicBezTo>
                      <a:pt x="813033" y="50130"/>
                      <a:pt x="834770" y="62313"/>
                      <a:pt x="846957" y="80861"/>
                    </a:cubicBezTo>
                    <a:cubicBezTo>
                      <a:pt x="888248" y="143594"/>
                      <a:pt x="851231" y="223238"/>
                      <a:pt x="858325" y="289518"/>
                    </a:cubicBezTo>
                    <a:cubicBezTo>
                      <a:pt x="865329" y="355252"/>
                      <a:pt x="904710" y="446988"/>
                      <a:pt x="843774" y="484446"/>
                    </a:cubicBezTo>
                    <a:lnTo>
                      <a:pt x="843774"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721;p12">
                <a:extLst>
                  <a:ext uri="{FF2B5EF4-FFF2-40B4-BE49-F238E27FC236}">
                    <a16:creationId xmlns:a16="http://schemas.microsoft.com/office/drawing/2014/main" id="{DFB998C3-50E2-4B12-AAA7-000A7FCDDECC}"/>
                  </a:ext>
                </a:extLst>
              </p:cNvPr>
              <p:cNvSpPr/>
              <p:nvPr/>
            </p:nvSpPr>
            <p:spPr>
              <a:xfrm rot="-5400000">
                <a:off x="8733247" y="4109244"/>
                <a:ext cx="430038" cy="490110"/>
              </a:xfrm>
              <a:custGeom>
                <a:avLst/>
                <a:gdLst/>
                <a:ahLst/>
                <a:cxnLst/>
                <a:rect l="l" t="t" r="r" b="b"/>
                <a:pathLst>
                  <a:path w="860076" h="980219" extrusionOk="0">
                    <a:moveTo>
                      <a:pt x="856153" y="98867"/>
                    </a:moveTo>
                    <a:cubicBezTo>
                      <a:pt x="822411" y="183603"/>
                      <a:pt x="579394" y="126961"/>
                      <a:pt x="618775" y="40497"/>
                    </a:cubicBezTo>
                    <a:lnTo>
                      <a:pt x="627142" y="23587"/>
                    </a:lnTo>
                    <a:cubicBezTo>
                      <a:pt x="627233" y="23769"/>
                      <a:pt x="639602" y="13040"/>
                      <a:pt x="640694" y="12495"/>
                    </a:cubicBezTo>
                    <a:cubicBezTo>
                      <a:pt x="654336" y="5858"/>
                      <a:pt x="671253" y="2494"/>
                      <a:pt x="686441" y="766"/>
                    </a:cubicBezTo>
                    <a:cubicBezTo>
                      <a:pt x="739374" y="-5325"/>
                      <a:pt x="885803" y="24678"/>
                      <a:pt x="856153" y="98867"/>
                    </a:cubicBezTo>
                    <a:close/>
                    <a:moveTo>
                      <a:pt x="94086" y="858034"/>
                    </a:moveTo>
                    <a:cubicBezTo>
                      <a:pt x="77260" y="860398"/>
                      <a:pt x="59980" y="863852"/>
                      <a:pt x="44428" y="870217"/>
                    </a:cubicBezTo>
                    <a:cubicBezTo>
                      <a:pt x="36970" y="873217"/>
                      <a:pt x="21872" y="891037"/>
                      <a:pt x="26601" y="885037"/>
                    </a:cubicBezTo>
                    <a:cubicBezTo>
                      <a:pt x="-31424" y="936860"/>
                      <a:pt x="18780" y="966499"/>
                      <a:pt x="51613" y="975318"/>
                    </a:cubicBezTo>
                    <a:cubicBezTo>
                      <a:pt x="105182" y="989774"/>
                      <a:pt x="198405" y="973227"/>
                      <a:pt x="207864" y="912675"/>
                    </a:cubicBezTo>
                    <a:cubicBezTo>
                      <a:pt x="217323" y="852579"/>
                      <a:pt x="139743" y="851487"/>
                      <a:pt x="94086" y="858034"/>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3" name="Google Shape;722;p12">
                <a:extLst>
                  <a:ext uri="{FF2B5EF4-FFF2-40B4-BE49-F238E27FC236}">
                    <a16:creationId xmlns:a16="http://schemas.microsoft.com/office/drawing/2014/main" id="{810170CF-D044-450E-A8AD-B11F794B1E9B}"/>
                  </a:ext>
                </a:extLst>
              </p:cNvPr>
              <p:cNvSpPr/>
              <p:nvPr/>
            </p:nvSpPr>
            <p:spPr>
              <a:xfrm rot="-5400000">
                <a:off x="8560654" y="4009809"/>
                <a:ext cx="804142" cy="424955"/>
              </a:xfrm>
              <a:custGeom>
                <a:avLst/>
                <a:gdLst/>
                <a:ahLst/>
                <a:cxnLst/>
                <a:rect l="l" t="t" r="r" b="b"/>
                <a:pathLst>
                  <a:path w="1608284" h="849911" extrusionOk="0">
                    <a:moveTo>
                      <a:pt x="46005" y="455842"/>
                    </a:moveTo>
                    <a:lnTo>
                      <a:pt x="46096" y="455932"/>
                    </a:lnTo>
                    <a:cubicBezTo>
                      <a:pt x="45186" y="456842"/>
                      <a:pt x="44004" y="458023"/>
                      <a:pt x="43822" y="457296"/>
                    </a:cubicBezTo>
                    <a:cubicBezTo>
                      <a:pt x="44549" y="456933"/>
                      <a:pt x="45368" y="456387"/>
                      <a:pt x="46005" y="455842"/>
                    </a:cubicBezTo>
                    <a:close/>
                    <a:moveTo>
                      <a:pt x="43731" y="457024"/>
                    </a:moveTo>
                    <a:cubicBezTo>
                      <a:pt x="43731" y="455842"/>
                      <a:pt x="44640" y="455569"/>
                      <a:pt x="46005" y="455842"/>
                    </a:cubicBezTo>
                    <a:cubicBezTo>
                      <a:pt x="46368" y="455569"/>
                      <a:pt x="46732" y="455296"/>
                      <a:pt x="47005" y="455023"/>
                    </a:cubicBezTo>
                    <a:cubicBezTo>
                      <a:pt x="46823" y="455205"/>
                      <a:pt x="46459" y="455569"/>
                      <a:pt x="46096" y="455932"/>
                    </a:cubicBezTo>
                    <a:cubicBezTo>
                      <a:pt x="49279" y="456569"/>
                      <a:pt x="54736" y="459569"/>
                      <a:pt x="58556" y="461024"/>
                    </a:cubicBezTo>
                    <a:cubicBezTo>
                      <a:pt x="70106" y="465297"/>
                      <a:pt x="82203" y="471116"/>
                      <a:pt x="86750" y="472752"/>
                    </a:cubicBezTo>
                    <a:cubicBezTo>
                      <a:pt x="104667" y="479026"/>
                      <a:pt x="120856" y="480571"/>
                      <a:pt x="135681" y="478480"/>
                    </a:cubicBezTo>
                    <a:cubicBezTo>
                      <a:pt x="152143" y="476116"/>
                      <a:pt x="167059" y="468934"/>
                      <a:pt x="181247" y="457569"/>
                    </a:cubicBezTo>
                    <a:cubicBezTo>
                      <a:pt x="191706" y="449204"/>
                      <a:pt x="197345" y="439931"/>
                      <a:pt x="200892" y="430294"/>
                    </a:cubicBezTo>
                    <a:cubicBezTo>
                      <a:pt x="204075" y="421656"/>
                      <a:pt x="205167" y="412565"/>
                      <a:pt x="206258" y="403473"/>
                    </a:cubicBezTo>
                    <a:cubicBezTo>
                      <a:pt x="207349" y="394835"/>
                      <a:pt x="208077" y="385925"/>
                      <a:pt x="213989" y="378016"/>
                    </a:cubicBezTo>
                    <a:cubicBezTo>
                      <a:pt x="217172" y="373743"/>
                      <a:pt x="221719" y="370651"/>
                      <a:pt x="226813" y="367924"/>
                    </a:cubicBezTo>
                    <a:cubicBezTo>
                      <a:pt x="241546" y="360014"/>
                      <a:pt x="260646" y="356013"/>
                      <a:pt x="278017" y="350013"/>
                    </a:cubicBezTo>
                    <a:cubicBezTo>
                      <a:pt x="293115" y="344830"/>
                      <a:pt x="307030" y="338284"/>
                      <a:pt x="317580" y="328738"/>
                    </a:cubicBezTo>
                    <a:cubicBezTo>
                      <a:pt x="324038" y="323010"/>
                      <a:pt x="328494" y="316828"/>
                      <a:pt x="331859" y="310282"/>
                    </a:cubicBezTo>
                    <a:cubicBezTo>
                      <a:pt x="336862" y="300553"/>
                      <a:pt x="338954" y="290189"/>
                      <a:pt x="340954" y="279824"/>
                    </a:cubicBezTo>
                    <a:cubicBezTo>
                      <a:pt x="342773" y="271096"/>
                      <a:pt x="343865" y="262095"/>
                      <a:pt x="352414" y="255458"/>
                    </a:cubicBezTo>
                    <a:cubicBezTo>
                      <a:pt x="363328" y="246821"/>
                      <a:pt x="378517" y="244366"/>
                      <a:pt x="394160" y="242457"/>
                    </a:cubicBezTo>
                    <a:cubicBezTo>
                      <a:pt x="412987" y="240093"/>
                      <a:pt x="432723" y="238820"/>
                      <a:pt x="449730" y="234001"/>
                    </a:cubicBezTo>
                    <a:cubicBezTo>
                      <a:pt x="460917" y="230910"/>
                      <a:pt x="471012" y="226364"/>
                      <a:pt x="479562" y="219636"/>
                    </a:cubicBezTo>
                    <a:cubicBezTo>
                      <a:pt x="488111" y="212908"/>
                      <a:pt x="492568" y="205544"/>
                      <a:pt x="494750" y="197634"/>
                    </a:cubicBezTo>
                    <a:cubicBezTo>
                      <a:pt x="496660" y="190997"/>
                      <a:pt x="496842" y="183996"/>
                      <a:pt x="496660" y="176995"/>
                    </a:cubicBezTo>
                    <a:cubicBezTo>
                      <a:pt x="496478" y="171359"/>
                      <a:pt x="495296" y="165631"/>
                      <a:pt x="497843" y="160448"/>
                    </a:cubicBezTo>
                    <a:cubicBezTo>
                      <a:pt x="500844" y="154357"/>
                      <a:pt x="507301" y="149720"/>
                      <a:pt x="514668" y="145356"/>
                    </a:cubicBezTo>
                    <a:cubicBezTo>
                      <a:pt x="527492" y="137810"/>
                      <a:pt x="543227" y="131718"/>
                      <a:pt x="555869" y="125900"/>
                    </a:cubicBezTo>
                    <a:cubicBezTo>
                      <a:pt x="562690" y="122990"/>
                      <a:pt x="565873" y="115080"/>
                      <a:pt x="562963" y="108352"/>
                    </a:cubicBezTo>
                    <a:cubicBezTo>
                      <a:pt x="559961" y="101533"/>
                      <a:pt x="552140" y="98351"/>
                      <a:pt x="545318" y="101352"/>
                    </a:cubicBezTo>
                    <a:cubicBezTo>
                      <a:pt x="528947" y="107989"/>
                      <a:pt x="508120" y="115080"/>
                      <a:pt x="492840" y="124808"/>
                    </a:cubicBezTo>
                    <a:cubicBezTo>
                      <a:pt x="483109" y="130991"/>
                      <a:pt x="475651" y="138355"/>
                      <a:pt x="471194" y="146720"/>
                    </a:cubicBezTo>
                    <a:cubicBezTo>
                      <a:pt x="464646" y="158721"/>
                      <a:pt x="467011" y="172632"/>
                      <a:pt x="465192" y="185542"/>
                    </a:cubicBezTo>
                    <a:cubicBezTo>
                      <a:pt x="464737" y="188724"/>
                      <a:pt x="463464" y="191633"/>
                      <a:pt x="460099" y="194088"/>
                    </a:cubicBezTo>
                    <a:cubicBezTo>
                      <a:pt x="448730" y="202453"/>
                      <a:pt x="433177" y="204180"/>
                      <a:pt x="417170" y="205726"/>
                    </a:cubicBezTo>
                    <a:cubicBezTo>
                      <a:pt x="398162" y="207544"/>
                      <a:pt x="378335" y="208362"/>
                      <a:pt x="361054" y="212908"/>
                    </a:cubicBezTo>
                    <a:cubicBezTo>
                      <a:pt x="349777" y="215818"/>
                      <a:pt x="339408" y="220454"/>
                      <a:pt x="330586" y="227091"/>
                    </a:cubicBezTo>
                    <a:cubicBezTo>
                      <a:pt x="323401" y="232456"/>
                      <a:pt x="318490" y="238547"/>
                      <a:pt x="314761" y="245002"/>
                    </a:cubicBezTo>
                    <a:cubicBezTo>
                      <a:pt x="309304" y="254640"/>
                      <a:pt x="307030" y="265186"/>
                      <a:pt x="304756" y="275915"/>
                    </a:cubicBezTo>
                    <a:cubicBezTo>
                      <a:pt x="302937" y="284915"/>
                      <a:pt x="301664" y="294371"/>
                      <a:pt x="293297" y="301917"/>
                    </a:cubicBezTo>
                    <a:cubicBezTo>
                      <a:pt x="284202" y="310373"/>
                      <a:pt x="270923" y="314918"/>
                      <a:pt x="257554" y="319373"/>
                    </a:cubicBezTo>
                    <a:cubicBezTo>
                      <a:pt x="240910" y="324919"/>
                      <a:pt x="223811" y="330011"/>
                      <a:pt x="210078" y="337830"/>
                    </a:cubicBezTo>
                    <a:cubicBezTo>
                      <a:pt x="200619" y="343285"/>
                      <a:pt x="192525" y="349831"/>
                      <a:pt x="186613" y="358195"/>
                    </a:cubicBezTo>
                    <a:cubicBezTo>
                      <a:pt x="178700" y="369560"/>
                      <a:pt x="175699" y="381470"/>
                      <a:pt x="174335" y="393654"/>
                    </a:cubicBezTo>
                    <a:cubicBezTo>
                      <a:pt x="173334" y="402473"/>
                      <a:pt x="173334" y="411383"/>
                      <a:pt x="170606" y="419747"/>
                    </a:cubicBezTo>
                    <a:cubicBezTo>
                      <a:pt x="168969" y="424657"/>
                      <a:pt x="166422" y="429294"/>
                      <a:pt x="161420" y="433567"/>
                    </a:cubicBezTo>
                    <a:cubicBezTo>
                      <a:pt x="151961" y="441749"/>
                      <a:pt x="142047" y="447204"/>
                      <a:pt x="130861" y="449295"/>
                    </a:cubicBezTo>
                    <a:cubicBezTo>
                      <a:pt x="120311" y="451205"/>
                      <a:pt x="108669" y="450205"/>
                      <a:pt x="95572" y="446204"/>
                    </a:cubicBezTo>
                    <a:cubicBezTo>
                      <a:pt x="88660" y="444022"/>
                      <a:pt x="65559" y="433748"/>
                      <a:pt x="50916" y="431657"/>
                    </a:cubicBezTo>
                    <a:cubicBezTo>
                      <a:pt x="40730" y="430203"/>
                      <a:pt x="32908" y="432657"/>
                      <a:pt x="28997" y="436658"/>
                    </a:cubicBezTo>
                    <a:cubicBezTo>
                      <a:pt x="23904" y="441658"/>
                      <a:pt x="23904" y="449841"/>
                      <a:pt x="28815" y="454841"/>
                    </a:cubicBezTo>
                    <a:cubicBezTo>
                      <a:pt x="32908" y="458933"/>
                      <a:pt x="38911" y="459751"/>
                      <a:pt x="43822" y="457296"/>
                    </a:cubicBezTo>
                    <a:cubicBezTo>
                      <a:pt x="43731" y="457205"/>
                      <a:pt x="43731" y="457114"/>
                      <a:pt x="43731" y="457024"/>
                    </a:cubicBezTo>
                    <a:close/>
                    <a:moveTo>
                      <a:pt x="317944" y="420383"/>
                    </a:moveTo>
                    <a:cubicBezTo>
                      <a:pt x="335225" y="413292"/>
                      <a:pt x="354688" y="413383"/>
                      <a:pt x="374333" y="413656"/>
                    </a:cubicBezTo>
                    <a:cubicBezTo>
                      <a:pt x="397707" y="414019"/>
                      <a:pt x="421263" y="414837"/>
                      <a:pt x="442727" y="409837"/>
                    </a:cubicBezTo>
                    <a:cubicBezTo>
                      <a:pt x="455369" y="406837"/>
                      <a:pt x="467284" y="401927"/>
                      <a:pt x="478197" y="394108"/>
                    </a:cubicBezTo>
                    <a:cubicBezTo>
                      <a:pt x="493568" y="383198"/>
                      <a:pt x="499844" y="370742"/>
                      <a:pt x="501753" y="357741"/>
                    </a:cubicBezTo>
                    <a:cubicBezTo>
                      <a:pt x="503391" y="346740"/>
                      <a:pt x="501663" y="335193"/>
                      <a:pt x="499298" y="323556"/>
                    </a:cubicBezTo>
                    <a:cubicBezTo>
                      <a:pt x="497206" y="313009"/>
                      <a:pt x="493568" y="302463"/>
                      <a:pt x="498752" y="292825"/>
                    </a:cubicBezTo>
                    <a:cubicBezTo>
                      <a:pt x="501753" y="287188"/>
                      <a:pt x="507756" y="283552"/>
                      <a:pt x="514577" y="280097"/>
                    </a:cubicBezTo>
                    <a:cubicBezTo>
                      <a:pt x="536314" y="269278"/>
                      <a:pt x="565236" y="262368"/>
                      <a:pt x="582153" y="248094"/>
                    </a:cubicBezTo>
                    <a:cubicBezTo>
                      <a:pt x="591248" y="240456"/>
                      <a:pt x="596614" y="232638"/>
                      <a:pt x="599888" y="224819"/>
                    </a:cubicBezTo>
                    <a:cubicBezTo>
                      <a:pt x="603344" y="216454"/>
                      <a:pt x="604436" y="208090"/>
                      <a:pt x="604890" y="199543"/>
                    </a:cubicBezTo>
                    <a:cubicBezTo>
                      <a:pt x="605436" y="190906"/>
                      <a:pt x="604890" y="181996"/>
                      <a:pt x="608710" y="172813"/>
                    </a:cubicBezTo>
                    <a:cubicBezTo>
                      <a:pt x="611712" y="166085"/>
                      <a:pt x="608528" y="158176"/>
                      <a:pt x="601798" y="155175"/>
                    </a:cubicBezTo>
                    <a:cubicBezTo>
                      <a:pt x="594977" y="152266"/>
                      <a:pt x="587064" y="155357"/>
                      <a:pt x="584154" y="162085"/>
                    </a:cubicBezTo>
                    <a:cubicBezTo>
                      <a:pt x="576696" y="178177"/>
                      <a:pt x="579061" y="193634"/>
                      <a:pt x="575150" y="208544"/>
                    </a:cubicBezTo>
                    <a:cubicBezTo>
                      <a:pt x="573604" y="214272"/>
                      <a:pt x="570330" y="219727"/>
                      <a:pt x="563417" y="225182"/>
                    </a:cubicBezTo>
                    <a:cubicBezTo>
                      <a:pt x="554959" y="231819"/>
                      <a:pt x="542954" y="235729"/>
                      <a:pt x="530948" y="239911"/>
                    </a:cubicBezTo>
                    <a:cubicBezTo>
                      <a:pt x="516305" y="244911"/>
                      <a:pt x="501481" y="249912"/>
                      <a:pt x="490021" y="256913"/>
                    </a:cubicBezTo>
                    <a:cubicBezTo>
                      <a:pt x="481381" y="262277"/>
                      <a:pt x="474469" y="268823"/>
                      <a:pt x="469921" y="276824"/>
                    </a:cubicBezTo>
                    <a:cubicBezTo>
                      <a:pt x="463100" y="288643"/>
                      <a:pt x="462099" y="301372"/>
                      <a:pt x="463464" y="314464"/>
                    </a:cubicBezTo>
                    <a:cubicBezTo>
                      <a:pt x="464737" y="327192"/>
                      <a:pt x="469375" y="340194"/>
                      <a:pt x="467374" y="352195"/>
                    </a:cubicBezTo>
                    <a:cubicBezTo>
                      <a:pt x="466556" y="356923"/>
                      <a:pt x="463646" y="361196"/>
                      <a:pt x="457916" y="365105"/>
                    </a:cubicBezTo>
                    <a:cubicBezTo>
                      <a:pt x="446820" y="372742"/>
                      <a:pt x="434178" y="375561"/>
                      <a:pt x="420990" y="376834"/>
                    </a:cubicBezTo>
                    <a:cubicBezTo>
                      <a:pt x="403346" y="378561"/>
                      <a:pt x="384701" y="377288"/>
                      <a:pt x="366420" y="377379"/>
                    </a:cubicBezTo>
                    <a:cubicBezTo>
                      <a:pt x="344683" y="377470"/>
                      <a:pt x="323401" y="379470"/>
                      <a:pt x="304302" y="387471"/>
                    </a:cubicBezTo>
                    <a:cubicBezTo>
                      <a:pt x="281928" y="397017"/>
                      <a:pt x="269286" y="410564"/>
                      <a:pt x="261010" y="425929"/>
                    </a:cubicBezTo>
                    <a:cubicBezTo>
                      <a:pt x="254734" y="437476"/>
                      <a:pt x="251096" y="450205"/>
                      <a:pt x="247549" y="462751"/>
                    </a:cubicBezTo>
                    <a:cubicBezTo>
                      <a:pt x="244730" y="472752"/>
                      <a:pt x="242092" y="482753"/>
                      <a:pt x="236635" y="491572"/>
                    </a:cubicBezTo>
                    <a:cubicBezTo>
                      <a:pt x="226722" y="507756"/>
                      <a:pt x="208532" y="517484"/>
                      <a:pt x="187340" y="522576"/>
                    </a:cubicBezTo>
                    <a:cubicBezTo>
                      <a:pt x="166877" y="527576"/>
                      <a:pt x="143594" y="528212"/>
                      <a:pt x="120856" y="525212"/>
                    </a:cubicBezTo>
                    <a:cubicBezTo>
                      <a:pt x="113853" y="524303"/>
                      <a:pt x="106941" y="523212"/>
                      <a:pt x="100120" y="521848"/>
                    </a:cubicBezTo>
                    <a:cubicBezTo>
                      <a:pt x="93117" y="520393"/>
                      <a:pt x="86113" y="518848"/>
                      <a:pt x="79201" y="517211"/>
                    </a:cubicBezTo>
                    <a:lnTo>
                      <a:pt x="64286" y="513120"/>
                    </a:lnTo>
                    <a:cubicBezTo>
                      <a:pt x="63831" y="512938"/>
                      <a:pt x="62921" y="512938"/>
                      <a:pt x="61921" y="512938"/>
                    </a:cubicBezTo>
                    <a:lnTo>
                      <a:pt x="61921" y="513029"/>
                    </a:lnTo>
                    <a:lnTo>
                      <a:pt x="61830" y="512938"/>
                    </a:lnTo>
                    <a:cubicBezTo>
                      <a:pt x="60102" y="512847"/>
                      <a:pt x="58192" y="512665"/>
                      <a:pt x="58556" y="511574"/>
                    </a:cubicBezTo>
                    <a:cubicBezTo>
                      <a:pt x="58647" y="511302"/>
                      <a:pt x="58738" y="511120"/>
                      <a:pt x="58829" y="510938"/>
                    </a:cubicBezTo>
                    <a:cubicBezTo>
                      <a:pt x="56282" y="509665"/>
                      <a:pt x="53190" y="509302"/>
                      <a:pt x="50188" y="510120"/>
                    </a:cubicBezTo>
                    <a:cubicBezTo>
                      <a:pt x="44368" y="511483"/>
                      <a:pt x="42367" y="515120"/>
                      <a:pt x="41366" y="516939"/>
                    </a:cubicBezTo>
                    <a:cubicBezTo>
                      <a:pt x="39002" y="521485"/>
                      <a:pt x="38911" y="526576"/>
                      <a:pt x="43458" y="531758"/>
                    </a:cubicBezTo>
                    <a:cubicBezTo>
                      <a:pt x="44368" y="532758"/>
                      <a:pt x="45914" y="534031"/>
                      <a:pt x="48369" y="535213"/>
                    </a:cubicBezTo>
                    <a:cubicBezTo>
                      <a:pt x="50006" y="535941"/>
                      <a:pt x="53917" y="536940"/>
                      <a:pt x="55554" y="537668"/>
                    </a:cubicBezTo>
                    <a:lnTo>
                      <a:pt x="72562" y="542941"/>
                    </a:lnTo>
                    <a:cubicBezTo>
                      <a:pt x="79656" y="544941"/>
                      <a:pt x="86932" y="546851"/>
                      <a:pt x="94299" y="548578"/>
                    </a:cubicBezTo>
                    <a:cubicBezTo>
                      <a:pt x="101666" y="550305"/>
                      <a:pt x="109124" y="551851"/>
                      <a:pt x="116673" y="553124"/>
                    </a:cubicBezTo>
                    <a:cubicBezTo>
                      <a:pt x="148869" y="558488"/>
                      <a:pt x="182156" y="557215"/>
                      <a:pt x="209623" y="548396"/>
                    </a:cubicBezTo>
                    <a:cubicBezTo>
                      <a:pt x="233088" y="540941"/>
                      <a:pt x="252279" y="527758"/>
                      <a:pt x="264466" y="509120"/>
                    </a:cubicBezTo>
                    <a:cubicBezTo>
                      <a:pt x="277381" y="489118"/>
                      <a:pt x="279291" y="463751"/>
                      <a:pt x="291296" y="442749"/>
                    </a:cubicBezTo>
                    <a:cubicBezTo>
                      <a:pt x="296480" y="433657"/>
                      <a:pt x="304393" y="425839"/>
                      <a:pt x="317944" y="420383"/>
                    </a:cubicBezTo>
                    <a:close/>
                    <a:moveTo>
                      <a:pt x="61921" y="512938"/>
                    </a:moveTo>
                    <a:cubicBezTo>
                      <a:pt x="60829" y="511302"/>
                      <a:pt x="59556" y="509938"/>
                      <a:pt x="58829" y="510938"/>
                    </a:cubicBezTo>
                    <a:cubicBezTo>
                      <a:pt x="59920" y="511483"/>
                      <a:pt x="60920" y="512120"/>
                      <a:pt x="61830" y="512938"/>
                    </a:cubicBezTo>
                    <a:lnTo>
                      <a:pt x="61921" y="512938"/>
                    </a:lnTo>
                    <a:close/>
                    <a:moveTo>
                      <a:pt x="585245" y="326283"/>
                    </a:moveTo>
                    <a:cubicBezTo>
                      <a:pt x="581880" y="329647"/>
                      <a:pt x="579425" y="333284"/>
                      <a:pt x="577424" y="337011"/>
                    </a:cubicBezTo>
                    <a:cubicBezTo>
                      <a:pt x="574513" y="342285"/>
                      <a:pt x="572694" y="347740"/>
                      <a:pt x="570875" y="353286"/>
                    </a:cubicBezTo>
                    <a:cubicBezTo>
                      <a:pt x="569511" y="357468"/>
                      <a:pt x="568238" y="361832"/>
                      <a:pt x="564691" y="365469"/>
                    </a:cubicBezTo>
                    <a:cubicBezTo>
                      <a:pt x="559779" y="370742"/>
                      <a:pt x="553140" y="374833"/>
                      <a:pt x="546501" y="379016"/>
                    </a:cubicBezTo>
                    <a:cubicBezTo>
                      <a:pt x="538133" y="384289"/>
                      <a:pt x="529675" y="389471"/>
                      <a:pt x="522217" y="395290"/>
                    </a:cubicBezTo>
                    <a:cubicBezTo>
                      <a:pt x="517579" y="399018"/>
                      <a:pt x="513304" y="402927"/>
                      <a:pt x="509757" y="407291"/>
                    </a:cubicBezTo>
                    <a:cubicBezTo>
                      <a:pt x="503482" y="415019"/>
                      <a:pt x="499662" y="424475"/>
                      <a:pt x="494114" y="432930"/>
                    </a:cubicBezTo>
                    <a:cubicBezTo>
                      <a:pt x="492113" y="435931"/>
                      <a:pt x="489930" y="438931"/>
                      <a:pt x="486383" y="441113"/>
                    </a:cubicBezTo>
                    <a:cubicBezTo>
                      <a:pt x="480380" y="444840"/>
                      <a:pt x="472559" y="446568"/>
                      <a:pt x="464282" y="447568"/>
                    </a:cubicBezTo>
                    <a:cubicBezTo>
                      <a:pt x="449548" y="449386"/>
                      <a:pt x="433541" y="449023"/>
                      <a:pt x="420444" y="449568"/>
                    </a:cubicBezTo>
                    <a:cubicBezTo>
                      <a:pt x="413623" y="449841"/>
                      <a:pt x="403983" y="449568"/>
                      <a:pt x="396070" y="451114"/>
                    </a:cubicBezTo>
                    <a:cubicBezTo>
                      <a:pt x="390340" y="452296"/>
                      <a:pt x="385247" y="454023"/>
                      <a:pt x="381609" y="456933"/>
                    </a:cubicBezTo>
                    <a:cubicBezTo>
                      <a:pt x="375879" y="461024"/>
                      <a:pt x="374515" y="469025"/>
                      <a:pt x="378608" y="474843"/>
                    </a:cubicBezTo>
                    <a:cubicBezTo>
                      <a:pt x="382791" y="480571"/>
                      <a:pt x="390795" y="481935"/>
                      <a:pt x="396525" y="477753"/>
                    </a:cubicBezTo>
                    <a:cubicBezTo>
                      <a:pt x="398526" y="476480"/>
                      <a:pt x="401800" y="477117"/>
                      <a:pt x="404983" y="477117"/>
                    </a:cubicBezTo>
                    <a:cubicBezTo>
                      <a:pt x="410531" y="477117"/>
                      <a:pt x="416170" y="477662"/>
                      <a:pt x="420535" y="477844"/>
                    </a:cubicBezTo>
                    <a:cubicBezTo>
                      <a:pt x="436997" y="478389"/>
                      <a:pt x="457643" y="480480"/>
                      <a:pt x="475651" y="478389"/>
                    </a:cubicBezTo>
                    <a:cubicBezTo>
                      <a:pt x="485746" y="477117"/>
                      <a:pt x="495114" y="474389"/>
                      <a:pt x="502936" y="470207"/>
                    </a:cubicBezTo>
                    <a:cubicBezTo>
                      <a:pt x="509393" y="466752"/>
                      <a:pt x="514395" y="462388"/>
                      <a:pt x="518579" y="457478"/>
                    </a:cubicBezTo>
                    <a:cubicBezTo>
                      <a:pt x="525946" y="449114"/>
                      <a:pt x="529766" y="438567"/>
                      <a:pt x="536951" y="430475"/>
                    </a:cubicBezTo>
                    <a:cubicBezTo>
                      <a:pt x="541589" y="425202"/>
                      <a:pt x="547956" y="421111"/>
                      <a:pt x="554504" y="416929"/>
                    </a:cubicBezTo>
                    <a:cubicBezTo>
                      <a:pt x="562599" y="411655"/>
                      <a:pt x="571057" y="406564"/>
                      <a:pt x="578333" y="400836"/>
                    </a:cubicBezTo>
                    <a:cubicBezTo>
                      <a:pt x="582972" y="397290"/>
                      <a:pt x="587246" y="393472"/>
                      <a:pt x="590884" y="389289"/>
                    </a:cubicBezTo>
                    <a:cubicBezTo>
                      <a:pt x="594067" y="385653"/>
                      <a:pt x="596523" y="381925"/>
                      <a:pt x="598433" y="378016"/>
                    </a:cubicBezTo>
                    <a:cubicBezTo>
                      <a:pt x="601071" y="372651"/>
                      <a:pt x="602708" y="367105"/>
                      <a:pt x="604254" y="361469"/>
                    </a:cubicBezTo>
                    <a:cubicBezTo>
                      <a:pt x="605436" y="357104"/>
                      <a:pt x="606164" y="352468"/>
                      <a:pt x="609529" y="348467"/>
                    </a:cubicBezTo>
                    <a:cubicBezTo>
                      <a:pt x="611893" y="345740"/>
                      <a:pt x="614895" y="343285"/>
                      <a:pt x="618260" y="341012"/>
                    </a:cubicBezTo>
                    <a:cubicBezTo>
                      <a:pt x="635450" y="329283"/>
                      <a:pt x="659551" y="320828"/>
                      <a:pt x="674376" y="307463"/>
                    </a:cubicBezTo>
                    <a:cubicBezTo>
                      <a:pt x="680015" y="302735"/>
                      <a:pt x="680833" y="294280"/>
                      <a:pt x="676013" y="288643"/>
                    </a:cubicBezTo>
                    <a:cubicBezTo>
                      <a:pt x="671284" y="282915"/>
                      <a:pt x="662825" y="282188"/>
                      <a:pt x="657186" y="286916"/>
                    </a:cubicBezTo>
                    <a:cubicBezTo>
                      <a:pt x="642180" y="298462"/>
                      <a:pt x="618442" y="304099"/>
                      <a:pt x="601343" y="313918"/>
                    </a:cubicBezTo>
                    <a:cubicBezTo>
                      <a:pt x="595159" y="317464"/>
                      <a:pt x="589702" y="321646"/>
                      <a:pt x="585245" y="326283"/>
                    </a:cubicBezTo>
                    <a:close/>
                    <a:moveTo>
                      <a:pt x="97937" y="345194"/>
                    </a:moveTo>
                    <a:cubicBezTo>
                      <a:pt x="94390" y="342739"/>
                      <a:pt x="91661" y="339557"/>
                      <a:pt x="89297" y="336284"/>
                    </a:cubicBezTo>
                    <a:cubicBezTo>
                      <a:pt x="88296" y="335011"/>
                      <a:pt x="87387" y="333557"/>
                      <a:pt x="86659" y="332193"/>
                    </a:cubicBezTo>
                    <a:cubicBezTo>
                      <a:pt x="75199" y="347194"/>
                      <a:pt x="100302" y="377925"/>
                      <a:pt x="109942" y="350286"/>
                    </a:cubicBezTo>
                    <a:cubicBezTo>
                      <a:pt x="108396" y="349649"/>
                      <a:pt x="106941" y="348831"/>
                      <a:pt x="105850" y="347740"/>
                    </a:cubicBezTo>
                    <a:cubicBezTo>
                      <a:pt x="102848" y="346831"/>
                      <a:pt x="99210" y="346012"/>
                      <a:pt x="97937" y="345194"/>
                    </a:cubicBezTo>
                    <a:close/>
                    <a:moveTo>
                      <a:pt x="83931" y="326465"/>
                    </a:moveTo>
                    <a:cubicBezTo>
                      <a:pt x="84749" y="328374"/>
                      <a:pt x="85659" y="330284"/>
                      <a:pt x="86659" y="332193"/>
                    </a:cubicBezTo>
                    <a:cubicBezTo>
                      <a:pt x="90752" y="326829"/>
                      <a:pt x="99483" y="323465"/>
                      <a:pt x="115217" y="325465"/>
                    </a:cubicBezTo>
                    <a:cubicBezTo>
                      <a:pt x="109033" y="325101"/>
                      <a:pt x="103303" y="329374"/>
                      <a:pt x="101939" y="335648"/>
                    </a:cubicBezTo>
                    <a:cubicBezTo>
                      <a:pt x="101029" y="340194"/>
                      <a:pt x="102575" y="344740"/>
                      <a:pt x="105850" y="347740"/>
                    </a:cubicBezTo>
                    <a:cubicBezTo>
                      <a:pt x="108305" y="348467"/>
                      <a:pt x="110306" y="349195"/>
                      <a:pt x="109942" y="350195"/>
                    </a:cubicBezTo>
                    <a:lnTo>
                      <a:pt x="109942" y="350286"/>
                    </a:lnTo>
                    <a:cubicBezTo>
                      <a:pt x="110488" y="350558"/>
                      <a:pt x="111216" y="350740"/>
                      <a:pt x="111852" y="350831"/>
                    </a:cubicBezTo>
                    <a:cubicBezTo>
                      <a:pt x="113853" y="351377"/>
                      <a:pt x="115035" y="351286"/>
                      <a:pt x="115490" y="351286"/>
                    </a:cubicBezTo>
                    <a:cubicBezTo>
                      <a:pt x="119219" y="351377"/>
                      <a:pt x="121311" y="349740"/>
                      <a:pt x="122493" y="349013"/>
                    </a:cubicBezTo>
                    <a:cubicBezTo>
                      <a:pt x="127223" y="346194"/>
                      <a:pt x="128132" y="341830"/>
                      <a:pt x="128041" y="337284"/>
                    </a:cubicBezTo>
                    <a:cubicBezTo>
                      <a:pt x="128041" y="336375"/>
                      <a:pt x="127405" y="329920"/>
                      <a:pt x="119765" y="326283"/>
                    </a:cubicBezTo>
                    <a:lnTo>
                      <a:pt x="114308" y="323647"/>
                    </a:lnTo>
                    <a:lnTo>
                      <a:pt x="111125" y="316919"/>
                    </a:lnTo>
                    <a:cubicBezTo>
                      <a:pt x="110124" y="313645"/>
                      <a:pt x="111307" y="310463"/>
                      <a:pt x="112762" y="307463"/>
                    </a:cubicBezTo>
                    <a:cubicBezTo>
                      <a:pt x="114672" y="303463"/>
                      <a:pt x="118128" y="300099"/>
                      <a:pt x="121948" y="296917"/>
                    </a:cubicBezTo>
                    <a:cubicBezTo>
                      <a:pt x="132225" y="288189"/>
                      <a:pt x="145231" y="280460"/>
                      <a:pt x="159237" y="272823"/>
                    </a:cubicBezTo>
                    <a:cubicBezTo>
                      <a:pt x="167150" y="268550"/>
                      <a:pt x="175426" y="264277"/>
                      <a:pt x="183793" y="260186"/>
                    </a:cubicBezTo>
                    <a:cubicBezTo>
                      <a:pt x="196526" y="253912"/>
                      <a:pt x="209350" y="247821"/>
                      <a:pt x="221992" y="242820"/>
                    </a:cubicBezTo>
                    <a:cubicBezTo>
                      <a:pt x="228086" y="240275"/>
                      <a:pt x="234816" y="237365"/>
                      <a:pt x="241001" y="236092"/>
                    </a:cubicBezTo>
                    <a:cubicBezTo>
                      <a:pt x="242547" y="235820"/>
                      <a:pt x="243911" y="235456"/>
                      <a:pt x="245275" y="235456"/>
                    </a:cubicBezTo>
                    <a:cubicBezTo>
                      <a:pt x="245730" y="235456"/>
                      <a:pt x="246367" y="235183"/>
                      <a:pt x="246731" y="235092"/>
                    </a:cubicBezTo>
                    <a:cubicBezTo>
                      <a:pt x="246549" y="234729"/>
                      <a:pt x="246276" y="234092"/>
                      <a:pt x="246640" y="234001"/>
                    </a:cubicBezTo>
                    <a:cubicBezTo>
                      <a:pt x="246912" y="233819"/>
                      <a:pt x="247094" y="234638"/>
                      <a:pt x="247185" y="235092"/>
                    </a:cubicBezTo>
                    <a:cubicBezTo>
                      <a:pt x="248277" y="242457"/>
                      <a:pt x="255007" y="247548"/>
                      <a:pt x="262374" y="246548"/>
                    </a:cubicBezTo>
                    <a:cubicBezTo>
                      <a:pt x="269650" y="245548"/>
                      <a:pt x="274834" y="238729"/>
                      <a:pt x="273743" y="231365"/>
                    </a:cubicBezTo>
                    <a:cubicBezTo>
                      <a:pt x="272742" y="218091"/>
                      <a:pt x="265284" y="211635"/>
                      <a:pt x="256098" y="207999"/>
                    </a:cubicBezTo>
                    <a:cubicBezTo>
                      <a:pt x="244821" y="203635"/>
                      <a:pt x="226449" y="207544"/>
                      <a:pt x="210987" y="212090"/>
                    </a:cubicBezTo>
                    <a:cubicBezTo>
                      <a:pt x="191797" y="218272"/>
                      <a:pt x="171242" y="225637"/>
                      <a:pt x="152598" y="235274"/>
                    </a:cubicBezTo>
                    <a:cubicBezTo>
                      <a:pt x="131952" y="245912"/>
                      <a:pt x="113671" y="259095"/>
                      <a:pt x="99665" y="272641"/>
                    </a:cubicBezTo>
                    <a:cubicBezTo>
                      <a:pt x="91116" y="281279"/>
                      <a:pt x="84749" y="291007"/>
                      <a:pt x="82475" y="301190"/>
                    </a:cubicBezTo>
                    <a:cubicBezTo>
                      <a:pt x="80475" y="309554"/>
                      <a:pt x="80566" y="318192"/>
                      <a:pt x="83931" y="326465"/>
                    </a:cubicBezTo>
                    <a:close/>
                    <a:moveTo>
                      <a:pt x="44186" y="320555"/>
                    </a:moveTo>
                    <a:cubicBezTo>
                      <a:pt x="45823" y="318737"/>
                      <a:pt x="48187" y="312191"/>
                      <a:pt x="43276" y="304190"/>
                    </a:cubicBezTo>
                    <a:cubicBezTo>
                      <a:pt x="41912" y="302008"/>
                      <a:pt x="36546" y="295644"/>
                      <a:pt x="36546" y="295644"/>
                    </a:cubicBezTo>
                    <a:cubicBezTo>
                      <a:pt x="36546" y="295644"/>
                      <a:pt x="37183" y="296189"/>
                      <a:pt x="37273" y="296371"/>
                    </a:cubicBezTo>
                    <a:cubicBezTo>
                      <a:pt x="35909" y="294007"/>
                      <a:pt x="35000" y="291462"/>
                      <a:pt x="34090" y="288916"/>
                    </a:cubicBezTo>
                    <a:cubicBezTo>
                      <a:pt x="33363" y="286825"/>
                      <a:pt x="33454" y="284643"/>
                      <a:pt x="33999" y="282733"/>
                    </a:cubicBezTo>
                    <a:cubicBezTo>
                      <a:pt x="34363" y="281279"/>
                      <a:pt x="36091" y="281006"/>
                      <a:pt x="37364" y="280097"/>
                    </a:cubicBezTo>
                    <a:cubicBezTo>
                      <a:pt x="39274" y="278733"/>
                      <a:pt x="41457" y="277551"/>
                      <a:pt x="43822" y="276369"/>
                    </a:cubicBezTo>
                    <a:cubicBezTo>
                      <a:pt x="51825" y="272369"/>
                      <a:pt x="60920" y="268641"/>
                      <a:pt x="69197" y="264368"/>
                    </a:cubicBezTo>
                    <a:cubicBezTo>
                      <a:pt x="74654" y="261459"/>
                      <a:pt x="79747" y="258549"/>
                      <a:pt x="83931" y="254821"/>
                    </a:cubicBezTo>
                    <a:cubicBezTo>
                      <a:pt x="90024" y="250639"/>
                      <a:pt x="91570" y="242366"/>
                      <a:pt x="87478" y="236183"/>
                    </a:cubicBezTo>
                    <a:cubicBezTo>
                      <a:pt x="83294" y="230092"/>
                      <a:pt x="74927" y="228455"/>
                      <a:pt x="68833" y="232638"/>
                    </a:cubicBezTo>
                    <a:cubicBezTo>
                      <a:pt x="62921" y="235638"/>
                      <a:pt x="55554" y="236456"/>
                      <a:pt x="48187" y="238274"/>
                    </a:cubicBezTo>
                    <a:cubicBezTo>
                      <a:pt x="38456" y="240547"/>
                      <a:pt x="28815" y="243184"/>
                      <a:pt x="21175" y="247457"/>
                    </a:cubicBezTo>
                    <a:cubicBezTo>
                      <a:pt x="9807" y="253821"/>
                      <a:pt x="2258" y="263368"/>
                      <a:pt x="348" y="275915"/>
                    </a:cubicBezTo>
                    <a:cubicBezTo>
                      <a:pt x="-380" y="282279"/>
                      <a:pt x="-107" y="288825"/>
                      <a:pt x="2531" y="295098"/>
                    </a:cubicBezTo>
                    <a:cubicBezTo>
                      <a:pt x="5350" y="301826"/>
                      <a:pt x="9443" y="308463"/>
                      <a:pt x="14627" y="313737"/>
                    </a:cubicBezTo>
                    <a:cubicBezTo>
                      <a:pt x="14991" y="314191"/>
                      <a:pt x="18629" y="315737"/>
                      <a:pt x="21084" y="317373"/>
                    </a:cubicBezTo>
                    <a:lnTo>
                      <a:pt x="20903" y="315282"/>
                    </a:lnTo>
                    <a:cubicBezTo>
                      <a:pt x="21084" y="316100"/>
                      <a:pt x="21266" y="316919"/>
                      <a:pt x="21630" y="317737"/>
                    </a:cubicBezTo>
                    <a:lnTo>
                      <a:pt x="21084" y="317373"/>
                    </a:lnTo>
                    <a:cubicBezTo>
                      <a:pt x="21266" y="319555"/>
                      <a:pt x="21630" y="321737"/>
                      <a:pt x="22994" y="320374"/>
                    </a:cubicBezTo>
                    <a:cubicBezTo>
                      <a:pt x="23813" y="321737"/>
                      <a:pt x="24995" y="322919"/>
                      <a:pt x="26359" y="323828"/>
                    </a:cubicBezTo>
                    <a:cubicBezTo>
                      <a:pt x="32180" y="327829"/>
                      <a:pt x="40184" y="326374"/>
                      <a:pt x="44186" y="320555"/>
                    </a:cubicBezTo>
                    <a:close/>
                    <a:moveTo>
                      <a:pt x="57373" y="347831"/>
                    </a:moveTo>
                    <a:cubicBezTo>
                      <a:pt x="50643" y="344830"/>
                      <a:pt x="42730" y="347831"/>
                      <a:pt x="39729" y="354650"/>
                    </a:cubicBezTo>
                    <a:cubicBezTo>
                      <a:pt x="34545" y="362650"/>
                      <a:pt x="32999" y="376015"/>
                      <a:pt x="35818" y="390017"/>
                    </a:cubicBezTo>
                    <a:cubicBezTo>
                      <a:pt x="37364" y="397199"/>
                      <a:pt x="40639" y="404382"/>
                      <a:pt x="45186" y="410564"/>
                    </a:cubicBezTo>
                    <a:cubicBezTo>
                      <a:pt x="47551" y="413837"/>
                      <a:pt x="50279" y="416838"/>
                      <a:pt x="53553" y="419202"/>
                    </a:cubicBezTo>
                    <a:cubicBezTo>
                      <a:pt x="65468" y="428021"/>
                      <a:pt x="80656" y="433476"/>
                      <a:pt x="99028" y="427384"/>
                    </a:cubicBezTo>
                    <a:cubicBezTo>
                      <a:pt x="106031" y="426111"/>
                      <a:pt x="110670" y="419383"/>
                      <a:pt x="109397" y="412383"/>
                    </a:cubicBezTo>
                    <a:cubicBezTo>
                      <a:pt x="108123" y="405473"/>
                      <a:pt x="101393" y="400836"/>
                      <a:pt x="94481" y="402109"/>
                    </a:cubicBezTo>
                    <a:cubicBezTo>
                      <a:pt x="86295" y="402382"/>
                      <a:pt x="81475" y="397745"/>
                      <a:pt x="77291" y="393199"/>
                    </a:cubicBezTo>
                    <a:cubicBezTo>
                      <a:pt x="75199" y="390926"/>
                      <a:pt x="73653" y="388289"/>
                      <a:pt x="72107" y="385653"/>
                    </a:cubicBezTo>
                    <a:cubicBezTo>
                      <a:pt x="70288" y="382562"/>
                      <a:pt x="68378" y="379743"/>
                      <a:pt x="67287" y="376561"/>
                    </a:cubicBezTo>
                    <a:cubicBezTo>
                      <a:pt x="66195" y="373470"/>
                      <a:pt x="64740" y="370651"/>
                      <a:pt x="64649" y="367924"/>
                    </a:cubicBezTo>
                    <a:cubicBezTo>
                      <a:pt x="64649" y="367014"/>
                      <a:pt x="64013" y="366287"/>
                      <a:pt x="64195" y="365560"/>
                    </a:cubicBezTo>
                    <a:cubicBezTo>
                      <a:pt x="67196" y="358741"/>
                      <a:pt x="64195" y="350831"/>
                      <a:pt x="57373" y="347831"/>
                    </a:cubicBezTo>
                    <a:close/>
                    <a:moveTo>
                      <a:pt x="295571" y="171268"/>
                    </a:moveTo>
                    <a:cubicBezTo>
                      <a:pt x="302937" y="169177"/>
                      <a:pt x="311123" y="168086"/>
                      <a:pt x="319581" y="167358"/>
                    </a:cubicBezTo>
                    <a:cubicBezTo>
                      <a:pt x="322946" y="167085"/>
                      <a:pt x="326403" y="167267"/>
                      <a:pt x="329859" y="167358"/>
                    </a:cubicBezTo>
                    <a:cubicBezTo>
                      <a:pt x="332769" y="167449"/>
                      <a:pt x="335770" y="167358"/>
                      <a:pt x="338772" y="168086"/>
                    </a:cubicBezTo>
                    <a:cubicBezTo>
                      <a:pt x="340409" y="168449"/>
                      <a:pt x="344229" y="169631"/>
                      <a:pt x="347776" y="171540"/>
                    </a:cubicBezTo>
                    <a:cubicBezTo>
                      <a:pt x="348685" y="171995"/>
                      <a:pt x="350322" y="172359"/>
                      <a:pt x="351596" y="172813"/>
                    </a:cubicBezTo>
                    <a:cubicBezTo>
                      <a:pt x="351323" y="175450"/>
                      <a:pt x="351868" y="178268"/>
                      <a:pt x="353324" y="180723"/>
                    </a:cubicBezTo>
                    <a:cubicBezTo>
                      <a:pt x="356871" y="186815"/>
                      <a:pt x="364783" y="188906"/>
                      <a:pt x="370877" y="185269"/>
                    </a:cubicBezTo>
                    <a:cubicBezTo>
                      <a:pt x="374515" y="183905"/>
                      <a:pt x="376243" y="181087"/>
                      <a:pt x="377971" y="178905"/>
                    </a:cubicBezTo>
                    <a:cubicBezTo>
                      <a:pt x="381518" y="174450"/>
                      <a:pt x="380972" y="168904"/>
                      <a:pt x="379244" y="162540"/>
                    </a:cubicBezTo>
                    <a:cubicBezTo>
                      <a:pt x="377516" y="156357"/>
                      <a:pt x="370149" y="148902"/>
                      <a:pt x="362782" y="142810"/>
                    </a:cubicBezTo>
                    <a:cubicBezTo>
                      <a:pt x="357416" y="138355"/>
                      <a:pt x="351686" y="135719"/>
                      <a:pt x="348958" y="134537"/>
                    </a:cubicBezTo>
                    <a:cubicBezTo>
                      <a:pt x="343228" y="132446"/>
                      <a:pt x="337316" y="131264"/>
                      <a:pt x="331314" y="131082"/>
                    </a:cubicBezTo>
                    <a:cubicBezTo>
                      <a:pt x="327494" y="130991"/>
                      <a:pt x="323674" y="131264"/>
                      <a:pt x="319945" y="131991"/>
                    </a:cubicBezTo>
                    <a:cubicBezTo>
                      <a:pt x="314670" y="132991"/>
                      <a:pt x="309486" y="134355"/>
                      <a:pt x="304484" y="136355"/>
                    </a:cubicBezTo>
                    <a:cubicBezTo>
                      <a:pt x="297299" y="139355"/>
                      <a:pt x="290659" y="142992"/>
                      <a:pt x="284657" y="146811"/>
                    </a:cubicBezTo>
                    <a:cubicBezTo>
                      <a:pt x="277926" y="149811"/>
                      <a:pt x="274925" y="157721"/>
                      <a:pt x="277926" y="164449"/>
                    </a:cubicBezTo>
                    <a:cubicBezTo>
                      <a:pt x="280928" y="171268"/>
                      <a:pt x="288840" y="174268"/>
                      <a:pt x="295571" y="171268"/>
                    </a:cubicBezTo>
                    <a:close/>
                    <a:moveTo>
                      <a:pt x="1595878" y="509120"/>
                    </a:moveTo>
                    <a:cubicBezTo>
                      <a:pt x="1581144" y="507847"/>
                      <a:pt x="1566228" y="503392"/>
                      <a:pt x="1551495" y="497755"/>
                    </a:cubicBezTo>
                    <a:cubicBezTo>
                      <a:pt x="1528121" y="488754"/>
                      <a:pt x="1505383" y="476389"/>
                      <a:pt x="1485465" y="466388"/>
                    </a:cubicBezTo>
                    <a:cubicBezTo>
                      <a:pt x="1433351" y="440294"/>
                      <a:pt x="1384420" y="405564"/>
                      <a:pt x="1339764" y="366742"/>
                    </a:cubicBezTo>
                    <a:cubicBezTo>
                      <a:pt x="1294016" y="327011"/>
                      <a:pt x="1252634" y="282915"/>
                      <a:pt x="1218164" y="237820"/>
                    </a:cubicBezTo>
                    <a:cubicBezTo>
                      <a:pt x="1197791" y="211726"/>
                      <a:pt x="1182057" y="182814"/>
                      <a:pt x="1162685" y="156175"/>
                    </a:cubicBezTo>
                    <a:cubicBezTo>
                      <a:pt x="1153954" y="144083"/>
                      <a:pt x="1144404" y="132446"/>
                      <a:pt x="1133581" y="121626"/>
                    </a:cubicBezTo>
                    <a:cubicBezTo>
                      <a:pt x="1104386" y="92623"/>
                      <a:pt x="1067279" y="67348"/>
                      <a:pt x="1027079" y="46710"/>
                    </a:cubicBezTo>
                    <a:cubicBezTo>
                      <a:pt x="988334" y="26890"/>
                      <a:pt x="946861" y="11343"/>
                      <a:pt x="907207" y="523"/>
                    </a:cubicBezTo>
                    <a:cubicBezTo>
                      <a:pt x="900386" y="-1477"/>
                      <a:pt x="893201" y="2433"/>
                      <a:pt x="891291" y="9251"/>
                    </a:cubicBezTo>
                    <a:cubicBezTo>
                      <a:pt x="889290" y="16070"/>
                      <a:pt x="893201" y="23162"/>
                      <a:pt x="900022" y="25162"/>
                    </a:cubicBezTo>
                    <a:cubicBezTo>
                      <a:pt x="937584" y="36709"/>
                      <a:pt x="976784" y="52892"/>
                      <a:pt x="1013164" y="72894"/>
                    </a:cubicBezTo>
                    <a:cubicBezTo>
                      <a:pt x="1049816" y="93078"/>
                      <a:pt x="1083650" y="117171"/>
                      <a:pt x="1110025" y="144720"/>
                    </a:cubicBezTo>
                    <a:cubicBezTo>
                      <a:pt x="1119393" y="154539"/>
                      <a:pt x="1127487" y="164994"/>
                      <a:pt x="1135036" y="175814"/>
                    </a:cubicBezTo>
                    <a:cubicBezTo>
                      <a:pt x="1154045" y="203271"/>
                      <a:pt x="1169597" y="232819"/>
                      <a:pt x="1189788" y="259640"/>
                    </a:cubicBezTo>
                    <a:cubicBezTo>
                      <a:pt x="1225804" y="306463"/>
                      <a:pt x="1268550" y="352740"/>
                      <a:pt x="1316845" y="393472"/>
                    </a:cubicBezTo>
                    <a:cubicBezTo>
                      <a:pt x="1364229" y="433476"/>
                      <a:pt x="1416707" y="468115"/>
                      <a:pt x="1472096" y="494118"/>
                    </a:cubicBezTo>
                    <a:cubicBezTo>
                      <a:pt x="1493014" y="503846"/>
                      <a:pt x="1517025" y="515938"/>
                      <a:pt x="1541763" y="524485"/>
                    </a:cubicBezTo>
                    <a:cubicBezTo>
                      <a:pt x="1559043" y="530576"/>
                      <a:pt x="1576779" y="534940"/>
                      <a:pt x="1593968" y="535850"/>
                    </a:cubicBezTo>
                    <a:cubicBezTo>
                      <a:pt x="1601335" y="536395"/>
                      <a:pt x="1607702" y="530849"/>
                      <a:pt x="1608247" y="523394"/>
                    </a:cubicBezTo>
                    <a:cubicBezTo>
                      <a:pt x="1608793" y="516029"/>
                      <a:pt x="1603245" y="509665"/>
                      <a:pt x="1595878" y="509120"/>
                    </a:cubicBezTo>
                    <a:close/>
                    <a:moveTo>
                      <a:pt x="1193881" y="514847"/>
                    </a:moveTo>
                    <a:cubicBezTo>
                      <a:pt x="1191334" y="515029"/>
                      <a:pt x="1188605" y="515757"/>
                      <a:pt x="1185968" y="516120"/>
                    </a:cubicBezTo>
                    <a:cubicBezTo>
                      <a:pt x="1185604" y="512575"/>
                      <a:pt x="1183876" y="508574"/>
                      <a:pt x="1178237" y="505847"/>
                    </a:cubicBezTo>
                    <a:cubicBezTo>
                      <a:pt x="1177419" y="505483"/>
                      <a:pt x="1175782" y="504846"/>
                      <a:pt x="1173417" y="504028"/>
                    </a:cubicBezTo>
                    <a:cubicBezTo>
                      <a:pt x="1163685" y="500573"/>
                      <a:pt x="1138856" y="492663"/>
                      <a:pt x="1137310" y="492209"/>
                    </a:cubicBezTo>
                    <a:cubicBezTo>
                      <a:pt x="1124668" y="488027"/>
                      <a:pt x="1112026" y="483753"/>
                      <a:pt x="1099475" y="479208"/>
                    </a:cubicBezTo>
                    <a:cubicBezTo>
                      <a:pt x="1086924" y="474753"/>
                      <a:pt x="1074555" y="470025"/>
                      <a:pt x="1062185" y="465115"/>
                    </a:cubicBezTo>
                    <a:cubicBezTo>
                      <a:pt x="1019166" y="448114"/>
                      <a:pt x="969508" y="425293"/>
                      <a:pt x="933946" y="393108"/>
                    </a:cubicBezTo>
                    <a:cubicBezTo>
                      <a:pt x="911027" y="372379"/>
                      <a:pt x="894019" y="347649"/>
                      <a:pt x="890745" y="317100"/>
                    </a:cubicBezTo>
                    <a:cubicBezTo>
                      <a:pt x="889927" y="310191"/>
                      <a:pt x="890018" y="303008"/>
                      <a:pt x="890927" y="295916"/>
                    </a:cubicBezTo>
                    <a:cubicBezTo>
                      <a:pt x="891837" y="288916"/>
                      <a:pt x="893565" y="281915"/>
                      <a:pt x="896111" y="275369"/>
                    </a:cubicBezTo>
                    <a:cubicBezTo>
                      <a:pt x="912755" y="232365"/>
                      <a:pt x="961595" y="231274"/>
                      <a:pt x="998521" y="245366"/>
                    </a:cubicBezTo>
                    <a:cubicBezTo>
                      <a:pt x="1013618" y="251185"/>
                      <a:pt x="1027079" y="259458"/>
                      <a:pt x="1036083" y="269550"/>
                    </a:cubicBezTo>
                    <a:cubicBezTo>
                      <a:pt x="1041904" y="276278"/>
                      <a:pt x="1045996" y="283552"/>
                      <a:pt x="1045996" y="291280"/>
                    </a:cubicBezTo>
                    <a:cubicBezTo>
                      <a:pt x="1045996" y="302826"/>
                      <a:pt x="1037811" y="314191"/>
                      <a:pt x="1020348" y="325283"/>
                    </a:cubicBezTo>
                    <a:cubicBezTo>
                      <a:pt x="1014073" y="329102"/>
                      <a:pt x="1012072" y="337375"/>
                      <a:pt x="1015892" y="343648"/>
                    </a:cubicBezTo>
                    <a:cubicBezTo>
                      <a:pt x="1019712" y="350013"/>
                      <a:pt x="1027988" y="352013"/>
                      <a:pt x="1034355" y="348194"/>
                    </a:cubicBezTo>
                    <a:cubicBezTo>
                      <a:pt x="1063550" y="331193"/>
                      <a:pt x="1074464" y="310736"/>
                      <a:pt x="1075191" y="291825"/>
                    </a:cubicBezTo>
                    <a:cubicBezTo>
                      <a:pt x="1076283" y="261731"/>
                      <a:pt x="1048634" y="231274"/>
                      <a:pt x="1010526" y="215363"/>
                    </a:cubicBezTo>
                    <a:cubicBezTo>
                      <a:pt x="957502" y="193179"/>
                      <a:pt x="888380" y="200089"/>
                      <a:pt x="862642" y="262004"/>
                    </a:cubicBezTo>
                    <a:cubicBezTo>
                      <a:pt x="858913" y="271278"/>
                      <a:pt x="856366" y="281188"/>
                      <a:pt x="855002" y="291189"/>
                    </a:cubicBezTo>
                    <a:cubicBezTo>
                      <a:pt x="853638" y="301190"/>
                      <a:pt x="853547" y="311373"/>
                      <a:pt x="854638" y="321283"/>
                    </a:cubicBezTo>
                    <a:cubicBezTo>
                      <a:pt x="859459" y="360741"/>
                      <a:pt x="880650" y="393108"/>
                      <a:pt x="910845" y="419202"/>
                    </a:cubicBezTo>
                    <a:cubicBezTo>
                      <a:pt x="950044" y="453205"/>
                      <a:pt x="1004432" y="476480"/>
                      <a:pt x="1051453" y="493482"/>
                    </a:cubicBezTo>
                    <a:cubicBezTo>
                      <a:pt x="1064277" y="498028"/>
                      <a:pt x="1077192" y="502483"/>
                      <a:pt x="1090198" y="506574"/>
                    </a:cubicBezTo>
                    <a:cubicBezTo>
                      <a:pt x="1103204" y="510756"/>
                      <a:pt x="1116300" y="514666"/>
                      <a:pt x="1129397" y="518302"/>
                    </a:cubicBezTo>
                    <a:cubicBezTo>
                      <a:pt x="1130216" y="518575"/>
                      <a:pt x="1138310" y="520757"/>
                      <a:pt x="1146950" y="523212"/>
                    </a:cubicBezTo>
                    <a:lnTo>
                      <a:pt x="1146950" y="523212"/>
                    </a:lnTo>
                    <a:cubicBezTo>
                      <a:pt x="1113026" y="528758"/>
                      <a:pt x="1079557" y="536122"/>
                      <a:pt x="1046633" y="544851"/>
                    </a:cubicBezTo>
                    <a:cubicBezTo>
                      <a:pt x="1013618" y="553670"/>
                      <a:pt x="981058" y="563943"/>
                      <a:pt x="948862" y="575126"/>
                    </a:cubicBezTo>
                    <a:cubicBezTo>
                      <a:pt x="914756" y="587127"/>
                      <a:pt x="880559" y="600129"/>
                      <a:pt x="848181" y="616040"/>
                    </a:cubicBezTo>
                    <a:cubicBezTo>
                      <a:pt x="825898" y="626950"/>
                      <a:pt x="804525" y="639314"/>
                      <a:pt x="784516" y="653407"/>
                    </a:cubicBezTo>
                    <a:cubicBezTo>
                      <a:pt x="755321" y="674227"/>
                      <a:pt x="730765" y="698957"/>
                      <a:pt x="702388" y="719959"/>
                    </a:cubicBezTo>
                    <a:cubicBezTo>
                      <a:pt x="691293" y="728141"/>
                      <a:pt x="679742" y="735779"/>
                      <a:pt x="666827" y="742234"/>
                    </a:cubicBezTo>
                    <a:cubicBezTo>
                      <a:pt x="622808" y="764327"/>
                      <a:pt x="577151" y="778692"/>
                      <a:pt x="530585" y="789329"/>
                    </a:cubicBezTo>
                    <a:cubicBezTo>
                      <a:pt x="459098" y="805513"/>
                      <a:pt x="385338" y="812786"/>
                      <a:pt x="311487" y="823242"/>
                    </a:cubicBezTo>
                    <a:cubicBezTo>
                      <a:pt x="304120" y="824151"/>
                      <a:pt x="298936" y="830879"/>
                      <a:pt x="299845" y="838244"/>
                    </a:cubicBezTo>
                    <a:cubicBezTo>
                      <a:pt x="300755" y="845517"/>
                      <a:pt x="307485" y="850790"/>
                      <a:pt x="314852" y="849790"/>
                    </a:cubicBezTo>
                    <a:cubicBezTo>
                      <a:pt x="389885" y="841334"/>
                      <a:pt x="464737" y="836334"/>
                      <a:pt x="537497" y="821514"/>
                    </a:cubicBezTo>
                    <a:cubicBezTo>
                      <a:pt x="587064" y="811513"/>
                      <a:pt x="635631" y="796876"/>
                      <a:pt x="682561" y="774237"/>
                    </a:cubicBezTo>
                    <a:cubicBezTo>
                      <a:pt x="697568" y="767055"/>
                      <a:pt x="711120" y="758417"/>
                      <a:pt x="723853" y="749053"/>
                    </a:cubicBezTo>
                    <a:cubicBezTo>
                      <a:pt x="752138" y="728232"/>
                      <a:pt x="776421" y="703503"/>
                      <a:pt x="805525" y="682682"/>
                    </a:cubicBezTo>
                    <a:cubicBezTo>
                      <a:pt x="828354" y="666044"/>
                      <a:pt x="853365" y="652043"/>
                      <a:pt x="879376" y="639678"/>
                    </a:cubicBezTo>
                    <a:cubicBezTo>
                      <a:pt x="905661" y="627131"/>
                      <a:pt x="932855" y="616221"/>
                      <a:pt x="960049" y="606038"/>
                    </a:cubicBezTo>
                    <a:cubicBezTo>
                      <a:pt x="991245" y="594401"/>
                      <a:pt x="1022804" y="583582"/>
                      <a:pt x="1054819" y="574126"/>
                    </a:cubicBezTo>
                    <a:cubicBezTo>
                      <a:pt x="1086651" y="564761"/>
                      <a:pt x="1118938" y="556761"/>
                      <a:pt x="1151680" y="550487"/>
                    </a:cubicBezTo>
                    <a:cubicBezTo>
                      <a:pt x="1159865" y="548942"/>
                      <a:pt x="1175782" y="544214"/>
                      <a:pt x="1190515" y="541850"/>
                    </a:cubicBezTo>
                    <a:cubicBezTo>
                      <a:pt x="1198246" y="540577"/>
                      <a:pt x="1205522" y="539214"/>
                      <a:pt x="1209979" y="541032"/>
                    </a:cubicBezTo>
                    <a:cubicBezTo>
                      <a:pt x="1216436" y="543850"/>
                      <a:pt x="1223985" y="540850"/>
                      <a:pt x="1226804" y="534395"/>
                    </a:cubicBezTo>
                    <a:cubicBezTo>
                      <a:pt x="1229624" y="527849"/>
                      <a:pt x="1226622" y="520303"/>
                      <a:pt x="1220074" y="517484"/>
                    </a:cubicBezTo>
                    <a:cubicBezTo>
                      <a:pt x="1213889" y="514666"/>
                      <a:pt x="1204522" y="513938"/>
                      <a:pt x="1193881" y="51484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4" name="Google Shape;723;p12">
                <a:extLst>
                  <a:ext uri="{FF2B5EF4-FFF2-40B4-BE49-F238E27FC236}">
                    <a16:creationId xmlns:a16="http://schemas.microsoft.com/office/drawing/2014/main" id="{454D8932-3B42-49AA-9223-FFF0512A03B8}"/>
                  </a:ext>
                </a:extLst>
              </p:cNvPr>
              <p:cNvSpPr/>
              <p:nvPr/>
            </p:nvSpPr>
            <p:spPr>
              <a:xfrm rot="-5400000">
                <a:off x="8585310" y="3629262"/>
                <a:ext cx="169426" cy="223085"/>
              </a:xfrm>
              <a:custGeom>
                <a:avLst/>
                <a:gdLst/>
                <a:ahLst/>
                <a:cxnLst/>
                <a:rect l="l" t="t" r="r" b="b"/>
                <a:pathLst>
                  <a:path w="338852" h="446169" extrusionOk="0">
                    <a:moveTo>
                      <a:pt x="337986" y="268954"/>
                    </a:moveTo>
                    <a:lnTo>
                      <a:pt x="337258" y="269318"/>
                    </a:lnTo>
                    <a:cubicBezTo>
                      <a:pt x="338168" y="273864"/>
                      <a:pt x="95787" y="481612"/>
                      <a:pt x="60407" y="440880"/>
                    </a:cubicBezTo>
                    <a:cubicBezTo>
                      <a:pt x="42309" y="419969"/>
                      <a:pt x="95787" y="381602"/>
                      <a:pt x="161089" y="345234"/>
                    </a:cubicBezTo>
                    <a:cubicBezTo>
                      <a:pt x="89148" y="371510"/>
                      <a:pt x="21754" y="387966"/>
                      <a:pt x="12295" y="361782"/>
                    </a:cubicBezTo>
                    <a:cubicBezTo>
                      <a:pt x="3837" y="338325"/>
                      <a:pt x="61044" y="317323"/>
                      <a:pt x="130530" y="300957"/>
                    </a:cubicBezTo>
                    <a:cubicBezTo>
                      <a:pt x="60771" y="309140"/>
                      <a:pt x="1290" y="308685"/>
                      <a:pt x="17" y="283228"/>
                    </a:cubicBezTo>
                    <a:cubicBezTo>
                      <a:pt x="-1256" y="256680"/>
                      <a:pt x="69502" y="249134"/>
                      <a:pt x="147992" y="248861"/>
                    </a:cubicBezTo>
                    <a:cubicBezTo>
                      <a:pt x="71594" y="236587"/>
                      <a:pt x="5201" y="218131"/>
                      <a:pt x="15024" y="191492"/>
                    </a:cubicBezTo>
                    <a:cubicBezTo>
                      <a:pt x="24755" y="165216"/>
                      <a:pt x="96878" y="179672"/>
                      <a:pt x="172003" y="202948"/>
                    </a:cubicBezTo>
                    <a:cubicBezTo>
                      <a:pt x="100789" y="172945"/>
                      <a:pt x="40126" y="138668"/>
                      <a:pt x="58498" y="114484"/>
                    </a:cubicBezTo>
                    <a:cubicBezTo>
                      <a:pt x="73413" y="94846"/>
                      <a:pt x="121708" y="113757"/>
                      <a:pt x="175095" y="144214"/>
                    </a:cubicBezTo>
                    <a:cubicBezTo>
                      <a:pt x="131166" y="103938"/>
                      <a:pt x="101790" y="66116"/>
                      <a:pt x="124163" y="50387"/>
                    </a:cubicBezTo>
                    <a:cubicBezTo>
                      <a:pt x="147446" y="34022"/>
                      <a:pt x="191648" y="72571"/>
                      <a:pt x="234576" y="122212"/>
                    </a:cubicBezTo>
                    <a:cubicBezTo>
                      <a:pt x="202107" y="65025"/>
                      <a:pt x="181825" y="11383"/>
                      <a:pt x="211748" y="1200"/>
                    </a:cubicBezTo>
                    <a:cubicBezTo>
                      <a:pt x="244581" y="-9983"/>
                      <a:pt x="276322" y="58842"/>
                      <a:pt x="299878" y="130395"/>
                    </a:cubicBezTo>
                    <a:cubicBezTo>
                      <a:pt x="314885" y="176218"/>
                      <a:pt x="344261" y="273136"/>
                      <a:pt x="337986" y="268954"/>
                    </a:cubicBezTo>
                    <a:lnTo>
                      <a:pt x="33798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5" name="Google Shape;724;p12">
                <a:extLst>
                  <a:ext uri="{FF2B5EF4-FFF2-40B4-BE49-F238E27FC236}">
                    <a16:creationId xmlns:a16="http://schemas.microsoft.com/office/drawing/2014/main" id="{4219F9F5-0840-4E41-B9AE-66911764D31D}"/>
                  </a:ext>
                </a:extLst>
              </p:cNvPr>
              <p:cNvSpPr/>
              <p:nvPr/>
            </p:nvSpPr>
            <p:spPr>
              <a:xfrm rot="-5400000">
                <a:off x="8655058" y="3522901"/>
                <a:ext cx="140729" cy="46559"/>
              </a:xfrm>
              <a:custGeom>
                <a:avLst/>
                <a:gdLst/>
                <a:ahLst/>
                <a:cxnLst/>
                <a:rect l="l" t="t" r="r" b="b"/>
                <a:pathLst>
                  <a:path w="281459" h="93118" extrusionOk="0">
                    <a:moveTo>
                      <a:pt x="4624" y="12540"/>
                    </a:moveTo>
                    <a:cubicBezTo>
                      <a:pt x="1259" y="11540"/>
                      <a:pt x="-742" y="7994"/>
                      <a:pt x="258" y="4539"/>
                    </a:cubicBezTo>
                    <a:cubicBezTo>
                      <a:pt x="1350" y="1175"/>
                      <a:pt x="4897" y="-734"/>
                      <a:pt x="8262" y="266"/>
                    </a:cubicBezTo>
                    <a:cubicBezTo>
                      <a:pt x="8262" y="266"/>
                      <a:pt x="37093" y="7903"/>
                      <a:pt x="75837" y="18631"/>
                    </a:cubicBezTo>
                    <a:cubicBezTo>
                      <a:pt x="96392" y="24359"/>
                      <a:pt x="119857" y="30905"/>
                      <a:pt x="143231" y="37724"/>
                    </a:cubicBezTo>
                    <a:cubicBezTo>
                      <a:pt x="161512" y="43179"/>
                      <a:pt x="179793" y="48816"/>
                      <a:pt x="196710" y="54180"/>
                    </a:cubicBezTo>
                    <a:cubicBezTo>
                      <a:pt x="241639" y="68272"/>
                      <a:pt x="276654" y="80001"/>
                      <a:pt x="276654" y="80001"/>
                    </a:cubicBezTo>
                    <a:cubicBezTo>
                      <a:pt x="280201" y="81001"/>
                      <a:pt x="282202" y="84820"/>
                      <a:pt x="281202" y="88365"/>
                    </a:cubicBezTo>
                    <a:cubicBezTo>
                      <a:pt x="280110" y="91911"/>
                      <a:pt x="276381" y="93911"/>
                      <a:pt x="272834" y="92820"/>
                    </a:cubicBezTo>
                    <a:cubicBezTo>
                      <a:pt x="272834" y="92820"/>
                      <a:pt x="237091" y="83456"/>
                      <a:pt x="191798" y="70636"/>
                    </a:cubicBezTo>
                    <a:cubicBezTo>
                      <a:pt x="174791" y="65818"/>
                      <a:pt x="156328" y="60635"/>
                      <a:pt x="138047" y="55089"/>
                    </a:cubicBezTo>
                    <a:cubicBezTo>
                      <a:pt x="114764" y="48089"/>
                      <a:pt x="91572" y="40633"/>
                      <a:pt x="71199" y="34178"/>
                    </a:cubicBezTo>
                    <a:cubicBezTo>
                      <a:pt x="32909" y="21995"/>
                      <a:pt x="4624" y="12540"/>
                      <a:pt x="4624" y="12540"/>
                    </a:cubicBezTo>
                    <a:lnTo>
                      <a:pt x="4624" y="12540"/>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6" name="Google Shape;725;p12">
                <a:extLst>
                  <a:ext uri="{FF2B5EF4-FFF2-40B4-BE49-F238E27FC236}">
                    <a16:creationId xmlns:a16="http://schemas.microsoft.com/office/drawing/2014/main" id="{5F3175E8-1F51-4C1C-80FD-1511B9BB4BC3}"/>
                  </a:ext>
                </a:extLst>
              </p:cNvPr>
              <p:cNvSpPr/>
              <p:nvPr/>
            </p:nvSpPr>
            <p:spPr>
              <a:xfrm rot="-5400000">
                <a:off x="8639101" y="3610647"/>
                <a:ext cx="102337" cy="57009"/>
              </a:xfrm>
              <a:custGeom>
                <a:avLst/>
                <a:gdLst/>
                <a:ahLst/>
                <a:cxnLst/>
                <a:rect l="l" t="t" r="r" b="b"/>
                <a:pathLst>
                  <a:path w="204674" h="114018" extrusionOk="0">
                    <a:moveTo>
                      <a:pt x="204287" y="94024"/>
                    </a:moveTo>
                    <a:cubicBezTo>
                      <a:pt x="197011" y="111298"/>
                      <a:pt x="98149" y="116026"/>
                      <a:pt x="46398" y="113298"/>
                    </a:cubicBezTo>
                    <a:cubicBezTo>
                      <a:pt x="29755" y="112480"/>
                      <a:pt x="-4806" y="107025"/>
                      <a:pt x="560" y="87114"/>
                    </a:cubicBezTo>
                    <a:cubicBezTo>
                      <a:pt x="4289" y="73022"/>
                      <a:pt x="22206" y="65112"/>
                      <a:pt x="36758" y="60111"/>
                    </a:cubicBezTo>
                    <a:cubicBezTo>
                      <a:pt x="39213" y="59202"/>
                      <a:pt x="50855" y="58020"/>
                      <a:pt x="52219" y="56202"/>
                    </a:cubicBezTo>
                    <a:cubicBezTo>
                      <a:pt x="52492" y="55838"/>
                      <a:pt x="40760" y="44746"/>
                      <a:pt x="39850" y="43382"/>
                    </a:cubicBezTo>
                    <a:cubicBezTo>
                      <a:pt x="33847" y="35109"/>
                      <a:pt x="29027" y="7833"/>
                      <a:pt x="43124" y="2196"/>
                    </a:cubicBezTo>
                    <a:cubicBezTo>
                      <a:pt x="57949" y="-3622"/>
                      <a:pt x="77139" y="3288"/>
                      <a:pt x="89691" y="9379"/>
                    </a:cubicBezTo>
                    <a:cubicBezTo>
                      <a:pt x="116612" y="22471"/>
                      <a:pt x="211472" y="76658"/>
                      <a:pt x="204287" y="94024"/>
                    </a:cubicBezTo>
                    <a:lnTo>
                      <a:pt x="204287" y="94024"/>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7" name="Google Shape;726;p12">
                <a:extLst>
                  <a:ext uri="{FF2B5EF4-FFF2-40B4-BE49-F238E27FC236}">
                    <a16:creationId xmlns:a16="http://schemas.microsoft.com/office/drawing/2014/main" id="{0977D190-9D40-4F73-A780-A44B9A2D9FD4}"/>
                  </a:ext>
                </a:extLst>
              </p:cNvPr>
              <p:cNvSpPr/>
              <p:nvPr/>
            </p:nvSpPr>
            <p:spPr>
              <a:xfrm rot="-5400000">
                <a:off x="8636944" y="3659610"/>
                <a:ext cx="79747" cy="108677"/>
              </a:xfrm>
              <a:custGeom>
                <a:avLst/>
                <a:gdLst/>
                <a:ahLst/>
                <a:cxnLst/>
                <a:rect l="l" t="t" r="r" b="b"/>
                <a:pathLst>
                  <a:path w="159494" h="217354" extrusionOk="0">
                    <a:moveTo>
                      <a:pt x="112739" y="185052"/>
                    </a:moveTo>
                    <a:lnTo>
                      <a:pt x="112739" y="185052"/>
                    </a:lnTo>
                    <a:cubicBezTo>
                      <a:pt x="112739" y="185052"/>
                      <a:pt x="112830" y="185052"/>
                      <a:pt x="112921" y="185052"/>
                    </a:cubicBezTo>
                    <a:lnTo>
                      <a:pt x="112739" y="185052"/>
                    </a:lnTo>
                    <a:close/>
                    <a:moveTo>
                      <a:pt x="111193" y="171869"/>
                    </a:moveTo>
                    <a:cubicBezTo>
                      <a:pt x="109192" y="172051"/>
                      <a:pt x="102280" y="174142"/>
                      <a:pt x="99370" y="174869"/>
                    </a:cubicBezTo>
                    <a:lnTo>
                      <a:pt x="79815" y="180233"/>
                    </a:lnTo>
                    <a:cubicBezTo>
                      <a:pt x="73540" y="182143"/>
                      <a:pt x="67173" y="183870"/>
                      <a:pt x="60898" y="186052"/>
                    </a:cubicBezTo>
                    <a:cubicBezTo>
                      <a:pt x="56714" y="187507"/>
                      <a:pt x="52621" y="189053"/>
                      <a:pt x="48529" y="190780"/>
                    </a:cubicBezTo>
                    <a:cubicBezTo>
                      <a:pt x="38160" y="194962"/>
                      <a:pt x="28156" y="199599"/>
                      <a:pt x="18061" y="204418"/>
                    </a:cubicBezTo>
                    <a:cubicBezTo>
                      <a:pt x="14695" y="205872"/>
                      <a:pt x="13058" y="209782"/>
                      <a:pt x="14423" y="213237"/>
                    </a:cubicBezTo>
                    <a:cubicBezTo>
                      <a:pt x="15878" y="216601"/>
                      <a:pt x="19789" y="218237"/>
                      <a:pt x="23154" y="216874"/>
                    </a:cubicBezTo>
                    <a:cubicBezTo>
                      <a:pt x="30612" y="214419"/>
                      <a:pt x="38160" y="212237"/>
                      <a:pt x="45618" y="209964"/>
                    </a:cubicBezTo>
                    <a:cubicBezTo>
                      <a:pt x="50620" y="208418"/>
                      <a:pt x="55623" y="206873"/>
                      <a:pt x="60625" y="205327"/>
                    </a:cubicBezTo>
                    <a:cubicBezTo>
                      <a:pt x="64809" y="203963"/>
                      <a:pt x="68901" y="202509"/>
                      <a:pt x="73085" y="200963"/>
                    </a:cubicBezTo>
                    <a:cubicBezTo>
                      <a:pt x="77178" y="199508"/>
                      <a:pt x="81271" y="197872"/>
                      <a:pt x="85363" y="196235"/>
                    </a:cubicBezTo>
                    <a:lnTo>
                      <a:pt x="103917" y="188780"/>
                    </a:lnTo>
                    <a:cubicBezTo>
                      <a:pt x="105372" y="188234"/>
                      <a:pt x="108646" y="186052"/>
                      <a:pt x="111011" y="184961"/>
                    </a:cubicBezTo>
                    <a:cubicBezTo>
                      <a:pt x="111557" y="185052"/>
                      <a:pt x="112103" y="185052"/>
                      <a:pt x="112739" y="185052"/>
                    </a:cubicBezTo>
                    <a:lnTo>
                      <a:pt x="111739" y="184598"/>
                    </a:lnTo>
                    <a:cubicBezTo>
                      <a:pt x="112830" y="184143"/>
                      <a:pt x="113649" y="184052"/>
                      <a:pt x="113830" y="184598"/>
                    </a:cubicBezTo>
                    <a:cubicBezTo>
                      <a:pt x="113830" y="184780"/>
                      <a:pt x="113830" y="184870"/>
                      <a:pt x="113830" y="184961"/>
                    </a:cubicBezTo>
                    <a:cubicBezTo>
                      <a:pt x="114558" y="184780"/>
                      <a:pt x="115195" y="184507"/>
                      <a:pt x="115831" y="184143"/>
                    </a:cubicBezTo>
                    <a:cubicBezTo>
                      <a:pt x="121379" y="181143"/>
                      <a:pt x="119106" y="176142"/>
                      <a:pt x="118742" y="175324"/>
                    </a:cubicBezTo>
                    <a:cubicBezTo>
                      <a:pt x="118378" y="174324"/>
                      <a:pt x="116195" y="171142"/>
                      <a:pt x="111193" y="171869"/>
                    </a:cubicBezTo>
                    <a:close/>
                    <a:moveTo>
                      <a:pt x="116741" y="146685"/>
                    </a:moveTo>
                    <a:cubicBezTo>
                      <a:pt x="116013" y="146685"/>
                      <a:pt x="115286" y="146776"/>
                      <a:pt x="114558" y="146958"/>
                    </a:cubicBezTo>
                    <a:cubicBezTo>
                      <a:pt x="114649" y="147048"/>
                      <a:pt x="114649" y="147230"/>
                      <a:pt x="114740" y="147321"/>
                    </a:cubicBezTo>
                    <a:cubicBezTo>
                      <a:pt x="114922" y="147958"/>
                      <a:pt x="113922" y="148230"/>
                      <a:pt x="112375" y="148412"/>
                    </a:cubicBezTo>
                    <a:lnTo>
                      <a:pt x="112739" y="147776"/>
                    </a:lnTo>
                    <a:cubicBezTo>
                      <a:pt x="112466" y="147958"/>
                      <a:pt x="112193" y="148230"/>
                      <a:pt x="112012" y="148412"/>
                    </a:cubicBezTo>
                    <a:cubicBezTo>
                      <a:pt x="109192" y="148594"/>
                      <a:pt x="105190" y="148412"/>
                      <a:pt x="103462" y="148594"/>
                    </a:cubicBezTo>
                    <a:lnTo>
                      <a:pt x="79179" y="151867"/>
                    </a:lnTo>
                    <a:cubicBezTo>
                      <a:pt x="71721" y="152958"/>
                      <a:pt x="64263" y="153958"/>
                      <a:pt x="56805" y="155322"/>
                    </a:cubicBezTo>
                    <a:cubicBezTo>
                      <a:pt x="49984" y="156595"/>
                      <a:pt x="43163" y="158140"/>
                      <a:pt x="36341" y="159686"/>
                    </a:cubicBezTo>
                    <a:cubicBezTo>
                      <a:pt x="26155" y="161959"/>
                      <a:pt x="16060" y="164323"/>
                      <a:pt x="5873" y="166232"/>
                    </a:cubicBezTo>
                    <a:cubicBezTo>
                      <a:pt x="2144" y="166596"/>
                      <a:pt x="-402" y="169960"/>
                      <a:pt x="52" y="173687"/>
                    </a:cubicBezTo>
                    <a:cubicBezTo>
                      <a:pt x="416" y="177324"/>
                      <a:pt x="3781" y="179961"/>
                      <a:pt x="7510" y="179506"/>
                    </a:cubicBezTo>
                    <a:cubicBezTo>
                      <a:pt x="20152" y="178688"/>
                      <a:pt x="32703" y="177415"/>
                      <a:pt x="45254" y="175597"/>
                    </a:cubicBezTo>
                    <a:cubicBezTo>
                      <a:pt x="50257" y="174869"/>
                      <a:pt x="55168" y="174142"/>
                      <a:pt x="60170" y="173233"/>
                    </a:cubicBezTo>
                    <a:cubicBezTo>
                      <a:pt x="67446" y="171778"/>
                      <a:pt x="74722" y="170051"/>
                      <a:pt x="82089" y="168596"/>
                    </a:cubicBezTo>
                    <a:lnTo>
                      <a:pt x="106282" y="162868"/>
                    </a:lnTo>
                    <a:cubicBezTo>
                      <a:pt x="109283" y="162050"/>
                      <a:pt x="116832" y="160504"/>
                      <a:pt x="118742" y="159686"/>
                    </a:cubicBezTo>
                    <a:cubicBezTo>
                      <a:pt x="122107" y="158413"/>
                      <a:pt x="123198" y="156049"/>
                      <a:pt x="123380" y="155140"/>
                    </a:cubicBezTo>
                    <a:cubicBezTo>
                      <a:pt x="123926" y="152867"/>
                      <a:pt x="123835" y="150594"/>
                      <a:pt x="121743" y="148776"/>
                    </a:cubicBezTo>
                    <a:cubicBezTo>
                      <a:pt x="121288" y="148321"/>
                      <a:pt x="120015" y="146685"/>
                      <a:pt x="116741" y="146685"/>
                    </a:cubicBezTo>
                    <a:close/>
                    <a:moveTo>
                      <a:pt x="114649" y="125228"/>
                    </a:moveTo>
                    <a:lnTo>
                      <a:pt x="90275" y="119591"/>
                    </a:lnTo>
                    <a:cubicBezTo>
                      <a:pt x="84636" y="118409"/>
                      <a:pt x="78906" y="117227"/>
                      <a:pt x="73085" y="116409"/>
                    </a:cubicBezTo>
                    <a:cubicBezTo>
                      <a:pt x="69265" y="115863"/>
                      <a:pt x="65445" y="115318"/>
                      <a:pt x="61535" y="115045"/>
                    </a:cubicBezTo>
                    <a:cubicBezTo>
                      <a:pt x="47255" y="113772"/>
                      <a:pt x="32885" y="113409"/>
                      <a:pt x="18515" y="112500"/>
                    </a:cubicBezTo>
                    <a:cubicBezTo>
                      <a:pt x="14877" y="112045"/>
                      <a:pt x="11512" y="114772"/>
                      <a:pt x="11057" y="118409"/>
                    </a:cubicBezTo>
                    <a:cubicBezTo>
                      <a:pt x="10694" y="122046"/>
                      <a:pt x="13331" y="125410"/>
                      <a:pt x="16969" y="125864"/>
                    </a:cubicBezTo>
                    <a:cubicBezTo>
                      <a:pt x="28793" y="127865"/>
                      <a:pt x="40525" y="129865"/>
                      <a:pt x="52349" y="131683"/>
                    </a:cubicBezTo>
                    <a:cubicBezTo>
                      <a:pt x="58169" y="132592"/>
                      <a:pt x="64081" y="133502"/>
                      <a:pt x="69902" y="134229"/>
                    </a:cubicBezTo>
                    <a:cubicBezTo>
                      <a:pt x="75723" y="135047"/>
                      <a:pt x="81543" y="135593"/>
                      <a:pt x="87273" y="136502"/>
                    </a:cubicBezTo>
                    <a:lnTo>
                      <a:pt x="112012" y="139684"/>
                    </a:lnTo>
                    <a:cubicBezTo>
                      <a:pt x="114376" y="139957"/>
                      <a:pt x="118924" y="139775"/>
                      <a:pt x="122198" y="139775"/>
                    </a:cubicBezTo>
                    <a:cubicBezTo>
                      <a:pt x="124108" y="141321"/>
                      <a:pt x="126836" y="141593"/>
                      <a:pt x="129110" y="140320"/>
                    </a:cubicBezTo>
                    <a:cubicBezTo>
                      <a:pt x="133658" y="138229"/>
                      <a:pt x="133294" y="134684"/>
                      <a:pt x="133203" y="133047"/>
                    </a:cubicBezTo>
                    <a:cubicBezTo>
                      <a:pt x="133021" y="131320"/>
                      <a:pt x="131930" y="129410"/>
                      <a:pt x="129383" y="127865"/>
                    </a:cubicBezTo>
                    <a:cubicBezTo>
                      <a:pt x="127564" y="126774"/>
                      <a:pt x="118378" y="126137"/>
                      <a:pt x="114649" y="125228"/>
                    </a:cubicBezTo>
                    <a:close/>
                    <a:moveTo>
                      <a:pt x="116377" y="95407"/>
                    </a:moveTo>
                    <a:cubicBezTo>
                      <a:pt x="108192" y="92679"/>
                      <a:pt x="100006" y="89861"/>
                      <a:pt x="91730" y="87406"/>
                    </a:cubicBezTo>
                    <a:cubicBezTo>
                      <a:pt x="85090" y="85406"/>
                      <a:pt x="78360" y="83678"/>
                      <a:pt x="71721" y="81951"/>
                    </a:cubicBezTo>
                    <a:cubicBezTo>
                      <a:pt x="61625" y="79405"/>
                      <a:pt x="51530" y="77223"/>
                      <a:pt x="41525" y="74587"/>
                    </a:cubicBezTo>
                    <a:cubicBezTo>
                      <a:pt x="37978" y="73496"/>
                      <a:pt x="34250" y="75405"/>
                      <a:pt x="33067" y="78951"/>
                    </a:cubicBezTo>
                    <a:cubicBezTo>
                      <a:pt x="31976" y="82497"/>
                      <a:pt x="33886" y="86224"/>
                      <a:pt x="37433" y="87406"/>
                    </a:cubicBezTo>
                    <a:cubicBezTo>
                      <a:pt x="47164" y="91225"/>
                      <a:pt x="56896" y="95043"/>
                      <a:pt x="66809" y="98498"/>
                    </a:cubicBezTo>
                    <a:cubicBezTo>
                      <a:pt x="73358" y="100771"/>
                      <a:pt x="79997" y="102862"/>
                      <a:pt x="86637" y="104771"/>
                    </a:cubicBezTo>
                    <a:cubicBezTo>
                      <a:pt x="95004" y="107135"/>
                      <a:pt x="103462" y="109045"/>
                      <a:pt x="112012" y="110954"/>
                    </a:cubicBezTo>
                    <a:cubicBezTo>
                      <a:pt x="120470" y="112863"/>
                      <a:pt x="128928" y="114591"/>
                      <a:pt x="137387" y="116409"/>
                    </a:cubicBezTo>
                    <a:cubicBezTo>
                      <a:pt x="140843" y="117409"/>
                      <a:pt x="144390" y="115409"/>
                      <a:pt x="145390" y="112045"/>
                    </a:cubicBezTo>
                    <a:cubicBezTo>
                      <a:pt x="146300" y="108590"/>
                      <a:pt x="144299" y="105044"/>
                      <a:pt x="140934" y="104044"/>
                    </a:cubicBezTo>
                    <a:cubicBezTo>
                      <a:pt x="132748" y="101226"/>
                      <a:pt x="124654" y="98225"/>
                      <a:pt x="116377" y="95407"/>
                    </a:cubicBezTo>
                    <a:close/>
                    <a:moveTo>
                      <a:pt x="146663" y="81951"/>
                    </a:moveTo>
                    <a:cubicBezTo>
                      <a:pt x="139024" y="76223"/>
                      <a:pt x="119560" y="62767"/>
                      <a:pt x="118014" y="61676"/>
                    </a:cubicBezTo>
                    <a:cubicBezTo>
                      <a:pt x="112466" y="58130"/>
                      <a:pt x="107100" y="54130"/>
                      <a:pt x="101734" y="50312"/>
                    </a:cubicBezTo>
                    <a:cubicBezTo>
                      <a:pt x="96186" y="46493"/>
                      <a:pt x="90638" y="42674"/>
                      <a:pt x="84999" y="38856"/>
                    </a:cubicBezTo>
                    <a:cubicBezTo>
                      <a:pt x="77360" y="33764"/>
                      <a:pt x="69629" y="28855"/>
                      <a:pt x="61716" y="24036"/>
                    </a:cubicBezTo>
                    <a:cubicBezTo>
                      <a:pt x="58624" y="21945"/>
                      <a:pt x="54440" y="22763"/>
                      <a:pt x="52349" y="25764"/>
                    </a:cubicBezTo>
                    <a:cubicBezTo>
                      <a:pt x="50257" y="28855"/>
                      <a:pt x="51075" y="33037"/>
                      <a:pt x="54077" y="35128"/>
                    </a:cubicBezTo>
                    <a:cubicBezTo>
                      <a:pt x="64991" y="43493"/>
                      <a:pt x="74995" y="52584"/>
                      <a:pt x="85727" y="60949"/>
                    </a:cubicBezTo>
                    <a:cubicBezTo>
                      <a:pt x="88638" y="63222"/>
                      <a:pt x="91639" y="65404"/>
                      <a:pt x="94640" y="67495"/>
                    </a:cubicBezTo>
                    <a:cubicBezTo>
                      <a:pt x="99279" y="70677"/>
                      <a:pt x="104099" y="73586"/>
                      <a:pt x="109010" y="76405"/>
                    </a:cubicBezTo>
                    <a:cubicBezTo>
                      <a:pt x="110647" y="77314"/>
                      <a:pt x="131202" y="88406"/>
                      <a:pt x="139296" y="93134"/>
                    </a:cubicBezTo>
                    <a:cubicBezTo>
                      <a:pt x="139842" y="93407"/>
                      <a:pt x="140388" y="93589"/>
                      <a:pt x="140843" y="93861"/>
                    </a:cubicBezTo>
                    <a:cubicBezTo>
                      <a:pt x="140752" y="93498"/>
                      <a:pt x="140661" y="93225"/>
                      <a:pt x="140570" y="93043"/>
                    </a:cubicBezTo>
                    <a:cubicBezTo>
                      <a:pt x="140752" y="93407"/>
                      <a:pt x="140934" y="93679"/>
                      <a:pt x="141206" y="93952"/>
                    </a:cubicBezTo>
                    <a:lnTo>
                      <a:pt x="140843" y="93861"/>
                    </a:lnTo>
                    <a:cubicBezTo>
                      <a:pt x="141115" y="94407"/>
                      <a:pt x="141388" y="95043"/>
                      <a:pt x="141752" y="94498"/>
                    </a:cubicBezTo>
                    <a:cubicBezTo>
                      <a:pt x="144117" y="96680"/>
                      <a:pt x="147755" y="96771"/>
                      <a:pt x="150301" y="94679"/>
                    </a:cubicBezTo>
                    <a:cubicBezTo>
                      <a:pt x="151029" y="94043"/>
                      <a:pt x="154849" y="89043"/>
                      <a:pt x="149847" y="84497"/>
                    </a:cubicBezTo>
                    <a:cubicBezTo>
                      <a:pt x="149392" y="84042"/>
                      <a:pt x="148209" y="83133"/>
                      <a:pt x="146663" y="81951"/>
                    </a:cubicBezTo>
                    <a:close/>
                    <a:moveTo>
                      <a:pt x="157668" y="73405"/>
                    </a:moveTo>
                    <a:lnTo>
                      <a:pt x="157486" y="73586"/>
                    </a:lnTo>
                    <a:cubicBezTo>
                      <a:pt x="157032" y="73950"/>
                      <a:pt x="156304" y="73041"/>
                      <a:pt x="155667" y="71768"/>
                    </a:cubicBezTo>
                    <a:lnTo>
                      <a:pt x="155758" y="71768"/>
                    </a:lnTo>
                    <a:lnTo>
                      <a:pt x="155667" y="71677"/>
                    </a:lnTo>
                    <a:cubicBezTo>
                      <a:pt x="154576" y="69586"/>
                      <a:pt x="153394" y="66404"/>
                      <a:pt x="152484" y="65131"/>
                    </a:cubicBezTo>
                    <a:lnTo>
                      <a:pt x="140661" y="49220"/>
                    </a:lnTo>
                    <a:cubicBezTo>
                      <a:pt x="138114" y="46038"/>
                      <a:pt x="135567" y="42765"/>
                      <a:pt x="132930" y="39583"/>
                    </a:cubicBezTo>
                    <a:cubicBezTo>
                      <a:pt x="130292" y="36401"/>
                      <a:pt x="127564" y="33401"/>
                      <a:pt x="124835" y="30400"/>
                    </a:cubicBezTo>
                    <a:cubicBezTo>
                      <a:pt x="119469" y="24400"/>
                      <a:pt x="113922" y="18672"/>
                      <a:pt x="109010" y="12580"/>
                    </a:cubicBezTo>
                    <a:cubicBezTo>
                      <a:pt x="106464" y="9580"/>
                      <a:pt x="104008" y="6489"/>
                      <a:pt x="101825" y="3307"/>
                    </a:cubicBezTo>
                    <a:cubicBezTo>
                      <a:pt x="99915" y="125"/>
                      <a:pt x="95822" y="-966"/>
                      <a:pt x="92639" y="943"/>
                    </a:cubicBezTo>
                    <a:cubicBezTo>
                      <a:pt x="89456" y="2852"/>
                      <a:pt x="88365" y="6943"/>
                      <a:pt x="90275" y="10126"/>
                    </a:cubicBezTo>
                    <a:cubicBezTo>
                      <a:pt x="94913" y="19490"/>
                      <a:pt x="100734" y="28491"/>
                      <a:pt x="107373" y="37219"/>
                    </a:cubicBezTo>
                    <a:cubicBezTo>
                      <a:pt x="109829" y="40492"/>
                      <a:pt x="112466" y="43765"/>
                      <a:pt x="115195" y="46857"/>
                    </a:cubicBezTo>
                    <a:cubicBezTo>
                      <a:pt x="119288" y="51493"/>
                      <a:pt x="123653" y="55767"/>
                      <a:pt x="127746" y="60312"/>
                    </a:cubicBezTo>
                    <a:lnTo>
                      <a:pt x="141206" y="74314"/>
                    </a:lnTo>
                    <a:cubicBezTo>
                      <a:pt x="142843" y="76041"/>
                      <a:pt x="146300" y="80587"/>
                      <a:pt x="147482" y="81769"/>
                    </a:cubicBezTo>
                    <a:cubicBezTo>
                      <a:pt x="150210" y="84679"/>
                      <a:pt x="153030" y="84497"/>
                      <a:pt x="153757" y="84315"/>
                    </a:cubicBezTo>
                    <a:cubicBezTo>
                      <a:pt x="154667" y="84133"/>
                      <a:pt x="162034" y="81587"/>
                      <a:pt x="158578" y="74859"/>
                    </a:cubicBezTo>
                    <a:cubicBezTo>
                      <a:pt x="158305" y="74314"/>
                      <a:pt x="158032" y="73859"/>
                      <a:pt x="157668" y="7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8" name="Google Shape;727;p12">
                <a:extLst>
                  <a:ext uri="{FF2B5EF4-FFF2-40B4-BE49-F238E27FC236}">
                    <a16:creationId xmlns:a16="http://schemas.microsoft.com/office/drawing/2014/main" id="{12EAE34C-CF82-4AF3-A461-C7BF69FCC16C}"/>
                  </a:ext>
                </a:extLst>
              </p:cNvPr>
              <p:cNvSpPr/>
              <p:nvPr/>
            </p:nvSpPr>
            <p:spPr>
              <a:xfrm rot="-5400000">
                <a:off x="8343758" y="2547604"/>
                <a:ext cx="576394" cy="747152"/>
              </a:xfrm>
              <a:custGeom>
                <a:avLst/>
                <a:gdLst/>
                <a:ahLst/>
                <a:cxnLst/>
                <a:rect l="l" t="t" r="r" b="b"/>
                <a:pathLst>
                  <a:path w="1152788" h="1494305" extrusionOk="0">
                    <a:moveTo>
                      <a:pt x="1152710" y="1378389"/>
                    </a:moveTo>
                    <a:cubicBezTo>
                      <a:pt x="1125062" y="1412029"/>
                      <a:pt x="964081" y="1444214"/>
                      <a:pt x="923517" y="1458306"/>
                    </a:cubicBezTo>
                    <a:cubicBezTo>
                      <a:pt x="726157" y="1527131"/>
                      <a:pt x="493962" y="1489036"/>
                      <a:pt x="306424" y="1413301"/>
                    </a:cubicBezTo>
                    <a:cubicBezTo>
                      <a:pt x="285960" y="1405119"/>
                      <a:pt x="265951" y="1396209"/>
                      <a:pt x="246397" y="1386481"/>
                    </a:cubicBezTo>
                    <a:cubicBezTo>
                      <a:pt x="194010" y="1360478"/>
                      <a:pt x="35485" y="1272742"/>
                      <a:pt x="104697" y="1201644"/>
                    </a:cubicBezTo>
                    <a:cubicBezTo>
                      <a:pt x="151900" y="1153185"/>
                      <a:pt x="248216" y="1150093"/>
                      <a:pt x="313336" y="1151548"/>
                    </a:cubicBezTo>
                    <a:cubicBezTo>
                      <a:pt x="317156" y="1151639"/>
                      <a:pt x="320976" y="1151821"/>
                      <a:pt x="324796" y="1151912"/>
                    </a:cubicBezTo>
                    <a:cubicBezTo>
                      <a:pt x="283595" y="1132637"/>
                      <a:pt x="243123" y="1112544"/>
                      <a:pt x="203560" y="1091906"/>
                    </a:cubicBezTo>
                    <a:cubicBezTo>
                      <a:pt x="132164" y="1054720"/>
                      <a:pt x="50491" y="1010443"/>
                      <a:pt x="13111" y="940982"/>
                    </a:cubicBezTo>
                    <a:cubicBezTo>
                      <a:pt x="-15356" y="887976"/>
                      <a:pt x="2106" y="837971"/>
                      <a:pt x="69682" y="826697"/>
                    </a:cubicBezTo>
                    <a:cubicBezTo>
                      <a:pt x="156357" y="812150"/>
                      <a:pt x="253764" y="840244"/>
                      <a:pt x="334891" y="865429"/>
                    </a:cubicBezTo>
                    <a:cubicBezTo>
                      <a:pt x="341166" y="867429"/>
                      <a:pt x="347442" y="869429"/>
                      <a:pt x="353718" y="871429"/>
                    </a:cubicBezTo>
                    <a:cubicBezTo>
                      <a:pt x="324068" y="845063"/>
                      <a:pt x="294964" y="817606"/>
                      <a:pt x="266770" y="788875"/>
                    </a:cubicBezTo>
                    <a:cubicBezTo>
                      <a:pt x="209926" y="731143"/>
                      <a:pt x="148990" y="667045"/>
                      <a:pt x="119522" y="593311"/>
                    </a:cubicBezTo>
                    <a:cubicBezTo>
                      <a:pt x="107608" y="563217"/>
                      <a:pt x="100695" y="523213"/>
                      <a:pt x="126434" y="496937"/>
                    </a:cubicBezTo>
                    <a:cubicBezTo>
                      <a:pt x="188735" y="433476"/>
                      <a:pt x="324977" y="512211"/>
                      <a:pt x="380457" y="544942"/>
                    </a:cubicBezTo>
                    <a:cubicBezTo>
                      <a:pt x="414654" y="565126"/>
                      <a:pt x="447760" y="587128"/>
                      <a:pt x="479956" y="610585"/>
                    </a:cubicBezTo>
                    <a:cubicBezTo>
                      <a:pt x="448487" y="558307"/>
                      <a:pt x="421839" y="504484"/>
                      <a:pt x="402285" y="449478"/>
                    </a:cubicBezTo>
                    <a:cubicBezTo>
                      <a:pt x="393463" y="424475"/>
                      <a:pt x="386369" y="398927"/>
                      <a:pt x="383094" y="372834"/>
                    </a:cubicBezTo>
                    <a:cubicBezTo>
                      <a:pt x="360721" y="191816"/>
                      <a:pt x="520247" y="288553"/>
                      <a:pt x="614925" y="368743"/>
                    </a:cubicBezTo>
                    <a:cubicBezTo>
                      <a:pt x="614561" y="368106"/>
                      <a:pt x="614197" y="367561"/>
                      <a:pt x="613834" y="367015"/>
                    </a:cubicBezTo>
                    <a:cubicBezTo>
                      <a:pt x="512061" y="204635"/>
                      <a:pt x="516335" y="-89667"/>
                      <a:pt x="718790" y="26436"/>
                    </a:cubicBezTo>
                    <a:cubicBezTo>
                      <a:pt x="1169263" y="284734"/>
                      <a:pt x="1152710" y="1378389"/>
                      <a:pt x="1152710" y="1378389"/>
                    </a:cubicBezTo>
                    <a:lnTo>
                      <a:pt x="115271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39" name="Google Shape;728;p12">
                <a:extLst>
                  <a:ext uri="{FF2B5EF4-FFF2-40B4-BE49-F238E27FC236}">
                    <a16:creationId xmlns:a16="http://schemas.microsoft.com/office/drawing/2014/main" id="{42186345-0B87-4B3C-9FC9-DB641DAEA9C1}"/>
                  </a:ext>
                </a:extLst>
              </p:cNvPr>
              <p:cNvSpPr/>
              <p:nvPr/>
            </p:nvSpPr>
            <p:spPr>
              <a:xfrm rot="-5400000">
                <a:off x="8465896" y="2582657"/>
                <a:ext cx="456140" cy="551178"/>
              </a:xfrm>
              <a:custGeom>
                <a:avLst/>
                <a:gdLst/>
                <a:ahLst/>
                <a:cxnLst/>
                <a:rect l="l" t="t" r="r" b="b"/>
                <a:pathLst>
                  <a:path w="912279" h="1102356" extrusionOk="0">
                    <a:moveTo>
                      <a:pt x="906768" y="1069030"/>
                    </a:moveTo>
                    <a:cubicBezTo>
                      <a:pt x="906859" y="1066939"/>
                      <a:pt x="908042" y="1064939"/>
                      <a:pt x="907405" y="1062848"/>
                    </a:cubicBezTo>
                    <a:cubicBezTo>
                      <a:pt x="866841" y="923107"/>
                      <a:pt x="817365" y="778456"/>
                      <a:pt x="756156" y="638078"/>
                    </a:cubicBezTo>
                    <a:cubicBezTo>
                      <a:pt x="732145" y="582800"/>
                      <a:pt x="706134" y="528249"/>
                      <a:pt x="678303" y="474971"/>
                    </a:cubicBezTo>
                    <a:cubicBezTo>
                      <a:pt x="636011" y="393781"/>
                      <a:pt x="589263" y="315592"/>
                      <a:pt x="539605" y="241584"/>
                    </a:cubicBezTo>
                    <a:cubicBezTo>
                      <a:pt x="518413" y="210399"/>
                      <a:pt x="496858" y="179578"/>
                      <a:pt x="474576" y="149029"/>
                    </a:cubicBezTo>
                    <a:cubicBezTo>
                      <a:pt x="452384" y="118572"/>
                      <a:pt x="429646" y="88569"/>
                      <a:pt x="406272" y="58839"/>
                    </a:cubicBezTo>
                    <a:cubicBezTo>
                      <a:pt x="400633" y="51747"/>
                      <a:pt x="389629" y="32291"/>
                      <a:pt x="378169" y="19198"/>
                    </a:cubicBezTo>
                    <a:cubicBezTo>
                      <a:pt x="369620" y="9379"/>
                      <a:pt x="360252" y="2651"/>
                      <a:pt x="352248" y="651"/>
                    </a:cubicBezTo>
                    <a:cubicBezTo>
                      <a:pt x="341971" y="-2077"/>
                      <a:pt x="331421" y="4015"/>
                      <a:pt x="328692" y="14289"/>
                    </a:cubicBezTo>
                    <a:cubicBezTo>
                      <a:pt x="325964" y="24290"/>
                      <a:pt x="331694" y="34564"/>
                      <a:pt x="341516" y="37655"/>
                    </a:cubicBezTo>
                    <a:cubicBezTo>
                      <a:pt x="342062" y="36564"/>
                      <a:pt x="343608" y="39473"/>
                      <a:pt x="344699" y="40655"/>
                    </a:cubicBezTo>
                    <a:cubicBezTo>
                      <a:pt x="348246" y="44292"/>
                      <a:pt x="351702" y="49110"/>
                      <a:pt x="354977" y="54020"/>
                    </a:cubicBezTo>
                    <a:cubicBezTo>
                      <a:pt x="362798" y="65748"/>
                      <a:pt x="369620" y="78204"/>
                      <a:pt x="373621" y="83659"/>
                    </a:cubicBezTo>
                    <a:cubicBezTo>
                      <a:pt x="395722" y="113662"/>
                      <a:pt x="417095" y="144120"/>
                      <a:pt x="437923" y="174759"/>
                    </a:cubicBezTo>
                    <a:cubicBezTo>
                      <a:pt x="458841" y="205580"/>
                      <a:pt x="479214" y="236675"/>
                      <a:pt x="499132" y="268041"/>
                    </a:cubicBezTo>
                    <a:cubicBezTo>
                      <a:pt x="546244" y="341685"/>
                      <a:pt x="589445" y="419784"/>
                      <a:pt x="630190" y="499701"/>
                    </a:cubicBezTo>
                    <a:cubicBezTo>
                      <a:pt x="657112" y="552342"/>
                      <a:pt x="682759" y="605893"/>
                      <a:pt x="707316" y="659899"/>
                    </a:cubicBezTo>
                    <a:cubicBezTo>
                      <a:pt x="762431" y="780729"/>
                      <a:pt x="810089" y="903650"/>
                      <a:pt x="851107" y="1024480"/>
                    </a:cubicBezTo>
                    <a:cubicBezTo>
                      <a:pt x="832008" y="1009934"/>
                      <a:pt x="812818" y="994387"/>
                      <a:pt x="794173" y="978021"/>
                    </a:cubicBezTo>
                    <a:cubicBezTo>
                      <a:pt x="759521" y="947382"/>
                      <a:pt x="727052" y="914924"/>
                      <a:pt x="701677" y="885557"/>
                    </a:cubicBezTo>
                    <a:cubicBezTo>
                      <a:pt x="657021" y="834552"/>
                      <a:pt x="614365" y="782456"/>
                      <a:pt x="572256" y="729997"/>
                    </a:cubicBezTo>
                    <a:cubicBezTo>
                      <a:pt x="546789" y="698357"/>
                      <a:pt x="521596" y="666627"/>
                      <a:pt x="496585" y="634805"/>
                    </a:cubicBezTo>
                    <a:cubicBezTo>
                      <a:pt x="458841" y="586982"/>
                      <a:pt x="421370" y="538978"/>
                      <a:pt x="384353" y="490609"/>
                    </a:cubicBezTo>
                    <a:cubicBezTo>
                      <a:pt x="355159" y="452787"/>
                      <a:pt x="326146" y="414965"/>
                      <a:pt x="296405" y="377507"/>
                    </a:cubicBezTo>
                    <a:cubicBezTo>
                      <a:pt x="276578" y="352504"/>
                      <a:pt x="256478" y="327684"/>
                      <a:pt x="235924" y="303136"/>
                    </a:cubicBezTo>
                    <a:lnTo>
                      <a:pt x="190813" y="250494"/>
                    </a:lnTo>
                    <a:cubicBezTo>
                      <a:pt x="185446" y="244494"/>
                      <a:pt x="176170" y="231310"/>
                      <a:pt x="169258" y="223855"/>
                    </a:cubicBezTo>
                    <a:cubicBezTo>
                      <a:pt x="163255" y="217400"/>
                      <a:pt x="157252" y="213945"/>
                      <a:pt x="153523" y="212945"/>
                    </a:cubicBezTo>
                    <a:cubicBezTo>
                      <a:pt x="147157" y="211308"/>
                      <a:pt x="141700" y="212217"/>
                      <a:pt x="137243" y="214945"/>
                    </a:cubicBezTo>
                    <a:cubicBezTo>
                      <a:pt x="132969" y="217491"/>
                      <a:pt x="127057" y="222309"/>
                      <a:pt x="126511" y="233311"/>
                    </a:cubicBezTo>
                    <a:cubicBezTo>
                      <a:pt x="125784" y="243948"/>
                      <a:pt x="133878" y="253131"/>
                      <a:pt x="144428" y="253858"/>
                    </a:cubicBezTo>
                    <a:cubicBezTo>
                      <a:pt x="145520" y="253949"/>
                      <a:pt x="146520" y="253949"/>
                      <a:pt x="147520" y="253858"/>
                    </a:cubicBezTo>
                    <a:cubicBezTo>
                      <a:pt x="152159" y="261131"/>
                      <a:pt x="156979" y="272769"/>
                      <a:pt x="160253" y="276769"/>
                    </a:cubicBezTo>
                    <a:lnTo>
                      <a:pt x="202636" y="330138"/>
                    </a:lnTo>
                    <a:cubicBezTo>
                      <a:pt x="222008" y="355050"/>
                      <a:pt x="241017" y="380234"/>
                      <a:pt x="259843" y="405600"/>
                    </a:cubicBezTo>
                    <a:cubicBezTo>
                      <a:pt x="288220" y="443786"/>
                      <a:pt x="316141" y="482335"/>
                      <a:pt x="344063" y="520703"/>
                    </a:cubicBezTo>
                    <a:cubicBezTo>
                      <a:pt x="394540" y="589346"/>
                      <a:pt x="444835" y="657808"/>
                      <a:pt x="497950" y="724360"/>
                    </a:cubicBezTo>
                    <a:cubicBezTo>
                      <a:pt x="550973" y="790821"/>
                      <a:pt x="606725" y="855373"/>
                      <a:pt x="664569" y="918743"/>
                    </a:cubicBezTo>
                    <a:cubicBezTo>
                      <a:pt x="675392" y="930380"/>
                      <a:pt x="688125" y="942745"/>
                      <a:pt x="700858" y="955110"/>
                    </a:cubicBezTo>
                    <a:lnTo>
                      <a:pt x="625916" y="906741"/>
                    </a:lnTo>
                    <a:cubicBezTo>
                      <a:pt x="573165" y="873102"/>
                      <a:pt x="519141" y="837735"/>
                      <a:pt x="464753" y="802004"/>
                    </a:cubicBezTo>
                    <a:cubicBezTo>
                      <a:pt x="411638" y="767091"/>
                      <a:pt x="358342" y="731451"/>
                      <a:pt x="307046" y="694084"/>
                    </a:cubicBezTo>
                    <a:cubicBezTo>
                      <a:pt x="237288" y="643170"/>
                      <a:pt x="170804" y="589801"/>
                      <a:pt x="113505" y="531249"/>
                    </a:cubicBezTo>
                    <a:cubicBezTo>
                      <a:pt x="105956" y="523158"/>
                      <a:pt x="93223" y="522703"/>
                      <a:pt x="85129" y="530340"/>
                    </a:cubicBezTo>
                    <a:cubicBezTo>
                      <a:pt x="77035" y="537886"/>
                      <a:pt x="76580" y="550615"/>
                      <a:pt x="84129" y="558707"/>
                    </a:cubicBezTo>
                    <a:cubicBezTo>
                      <a:pt x="140608" y="621531"/>
                      <a:pt x="205910" y="680446"/>
                      <a:pt x="276305" y="734997"/>
                    </a:cubicBezTo>
                    <a:cubicBezTo>
                      <a:pt x="327328" y="774546"/>
                      <a:pt x="380715" y="812096"/>
                      <a:pt x="435012" y="847463"/>
                    </a:cubicBezTo>
                    <a:cubicBezTo>
                      <a:pt x="489946" y="883194"/>
                      <a:pt x="545880" y="916288"/>
                      <a:pt x="599813" y="948837"/>
                    </a:cubicBezTo>
                    <a:lnTo>
                      <a:pt x="704041" y="1010115"/>
                    </a:lnTo>
                    <a:cubicBezTo>
                      <a:pt x="700040" y="1009024"/>
                      <a:pt x="695947" y="1008115"/>
                      <a:pt x="691945" y="1007024"/>
                    </a:cubicBezTo>
                    <a:cubicBezTo>
                      <a:pt x="658476" y="998023"/>
                      <a:pt x="625188" y="988750"/>
                      <a:pt x="592083" y="979021"/>
                    </a:cubicBezTo>
                    <a:cubicBezTo>
                      <a:pt x="553793" y="967838"/>
                      <a:pt x="516049" y="955655"/>
                      <a:pt x="478577" y="943382"/>
                    </a:cubicBezTo>
                    <a:cubicBezTo>
                      <a:pt x="440651" y="930926"/>
                      <a:pt x="403089" y="917924"/>
                      <a:pt x="365709" y="905014"/>
                    </a:cubicBezTo>
                    <a:cubicBezTo>
                      <a:pt x="252385" y="865646"/>
                      <a:pt x="140608" y="824188"/>
                      <a:pt x="27376" y="782820"/>
                    </a:cubicBezTo>
                    <a:cubicBezTo>
                      <a:pt x="17008" y="778820"/>
                      <a:pt x="5366" y="784002"/>
                      <a:pt x="1364" y="794367"/>
                    </a:cubicBezTo>
                    <a:cubicBezTo>
                      <a:pt x="-2638" y="804640"/>
                      <a:pt x="2456" y="816369"/>
                      <a:pt x="12824" y="820369"/>
                    </a:cubicBezTo>
                    <a:cubicBezTo>
                      <a:pt x="124874" y="866101"/>
                      <a:pt x="234650" y="913833"/>
                      <a:pt x="347519" y="955564"/>
                    </a:cubicBezTo>
                    <a:cubicBezTo>
                      <a:pt x="385263" y="969475"/>
                      <a:pt x="423371" y="982567"/>
                      <a:pt x="461934" y="994841"/>
                    </a:cubicBezTo>
                    <a:cubicBezTo>
                      <a:pt x="500223" y="1007024"/>
                      <a:pt x="539059" y="1018025"/>
                      <a:pt x="578349" y="1028481"/>
                    </a:cubicBezTo>
                    <a:cubicBezTo>
                      <a:pt x="612182" y="1037300"/>
                      <a:pt x="646198" y="1045755"/>
                      <a:pt x="680486" y="1053574"/>
                    </a:cubicBezTo>
                    <a:cubicBezTo>
                      <a:pt x="714592" y="1061302"/>
                      <a:pt x="748971" y="1068485"/>
                      <a:pt x="783350" y="1075122"/>
                    </a:cubicBezTo>
                    <a:lnTo>
                      <a:pt x="851562" y="1088578"/>
                    </a:lnTo>
                    <a:cubicBezTo>
                      <a:pt x="860930" y="1090578"/>
                      <a:pt x="881757" y="1100761"/>
                      <a:pt x="887669" y="1101852"/>
                    </a:cubicBezTo>
                    <a:cubicBezTo>
                      <a:pt x="904131" y="1104852"/>
                      <a:pt x="910406" y="1093760"/>
                      <a:pt x="911861" y="1087396"/>
                    </a:cubicBezTo>
                    <a:cubicBezTo>
                      <a:pt x="912407" y="1084577"/>
                      <a:pt x="913499" y="1077122"/>
                      <a:pt x="906768" y="1069030"/>
                    </a:cubicBezTo>
                    <a:close/>
                    <a:moveTo>
                      <a:pt x="138698" y="248403"/>
                    </a:moveTo>
                    <a:cubicBezTo>
                      <a:pt x="140699" y="246312"/>
                      <a:pt x="143064" y="247857"/>
                      <a:pt x="145611" y="251131"/>
                    </a:cubicBezTo>
                    <a:cubicBezTo>
                      <a:pt x="141063" y="251494"/>
                      <a:pt x="135879" y="251312"/>
                      <a:pt x="138698" y="2484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0" name="Google Shape;729;p12">
                <a:extLst>
                  <a:ext uri="{FF2B5EF4-FFF2-40B4-BE49-F238E27FC236}">
                    <a16:creationId xmlns:a16="http://schemas.microsoft.com/office/drawing/2014/main" id="{0B0E9D93-E696-4701-8313-A4A271F27A7B}"/>
                  </a:ext>
                </a:extLst>
              </p:cNvPr>
              <p:cNvSpPr/>
              <p:nvPr/>
            </p:nvSpPr>
            <p:spPr>
              <a:xfrm rot="-5400000">
                <a:off x="8836901" y="3044879"/>
                <a:ext cx="802489" cy="278820"/>
              </a:xfrm>
              <a:custGeom>
                <a:avLst/>
                <a:gdLst/>
                <a:ahLst/>
                <a:cxnLst/>
                <a:rect l="l" t="t" r="r" b="b"/>
                <a:pathLst>
                  <a:path w="1604978" h="557640" extrusionOk="0">
                    <a:moveTo>
                      <a:pt x="1604979" y="173815"/>
                    </a:moveTo>
                    <a:cubicBezTo>
                      <a:pt x="1601796" y="287645"/>
                      <a:pt x="1565780" y="410748"/>
                      <a:pt x="1471647" y="491393"/>
                    </a:cubicBezTo>
                    <a:cubicBezTo>
                      <a:pt x="1441087" y="517668"/>
                      <a:pt x="1369146" y="567764"/>
                      <a:pt x="1323672" y="541125"/>
                    </a:cubicBezTo>
                    <a:cubicBezTo>
                      <a:pt x="1292112" y="522669"/>
                      <a:pt x="1305936" y="474573"/>
                      <a:pt x="1316486" y="449570"/>
                    </a:cubicBezTo>
                    <a:cubicBezTo>
                      <a:pt x="1348592" y="373290"/>
                      <a:pt x="1424899" y="316921"/>
                      <a:pt x="1489200" y="262915"/>
                    </a:cubicBezTo>
                    <a:cubicBezTo>
                      <a:pt x="1511301" y="244368"/>
                      <a:pt x="1533583" y="226003"/>
                      <a:pt x="1555502" y="207273"/>
                    </a:cubicBezTo>
                    <a:cubicBezTo>
                      <a:pt x="1564051" y="199909"/>
                      <a:pt x="1572328" y="192363"/>
                      <a:pt x="1580786" y="184908"/>
                    </a:cubicBezTo>
                    <a:cubicBezTo>
                      <a:pt x="1580968" y="184725"/>
                      <a:pt x="1582151" y="183726"/>
                      <a:pt x="1582696" y="183271"/>
                    </a:cubicBezTo>
                    <a:cubicBezTo>
                      <a:pt x="1472010" y="170088"/>
                      <a:pt x="1361415" y="162996"/>
                      <a:pt x="1258188" y="119628"/>
                    </a:cubicBezTo>
                    <a:cubicBezTo>
                      <a:pt x="1224900" y="105627"/>
                      <a:pt x="1152140" y="71805"/>
                      <a:pt x="1169148" y="28073"/>
                    </a:cubicBezTo>
                    <a:cubicBezTo>
                      <a:pt x="1180608" y="-1293"/>
                      <a:pt x="1231267" y="3071"/>
                      <a:pt x="1257096" y="5617"/>
                    </a:cubicBezTo>
                    <a:cubicBezTo>
                      <a:pt x="1349774" y="14436"/>
                      <a:pt x="1445089" y="42166"/>
                      <a:pt x="1521760" y="90443"/>
                    </a:cubicBezTo>
                    <a:cubicBezTo>
                      <a:pt x="1544952" y="105081"/>
                      <a:pt x="1565598" y="124538"/>
                      <a:pt x="1582060" y="145267"/>
                    </a:cubicBezTo>
                    <a:cubicBezTo>
                      <a:pt x="1587335" y="151904"/>
                      <a:pt x="1594793" y="159905"/>
                      <a:pt x="1597248" y="167906"/>
                    </a:cubicBezTo>
                    <a:cubicBezTo>
                      <a:pt x="1597703" y="169451"/>
                      <a:pt x="1597430" y="172452"/>
                      <a:pt x="1597066" y="174906"/>
                    </a:cubicBezTo>
                    <a:lnTo>
                      <a:pt x="1604979" y="173815"/>
                    </a:lnTo>
                    <a:close/>
                    <a:moveTo>
                      <a:pt x="1190339" y="207092"/>
                    </a:moveTo>
                    <a:cubicBezTo>
                      <a:pt x="1178334" y="206637"/>
                      <a:pt x="1166237" y="208001"/>
                      <a:pt x="1154414" y="209728"/>
                    </a:cubicBezTo>
                    <a:cubicBezTo>
                      <a:pt x="1118944" y="215001"/>
                      <a:pt x="1084747" y="225275"/>
                      <a:pt x="1051550" y="237458"/>
                    </a:cubicBezTo>
                    <a:cubicBezTo>
                      <a:pt x="963420" y="270007"/>
                      <a:pt x="866831" y="319376"/>
                      <a:pt x="819629" y="397292"/>
                    </a:cubicBezTo>
                    <a:cubicBezTo>
                      <a:pt x="804531" y="422022"/>
                      <a:pt x="784067" y="463481"/>
                      <a:pt x="805804" y="490029"/>
                    </a:cubicBezTo>
                    <a:cubicBezTo>
                      <a:pt x="838455" y="529851"/>
                      <a:pt x="922129" y="498302"/>
                      <a:pt x="958327" y="481301"/>
                    </a:cubicBezTo>
                    <a:cubicBezTo>
                      <a:pt x="1076379" y="425477"/>
                      <a:pt x="1171240" y="313284"/>
                      <a:pt x="1230812" y="207455"/>
                    </a:cubicBezTo>
                    <a:lnTo>
                      <a:pt x="1206528" y="209910"/>
                    </a:lnTo>
                    <a:cubicBezTo>
                      <a:pt x="1208256" y="214638"/>
                      <a:pt x="1195887" y="207364"/>
                      <a:pt x="1190339" y="207092"/>
                    </a:cubicBezTo>
                    <a:close/>
                    <a:moveTo>
                      <a:pt x="1063646" y="197090"/>
                    </a:moveTo>
                    <a:lnTo>
                      <a:pt x="1080108" y="191726"/>
                    </a:lnTo>
                    <a:cubicBezTo>
                      <a:pt x="1079472" y="189726"/>
                      <a:pt x="1078107" y="183089"/>
                      <a:pt x="1076925" y="180543"/>
                    </a:cubicBezTo>
                    <a:cubicBezTo>
                      <a:pt x="1073651" y="173815"/>
                      <a:pt x="1069467" y="167451"/>
                      <a:pt x="1064829" y="161450"/>
                    </a:cubicBezTo>
                    <a:cubicBezTo>
                      <a:pt x="1050550" y="142994"/>
                      <a:pt x="1032633" y="126720"/>
                      <a:pt x="1014443" y="111355"/>
                    </a:cubicBezTo>
                    <a:cubicBezTo>
                      <a:pt x="961601" y="66805"/>
                      <a:pt x="896754" y="23619"/>
                      <a:pt x="826086" y="5617"/>
                    </a:cubicBezTo>
                    <a:cubicBezTo>
                      <a:pt x="804349" y="71"/>
                      <a:pt x="764240" y="-7021"/>
                      <a:pt x="750143" y="15436"/>
                    </a:cubicBezTo>
                    <a:cubicBezTo>
                      <a:pt x="730952" y="46075"/>
                      <a:pt x="778064" y="84170"/>
                      <a:pt x="800893" y="100081"/>
                    </a:cubicBezTo>
                    <a:cubicBezTo>
                      <a:pt x="878109" y="154086"/>
                      <a:pt x="974970" y="166087"/>
                      <a:pt x="1063646" y="197090"/>
                    </a:cubicBezTo>
                    <a:close/>
                    <a:moveTo>
                      <a:pt x="374793" y="219638"/>
                    </a:moveTo>
                    <a:cubicBezTo>
                      <a:pt x="448736" y="248550"/>
                      <a:pt x="541777" y="243550"/>
                      <a:pt x="621267" y="242822"/>
                    </a:cubicBezTo>
                    <a:lnTo>
                      <a:pt x="622177" y="222638"/>
                    </a:lnTo>
                    <a:cubicBezTo>
                      <a:pt x="627179" y="218729"/>
                      <a:pt x="612991" y="208819"/>
                      <a:pt x="610990" y="207364"/>
                    </a:cubicBezTo>
                    <a:cubicBezTo>
                      <a:pt x="595801" y="195818"/>
                      <a:pt x="578521" y="186726"/>
                      <a:pt x="560967" y="178543"/>
                    </a:cubicBezTo>
                    <a:cubicBezTo>
                      <a:pt x="501668" y="150631"/>
                      <a:pt x="430364" y="130447"/>
                      <a:pt x="362879" y="138630"/>
                    </a:cubicBezTo>
                    <a:cubicBezTo>
                      <a:pt x="287027" y="147904"/>
                      <a:pt x="327045" y="201000"/>
                      <a:pt x="374793" y="219638"/>
                    </a:cubicBezTo>
                    <a:close/>
                    <a:moveTo>
                      <a:pt x="709397" y="243186"/>
                    </a:moveTo>
                    <a:cubicBezTo>
                      <a:pt x="682294" y="251914"/>
                      <a:pt x="657101" y="266279"/>
                      <a:pt x="634000" y="281371"/>
                    </a:cubicBezTo>
                    <a:cubicBezTo>
                      <a:pt x="576429" y="319284"/>
                      <a:pt x="520040" y="369653"/>
                      <a:pt x="489026" y="428295"/>
                    </a:cubicBezTo>
                    <a:cubicBezTo>
                      <a:pt x="479840" y="445570"/>
                      <a:pt x="464015" y="478937"/>
                      <a:pt x="482842" y="495666"/>
                    </a:cubicBezTo>
                    <a:cubicBezTo>
                      <a:pt x="507034" y="517395"/>
                      <a:pt x="553328" y="496302"/>
                      <a:pt x="575701" y="483392"/>
                    </a:cubicBezTo>
                    <a:cubicBezTo>
                      <a:pt x="642731" y="444842"/>
                      <a:pt x="688934" y="381018"/>
                      <a:pt x="720948" y="316739"/>
                    </a:cubicBezTo>
                    <a:cubicBezTo>
                      <a:pt x="729406" y="299737"/>
                      <a:pt x="737046" y="282372"/>
                      <a:pt x="744595" y="265006"/>
                    </a:cubicBezTo>
                    <a:cubicBezTo>
                      <a:pt x="745323" y="263461"/>
                      <a:pt x="749233" y="249005"/>
                      <a:pt x="751325" y="248368"/>
                    </a:cubicBezTo>
                    <a:lnTo>
                      <a:pt x="739047" y="240095"/>
                    </a:lnTo>
                    <a:cubicBezTo>
                      <a:pt x="738501" y="234640"/>
                      <a:pt x="710762" y="242731"/>
                      <a:pt x="709397" y="243186"/>
                    </a:cubicBezTo>
                    <a:close/>
                    <a:moveTo>
                      <a:pt x="333320" y="315830"/>
                    </a:moveTo>
                    <a:cubicBezTo>
                      <a:pt x="311493" y="317739"/>
                      <a:pt x="290210" y="321830"/>
                      <a:pt x="268928" y="326649"/>
                    </a:cubicBezTo>
                    <a:cubicBezTo>
                      <a:pt x="203626" y="341377"/>
                      <a:pt x="139143" y="363016"/>
                      <a:pt x="85664" y="400929"/>
                    </a:cubicBezTo>
                    <a:cubicBezTo>
                      <a:pt x="50012" y="426204"/>
                      <a:pt x="17634" y="459662"/>
                      <a:pt x="3901" y="499303"/>
                    </a:cubicBezTo>
                    <a:cubicBezTo>
                      <a:pt x="-9196" y="536761"/>
                      <a:pt x="11450" y="558945"/>
                      <a:pt x="54378" y="557581"/>
                    </a:cubicBezTo>
                    <a:cubicBezTo>
                      <a:pt x="65474" y="557308"/>
                      <a:pt x="76569" y="555672"/>
                      <a:pt x="87302" y="553217"/>
                    </a:cubicBezTo>
                    <a:cubicBezTo>
                      <a:pt x="104127" y="549398"/>
                      <a:pt x="120316" y="543852"/>
                      <a:pt x="135778" y="536943"/>
                    </a:cubicBezTo>
                    <a:cubicBezTo>
                      <a:pt x="204627" y="506212"/>
                      <a:pt x="253830" y="453571"/>
                      <a:pt x="299305" y="399292"/>
                    </a:cubicBezTo>
                    <a:cubicBezTo>
                      <a:pt x="321042" y="373290"/>
                      <a:pt x="343962" y="326740"/>
                      <a:pt x="378341" y="311465"/>
                    </a:cubicBezTo>
                    <a:lnTo>
                      <a:pt x="360151" y="316375"/>
                    </a:lnTo>
                    <a:cubicBezTo>
                      <a:pt x="357695" y="324194"/>
                      <a:pt x="342233" y="315102"/>
                      <a:pt x="333320" y="315830"/>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1" name="Google Shape;730;p12">
                <a:extLst>
                  <a:ext uri="{FF2B5EF4-FFF2-40B4-BE49-F238E27FC236}">
                    <a16:creationId xmlns:a16="http://schemas.microsoft.com/office/drawing/2014/main" id="{C0761D09-9B0D-4813-894F-31D960DB3725}"/>
                  </a:ext>
                </a:extLst>
              </p:cNvPr>
              <p:cNvSpPr/>
              <p:nvPr/>
            </p:nvSpPr>
            <p:spPr>
              <a:xfrm rot="-5400000">
                <a:off x="8687747" y="2885193"/>
                <a:ext cx="922543" cy="400240"/>
              </a:xfrm>
              <a:custGeom>
                <a:avLst/>
                <a:gdLst/>
                <a:ahLst/>
                <a:cxnLst/>
                <a:rect l="l" t="t" r="r" b="b"/>
                <a:pathLst>
                  <a:path w="1845087" h="800479" extrusionOk="0">
                    <a:moveTo>
                      <a:pt x="1822121" y="8805"/>
                    </a:moveTo>
                    <a:cubicBezTo>
                      <a:pt x="1815845" y="-378"/>
                      <a:pt x="1803385" y="-2741"/>
                      <a:pt x="1794199" y="3441"/>
                    </a:cubicBezTo>
                    <a:cubicBezTo>
                      <a:pt x="1785013" y="9714"/>
                      <a:pt x="1782649" y="22261"/>
                      <a:pt x="1788833" y="31444"/>
                    </a:cubicBezTo>
                    <a:cubicBezTo>
                      <a:pt x="1801293" y="50173"/>
                      <a:pt x="1805113" y="77721"/>
                      <a:pt x="1803385" y="109270"/>
                    </a:cubicBezTo>
                    <a:cubicBezTo>
                      <a:pt x="1801293" y="148637"/>
                      <a:pt x="1789743" y="193733"/>
                      <a:pt x="1771007" y="237373"/>
                    </a:cubicBezTo>
                    <a:cubicBezTo>
                      <a:pt x="1741539" y="305835"/>
                      <a:pt x="1694246" y="371114"/>
                      <a:pt x="1635037" y="403208"/>
                    </a:cubicBezTo>
                    <a:cubicBezTo>
                      <a:pt x="1604387" y="419846"/>
                      <a:pt x="1566825" y="432029"/>
                      <a:pt x="1527444" y="441394"/>
                    </a:cubicBezTo>
                    <a:cubicBezTo>
                      <a:pt x="1523624" y="442303"/>
                      <a:pt x="1519713" y="442666"/>
                      <a:pt x="1515893" y="443485"/>
                    </a:cubicBezTo>
                    <a:cubicBezTo>
                      <a:pt x="1513256" y="440575"/>
                      <a:pt x="1510436" y="437575"/>
                      <a:pt x="1506343" y="436575"/>
                    </a:cubicBezTo>
                    <a:cubicBezTo>
                      <a:pt x="1478331" y="428210"/>
                      <a:pt x="1452046" y="415846"/>
                      <a:pt x="1425398" y="403935"/>
                    </a:cubicBezTo>
                    <a:cubicBezTo>
                      <a:pt x="1407026" y="395844"/>
                      <a:pt x="1388746" y="387570"/>
                      <a:pt x="1370101" y="380297"/>
                    </a:cubicBezTo>
                    <a:cubicBezTo>
                      <a:pt x="1349455" y="372114"/>
                      <a:pt x="1328355" y="365477"/>
                      <a:pt x="1307073" y="359385"/>
                    </a:cubicBezTo>
                    <a:lnTo>
                      <a:pt x="1255232" y="347384"/>
                    </a:lnTo>
                    <a:cubicBezTo>
                      <a:pt x="1253958" y="347112"/>
                      <a:pt x="1240134" y="344293"/>
                      <a:pt x="1234768" y="344838"/>
                    </a:cubicBezTo>
                    <a:cubicBezTo>
                      <a:pt x="1223763" y="346020"/>
                      <a:pt x="1218124" y="351839"/>
                      <a:pt x="1216305" y="356476"/>
                    </a:cubicBezTo>
                    <a:cubicBezTo>
                      <a:pt x="1211758" y="366023"/>
                      <a:pt x="1215759" y="377569"/>
                      <a:pt x="1225400" y="382115"/>
                    </a:cubicBezTo>
                    <a:cubicBezTo>
                      <a:pt x="1228492" y="383661"/>
                      <a:pt x="1231766" y="384206"/>
                      <a:pt x="1234949" y="384024"/>
                    </a:cubicBezTo>
                    <a:lnTo>
                      <a:pt x="1234949" y="383752"/>
                    </a:lnTo>
                    <a:cubicBezTo>
                      <a:pt x="1235223" y="382297"/>
                      <a:pt x="1236859" y="382479"/>
                      <a:pt x="1238770" y="383297"/>
                    </a:cubicBezTo>
                    <a:cubicBezTo>
                      <a:pt x="1241589" y="384570"/>
                      <a:pt x="1245045" y="387115"/>
                      <a:pt x="1245500" y="387298"/>
                    </a:cubicBezTo>
                    <a:lnTo>
                      <a:pt x="1291702" y="405027"/>
                    </a:lnTo>
                    <a:cubicBezTo>
                      <a:pt x="1315258" y="414027"/>
                      <a:pt x="1337996" y="425483"/>
                      <a:pt x="1361370" y="435393"/>
                    </a:cubicBezTo>
                    <a:cubicBezTo>
                      <a:pt x="1377468" y="442121"/>
                      <a:pt x="1393839" y="448213"/>
                      <a:pt x="1410301" y="453849"/>
                    </a:cubicBezTo>
                    <a:cubicBezTo>
                      <a:pt x="1416303" y="455850"/>
                      <a:pt x="1422670" y="456668"/>
                      <a:pt x="1428763" y="458486"/>
                    </a:cubicBezTo>
                    <a:cubicBezTo>
                      <a:pt x="1401842" y="461850"/>
                      <a:pt x="1375467" y="464487"/>
                      <a:pt x="1351911" y="466032"/>
                    </a:cubicBezTo>
                    <a:cubicBezTo>
                      <a:pt x="1310165" y="468851"/>
                      <a:pt x="1268328" y="470942"/>
                      <a:pt x="1226582" y="472760"/>
                    </a:cubicBezTo>
                    <a:cubicBezTo>
                      <a:pt x="1154277" y="476033"/>
                      <a:pt x="1081972" y="478124"/>
                      <a:pt x="1009667" y="480398"/>
                    </a:cubicBezTo>
                    <a:cubicBezTo>
                      <a:pt x="981109" y="453849"/>
                      <a:pt x="951460" y="428756"/>
                      <a:pt x="918627" y="407299"/>
                    </a:cubicBezTo>
                    <a:cubicBezTo>
                      <a:pt x="904802" y="398208"/>
                      <a:pt x="890523" y="389752"/>
                      <a:pt x="875608" y="382297"/>
                    </a:cubicBezTo>
                    <a:cubicBezTo>
                      <a:pt x="853507" y="371114"/>
                      <a:pt x="830405" y="362204"/>
                      <a:pt x="806759" y="353567"/>
                    </a:cubicBezTo>
                    <a:lnTo>
                      <a:pt x="760738" y="336656"/>
                    </a:lnTo>
                    <a:cubicBezTo>
                      <a:pt x="750188" y="333110"/>
                      <a:pt x="738728" y="338656"/>
                      <a:pt x="735181" y="349203"/>
                    </a:cubicBezTo>
                    <a:cubicBezTo>
                      <a:pt x="731634" y="359658"/>
                      <a:pt x="737182" y="371114"/>
                      <a:pt x="747732" y="374751"/>
                    </a:cubicBezTo>
                    <a:lnTo>
                      <a:pt x="788478" y="397026"/>
                    </a:lnTo>
                    <a:cubicBezTo>
                      <a:pt x="814125" y="409118"/>
                      <a:pt x="838227" y="423392"/>
                      <a:pt x="862511" y="436939"/>
                    </a:cubicBezTo>
                    <a:cubicBezTo>
                      <a:pt x="878882" y="446031"/>
                      <a:pt x="895344" y="454759"/>
                      <a:pt x="911351" y="464123"/>
                    </a:cubicBezTo>
                    <a:cubicBezTo>
                      <a:pt x="921446" y="470033"/>
                      <a:pt x="930814" y="476852"/>
                      <a:pt x="940728" y="482943"/>
                    </a:cubicBezTo>
                    <a:cubicBezTo>
                      <a:pt x="867695" y="485216"/>
                      <a:pt x="794662" y="487580"/>
                      <a:pt x="721630" y="491490"/>
                    </a:cubicBezTo>
                    <a:cubicBezTo>
                      <a:pt x="669788" y="494490"/>
                      <a:pt x="616674" y="501400"/>
                      <a:pt x="564105" y="510946"/>
                    </a:cubicBezTo>
                    <a:cubicBezTo>
                      <a:pt x="563468" y="510401"/>
                      <a:pt x="562650" y="509673"/>
                      <a:pt x="562195" y="509491"/>
                    </a:cubicBezTo>
                    <a:lnTo>
                      <a:pt x="544551" y="501673"/>
                    </a:lnTo>
                    <a:lnTo>
                      <a:pt x="494528" y="482398"/>
                    </a:lnTo>
                    <a:cubicBezTo>
                      <a:pt x="483432" y="478670"/>
                      <a:pt x="472246" y="474851"/>
                      <a:pt x="460877" y="471760"/>
                    </a:cubicBezTo>
                    <a:cubicBezTo>
                      <a:pt x="449599" y="468669"/>
                      <a:pt x="438140" y="465942"/>
                      <a:pt x="426680" y="463669"/>
                    </a:cubicBezTo>
                    <a:cubicBezTo>
                      <a:pt x="412856" y="461032"/>
                      <a:pt x="399031" y="459123"/>
                      <a:pt x="385116" y="457395"/>
                    </a:cubicBezTo>
                    <a:cubicBezTo>
                      <a:pt x="364288" y="454850"/>
                      <a:pt x="343461" y="453304"/>
                      <a:pt x="322633" y="451668"/>
                    </a:cubicBezTo>
                    <a:cubicBezTo>
                      <a:pt x="311628" y="449849"/>
                      <a:pt x="301351" y="457395"/>
                      <a:pt x="299623" y="468306"/>
                    </a:cubicBezTo>
                    <a:cubicBezTo>
                      <a:pt x="297895" y="479306"/>
                      <a:pt x="305353" y="489580"/>
                      <a:pt x="316358" y="491308"/>
                    </a:cubicBezTo>
                    <a:cubicBezTo>
                      <a:pt x="336276" y="496126"/>
                      <a:pt x="355921" y="501400"/>
                      <a:pt x="375839" y="506491"/>
                    </a:cubicBezTo>
                    <a:cubicBezTo>
                      <a:pt x="388936" y="509855"/>
                      <a:pt x="402032" y="513310"/>
                      <a:pt x="415129" y="516492"/>
                    </a:cubicBezTo>
                    <a:cubicBezTo>
                      <a:pt x="426043" y="519129"/>
                      <a:pt x="436957" y="521583"/>
                      <a:pt x="447871" y="524038"/>
                    </a:cubicBezTo>
                    <a:cubicBezTo>
                      <a:pt x="458512" y="526402"/>
                      <a:pt x="469153" y="528402"/>
                      <a:pt x="479703" y="530857"/>
                    </a:cubicBezTo>
                    <a:cubicBezTo>
                      <a:pt x="452328" y="537494"/>
                      <a:pt x="424224" y="542858"/>
                      <a:pt x="398031" y="550586"/>
                    </a:cubicBezTo>
                    <a:cubicBezTo>
                      <a:pt x="382478" y="555223"/>
                      <a:pt x="355921" y="564406"/>
                      <a:pt x="330546" y="573589"/>
                    </a:cubicBezTo>
                    <a:cubicBezTo>
                      <a:pt x="298986" y="584954"/>
                      <a:pt x="269064" y="596409"/>
                      <a:pt x="263243" y="599137"/>
                    </a:cubicBezTo>
                    <a:cubicBezTo>
                      <a:pt x="209401" y="624321"/>
                      <a:pt x="85710" y="711148"/>
                      <a:pt x="32686" y="748970"/>
                    </a:cubicBezTo>
                    <a:cubicBezTo>
                      <a:pt x="22136" y="756516"/>
                      <a:pt x="14405" y="762153"/>
                      <a:pt x="10676" y="764789"/>
                    </a:cubicBezTo>
                    <a:lnTo>
                      <a:pt x="9494" y="765699"/>
                    </a:lnTo>
                    <a:cubicBezTo>
                      <a:pt x="490" y="770972"/>
                      <a:pt x="-2694" y="782519"/>
                      <a:pt x="2491" y="791701"/>
                    </a:cubicBezTo>
                    <a:cubicBezTo>
                      <a:pt x="2582" y="791883"/>
                      <a:pt x="16224" y="807703"/>
                      <a:pt x="32777" y="796429"/>
                    </a:cubicBezTo>
                    <a:cubicBezTo>
                      <a:pt x="36597" y="793792"/>
                      <a:pt x="44418" y="788428"/>
                      <a:pt x="55150" y="781064"/>
                    </a:cubicBezTo>
                    <a:cubicBezTo>
                      <a:pt x="107355" y="745333"/>
                      <a:pt x="228864" y="662870"/>
                      <a:pt x="281706" y="639414"/>
                    </a:cubicBezTo>
                    <a:cubicBezTo>
                      <a:pt x="287163" y="636959"/>
                      <a:pt x="315630" y="626776"/>
                      <a:pt x="345644" y="616502"/>
                    </a:cubicBezTo>
                    <a:cubicBezTo>
                      <a:pt x="370291" y="608138"/>
                      <a:pt x="395939" y="599682"/>
                      <a:pt x="410946" y="595500"/>
                    </a:cubicBezTo>
                    <a:cubicBezTo>
                      <a:pt x="460877" y="581589"/>
                      <a:pt x="513446" y="569588"/>
                      <a:pt x="566560" y="560497"/>
                    </a:cubicBezTo>
                    <a:cubicBezTo>
                      <a:pt x="582658" y="557678"/>
                      <a:pt x="598939" y="555769"/>
                      <a:pt x="615128" y="553587"/>
                    </a:cubicBezTo>
                    <a:lnTo>
                      <a:pt x="583841" y="592954"/>
                    </a:lnTo>
                    <a:cubicBezTo>
                      <a:pt x="573018" y="607228"/>
                      <a:pt x="560558" y="622048"/>
                      <a:pt x="548007" y="637686"/>
                    </a:cubicBezTo>
                    <a:cubicBezTo>
                      <a:pt x="536456" y="652142"/>
                      <a:pt x="524815" y="667234"/>
                      <a:pt x="512263" y="681418"/>
                    </a:cubicBezTo>
                    <a:cubicBezTo>
                      <a:pt x="495529" y="700329"/>
                      <a:pt x="478248" y="718421"/>
                      <a:pt x="459149" y="732241"/>
                    </a:cubicBezTo>
                    <a:cubicBezTo>
                      <a:pt x="450145" y="737969"/>
                      <a:pt x="447416" y="749788"/>
                      <a:pt x="453055" y="758789"/>
                    </a:cubicBezTo>
                    <a:cubicBezTo>
                      <a:pt x="458694" y="767881"/>
                      <a:pt x="470518" y="770609"/>
                      <a:pt x="479613" y="764972"/>
                    </a:cubicBezTo>
                    <a:cubicBezTo>
                      <a:pt x="508898" y="749243"/>
                      <a:pt x="537093" y="727059"/>
                      <a:pt x="562468" y="701965"/>
                    </a:cubicBezTo>
                    <a:cubicBezTo>
                      <a:pt x="574655" y="689873"/>
                      <a:pt x="586297" y="677145"/>
                      <a:pt x="596574" y="664052"/>
                    </a:cubicBezTo>
                    <a:cubicBezTo>
                      <a:pt x="607488" y="650324"/>
                      <a:pt x="616765" y="636050"/>
                      <a:pt x="625587" y="622776"/>
                    </a:cubicBezTo>
                    <a:cubicBezTo>
                      <a:pt x="631499" y="613411"/>
                      <a:pt x="637683" y="604137"/>
                      <a:pt x="643413" y="594591"/>
                    </a:cubicBezTo>
                    <a:cubicBezTo>
                      <a:pt x="647415" y="587772"/>
                      <a:pt x="651235" y="581044"/>
                      <a:pt x="654782" y="574134"/>
                    </a:cubicBezTo>
                    <a:cubicBezTo>
                      <a:pt x="656146" y="571407"/>
                      <a:pt x="657692" y="567861"/>
                      <a:pt x="659056" y="563951"/>
                    </a:cubicBezTo>
                    <a:cubicBezTo>
                      <a:pt x="659602" y="562315"/>
                      <a:pt x="659602" y="559133"/>
                      <a:pt x="660148" y="557496"/>
                    </a:cubicBezTo>
                    <a:cubicBezTo>
                      <a:pt x="660057" y="557587"/>
                      <a:pt x="659875" y="557678"/>
                      <a:pt x="659875" y="557678"/>
                    </a:cubicBezTo>
                    <a:lnTo>
                      <a:pt x="660239" y="557405"/>
                    </a:lnTo>
                    <a:cubicBezTo>
                      <a:pt x="660421" y="556860"/>
                      <a:pt x="660693" y="556587"/>
                      <a:pt x="661148" y="556678"/>
                    </a:cubicBezTo>
                    <a:cubicBezTo>
                      <a:pt x="664059" y="554314"/>
                      <a:pt x="665150" y="550859"/>
                      <a:pt x="666423" y="547495"/>
                    </a:cubicBezTo>
                    <a:cubicBezTo>
                      <a:pt x="685795" y="545677"/>
                      <a:pt x="705259" y="543767"/>
                      <a:pt x="724358" y="542949"/>
                    </a:cubicBezTo>
                    <a:cubicBezTo>
                      <a:pt x="824494" y="538130"/>
                      <a:pt x="924629" y="535949"/>
                      <a:pt x="1024674" y="533494"/>
                    </a:cubicBezTo>
                    <a:cubicBezTo>
                      <a:pt x="1024401" y="533585"/>
                      <a:pt x="1024128" y="533767"/>
                      <a:pt x="1023946" y="533858"/>
                    </a:cubicBezTo>
                    <a:cubicBezTo>
                      <a:pt x="1014942" y="538585"/>
                      <a:pt x="1006120" y="543495"/>
                      <a:pt x="997207" y="548495"/>
                    </a:cubicBezTo>
                    <a:cubicBezTo>
                      <a:pt x="975288" y="561315"/>
                      <a:pt x="954370" y="574498"/>
                      <a:pt x="935180" y="589409"/>
                    </a:cubicBezTo>
                    <a:cubicBezTo>
                      <a:pt x="921992" y="599591"/>
                      <a:pt x="909623" y="610501"/>
                      <a:pt x="897799" y="621866"/>
                    </a:cubicBezTo>
                    <a:cubicBezTo>
                      <a:pt x="868513" y="650142"/>
                      <a:pt x="842684" y="681236"/>
                      <a:pt x="817490" y="714239"/>
                    </a:cubicBezTo>
                    <a:cubicBezTo>
                      <a:pt x="810306" y="722695"/>
                      <a:pt x="811306" y="735423"/>
                      <a:pt x="819764" y="742515"/>
                    </a:cubicBezTo>
                    <a:cubicBezTo>
                      <a:pt x="828223" y="749697"/>
                      <a:pt x="840956" y="748697"/>
                      <a:pt x="848141" y="740242"/>
                    </a:cubicBezTo>
                    <a:cubicBezTo>
                      <a:pt x="875153" y="711602"/>
                      <a:pt x="903256" y="685782"/>
                      <a:pt x="932906" y="661052"/>
                    </a:cubicBezTo>
                    <a:cubicBezTo>
                      <a:pt x="944638" y="651324"/>
                      <a:pt x="956553" y="641868"/>
                      <a:pt x="968740" y="632413"/>
                    </a:cubicBezTo>
                    <a:cubicBezTo>
                      <a:pt x="986384" y="618593"/>
                      <a:pt x="1004301" y="604501"/>
                      <a:pt x="1023946" y="591681"/>
                    </a:cubicBezTo>
                    <a:lnTo>
                      <a:pt x="1085519" y="551768"/>
                    </a:lnTo>
                    <a:lnTo>
                      <a:pt x="1108348" y="537949"/>
                    </a:lnTo>
                    <a:lnTo>
                      <a:pt x="1113168" y="535403"/>
                    </a:lnTo>
                    <a:cubicBezTo>
                      <a:pt x="1113077" y="535312"/>
                      <a:pt x="1112986" y="535221"/>
                      <a:pt x="1112986" y="535040"/>
                    </a:cubicBezTo>
                    <a:cubicBezTo>
                      <a:pt x="1112895" y="534948"/>
                      <a:pt x="1112986" y="534767"/>
                      <a:pt x="1113077" y="534676"/>
                    </a:cubicBezTo>
                    <a:cubicBezTo>
                      <a:pt x="1112713" y="534585"/>
                      <a:pt x="1112349" y="534494"/>
                      <a:pt x="1112168" y="534403"/>
                    </a:cubicBezTo>
                    <a:lnTo>
                      <a:pt x="1112804" y="534494"/>
                    </a:lnTo>
                    <a:lnTo>
                      <a:pt x="1113441" y="534403"/>
                    </a:lnTo>
                    <a:cubicBezTo>
                      <a:pt x="1114078" y="534039"/>
                      <a:pt x="1115260" y="533767"/>
                      <a:pt x="1115351" y="534312"/>
                    </a:cubicBezTo>
                    <a:cubicBezTo>
                      <a:pt x="1117534" y="534039"/>
                      <a:pt x="1118989" y="531857"/>
                      <a:pt x="1120899" y="530857"/>
                    </a:cubicBezTo>
                    <a:cubicBezTo>
                      <a:pt x="1135906" y="530403"/>
                      <a:pt x="1150821" y="530221"/>
                      <a:pt x="1165828" y="529584"/>
                    </a:cubicBezTo>
                    <a:cubicBezTo>
                      <a:pt x="1229220" y="527220"/>
                      <a:pt x="1292612" y="523675"/>
                      <a:pt x="1355822" y="518947"/>
                    </a:cubicBezTo>
                    <a:cubicBezTo>
                      <a:pt x="1394203" y="515946"/>
                      <a:pt x="1438768" y="509764"/>
                      <a:pt x="1483606" y="501582"/>
                    </a:cubicBezTo>
                    <a:cubicBezTo>
                      <a:pt x="1473784" y="516401"/>
                      <a:pt x="1464779" y="531766"/>
                      <a:pt x="1455139" y="546677"/>
                    </a:cubicBezTo>
                    <a:cubicBezTo>
                      <a:pt x="1443497" y="565133"/>
                      <a:pt x="1430673" y="582771"/>
                      <a:pt x="1418213" y="600591"/>
                    </a:cubicBezTo>
                    <a:cubicBezTo>
                      <a:pt x="1405571" y="618593"/>
                      <a:pt x="1392747" y="636322"/>
                      <a:pt x="1379923" y="654233"/>
                    </a:cubicBezTo>
                    <a:cubicBezTo>
                      <a:pt x="1354094" y="690146"/>
                      <a:pt x="1328173" y="726149"/>
                      <a:pt x="1300979" y="761789"/>
                    </a:cubicBezTo>
                    <a:cubicBezTo>
                      <a:pt x="1293885" y="770336"/>
                      <a:pt x="1294976" y="782973"/>
                      <a:pt x="1303435" y="790156"/>
                    </a:cubicBezTo>
                    <a:cubicBezTo>
                      <a:pt x="1311984" y="797247"/>
                      <a:pt x="1324717" y="796156"/>
                      <a:pt x="1331811" y="787610"/>
                    </a:cubicBezTo>
                    <a:cubicBezTo>
                      <a:pt x="1354094" y="763699"/>
                      <a:pt x="1376468" y="740151"/>
                      <a:pt x="1397659" y="715694"/>
                    </a:cubicBezTo>
                    <a:cubicBezTo>
                      <a:pt x="1411938" y="699056"/>
                      <a:pt x="1425853" y="682236"/>
                      <a:pt x="1439041" y="664780"/>
                    </a:cubicBezTo>
                    <a:cubicBezTo>
                      <a:pt x="1447863" y="653051"/>
                      <a:pt x="1456230" y="641050"/>
                      <a:pt x="1464234" y="628776"/>
                    </a:cubicBezTo>
                    <a:cubicBezTo>
                      <a:pt x="1476330" y="610229"/>
                      <a:pt x="1487335" y="591136"/>
                      <a:pt x="1497885" y="571588"/>
                    </a:cubicBezTo>
                    <a:lnTo>
                      <a:pt x="1532719" y="504855"/>
                    </a:lnTo>
                    <a:cubicBezTo>
                      <a:pt x="1534174" y="502491"/>
                      <a:pt x="1535902" y="495217"/>
                      <a:pt x="1538176" y="491035"/>
                    </a:cubicBezTo>
                    <a:cubicBezTo>
                      <a:pt x="1538631" y="490944"/>
                      <a:pt x="1539085" y="490853"/>
                      <a:pt x="1539540" y="490762"/>
                    </a:cubicBezTo>
                    <a:cubicBezTo>
                      <a:pt x="1583378" y="479761"/>
                      <a:pt x="1624942" y="465123"/>
                      <a:pt x="1658775" y="446031"/>
                    </a:cubicBezTo>
                    <a:cubicBezTo>
                      <a:pt x="1725896" y="408209"/>
                      <a:pt x="1780193" y="333656"/>
                      <a:pt x="1812480" y="254648"/>
                    </a:cubicBezTo>
                    <a:cubicBezTo>
                      <a:pt x="1851134" y="159547"/>
                      <a:pt x="1856773" y="58719"/>
                      <a:pt x="1822121" y="8805"/>
                    </a:cubicBezTo>
                    <a:close/>
                    <a:moveTo>
                      <a:pt x="1111440" y="534403"/>
                    </a:moveTo>
                    <a:cubicBezTo>
                      <a:pt x="1107074" y="534494"/>
                      <a:pt x="1104073" y="533130"/>
                      <a:pt x="1101708" y="531312"/>
                    </a:cubicBezTo>
                    <a:cubicBezTo>
                      <a:pt x="1101890" y="531312"/>
                      <a:pt x="1102072" y="531312"/>
                      <a:pt x="1102254" y="531312"/>
                    </a:cubicBezTo>
                    <a:cubicBezTo>
                      <a:pt x="1105164" y="533130"/>
                      <a:pt x="1108348" y="534221"/>
                      <a:pt x="1111440" y="534403"/>
                    </a:cubicBezTo>
                    <a:close/>
                    <a:moveTo>
                      <a:pt x="660602" y="557133"/>
                    </a:moveTo>
                    <a:lnTo>
                      <a:pt x="661057" y="556678"/>
                    </a:lnTo>
                    <a:lnTo>
                      <a:pt x="661421" y="556860"/>
                    </a:lnTo>
                    <a:cubicBezTo>
                      <a:pt x="661876" y="557133"/>
                      <a:pt x="660693" y="557314"/>
                      <a:pt x="660057" y="557496"/>
                    </a:cubicBezTo>
                    <a:lnTo>
                      <a:pt x="660148" y="557405"/>
                    </a:lnTo>
                    <a:lnTo>
                      <a:pt x="660602" y="557133"/>
                    </a:lnTo>
                    <a:close/>
                    <a:moveTo>
                      <a:pt x="1114532" y="534403"/>
                    </a:moveTo>
                    <a:lnTo>
                      <a:pt x="1115260" y="534312"/>
                    </a:lnTo>
                    <a:cubicBezTo>
                      <a:pt x="1115442" y="534948"/>
                      <a:pt x="1114896" y="535040"/>
                      <a:pt x="1114168" y="534948"/>
                    </a:cubicBezTo>
                    <a:cubicBezTo>
                      <a:pt x="1113805" y="535312"/>
                      <a:pt x="1113350" y="535585"/>
                      <a:pt x="1113077" y="535403"/>
                    </a:cubicBezTo>
                    <a:lnTo>
                      <a:pt x="1113896" y="534948"/>
                    </a:lnTo>
                    <a:lnTo>
                      <a:pt x="1112986" y="534676"/>
                    </a:lnTo>
                    <a:lnTo>
                      <a:pt x="1113168" y="534585"/>
                    </a:lnTo>
                    <a:lnTo>
                      <a:pt x="1113350" y="534403"/>
                    </a:lnTo>
                    <a:lnTo>
                      <a:pt x="1114532" y="53440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731;p12">
                <a:extLst>
                  <a:ext uri="{FF2B5EF4-FFF2-40B4-BE49-F238E27FC236}">
                    <a16:creationId xmlns:a16="http://schemas.microsoft.com/office/drawing/2014/main" id="{6E1DD3CC-9CA2-4A3A-8F5C-4ADC3D4DD885}"/>
                  </a:ext>
                </a:extLst>
              </p:cNvPr>
              <p:cNvSpPr/>
              <p:nvPr/>
            </p:nvSpPr>
            <p:spPr>
              <a:xfrm rot="-5400000">
                <a:off x="8165696" y="3319297"/>
                <a:ext cx="205666" cy="168010"/>
              </a:xfrm>
              <a:custGeom>
                <a:avLst/>
                <a:gdLst/>
                <a:ahLst/>
                <a:cxnLst/>
                <a:rect l="l" t="t" r="r" b="b"/>
                <a:pathLst>
                  <a:path w="411332" h="336021" extrusionOk="0">
                    <a:moveTo>
                      <a:pt x="324772" y="286522"/>
                    </a:moveTo>
                    <a:cubicBezTo>
                      <a:pt x="327318" y="282067"/>
                      <a:pt x="315131" y="275248"/>
                      <a:pt x="312584" y="273703"/>
                    </a:cubicBezTo>
                    <a:cubicBezTo>
                      <a:pt x="292121" y="260974"/>
                      <a:pt x="268929" y="252428"/>
                      <a:pt x="245554" y="245063"/>
                    </a:cubicBezTo>
                    <a:cubicBezTo>
                      <a:pt x="177251" y="223425"/>
                      <a:pt x="89030" y="210787"/>
                      <a:pt x="25183" y="250337"/>
                    </a:cubicBezTo>
                    <a:cubicBezTo>
                      <a:pt x="-34661" y="287431"/>
                      <a:pt x="24820" y="323526"/>
                      <a:pt x="72477" y="332254"/>
                    </a:cubicBezTo>
                    <a:cubicBezTo>
                      <a:pt x="139689" y="344528"/>
                      <a:pt x="201262" y="323708"/>
                      <a:pt x="266655" y="314070"/>
                    </a:cubicBezTo>
                    <a:cubicBezTo>
                      <a:pt x="286664" y="311070"/>
                      <a:pt x="319224" y="314616"/>
                      <a:pt x="337596" y="306342"/>
                    </a:cubicBezTo>
                    <a:lnTo>
                      <a:pt x="324772" y="286522"/>
                    </a:lnTo>
                    <a:lnTo>
                      <a:pt x="324772" y="286522"/>
                    </a:lnTo>
                    <a:close/>
                    <a:moveTo>
                      <a:pt x="377886" y="313888"/>
                    </a:moveTo>
                    <a:cubicBezTo>
                      <a:pt x="381433" y="316980"/>
                      <a:pt x="392802" y="294796"/>
                      <a:pt x="393166" y="293977"/>
                    </a:cubicBezTo>
                    <a:cubicBezTo>
                      <a:pt x="402625" y="272248"/>
                      <a:pt x="407354" y="248791"/>
                      <a:pt x="409628" y="225607"/>
                    </a:cubicBezTo>
                    <a:cubicBezTo>
                      <a:pt x="415539" y="165146"/>
                      <a:pt x="406808" y="97776"/>
                      <a:pt x="371884" y="44771"/>
                    </a:cubicBezTo>
                    <a:cubicBezTo>
                      <a:pt x="360333" y="27224"/>
                      <a:pt x="337596" y="-2870"/>
                      <a:pt x="310493" y="221"/>
                    </a:cubicBezTo>
                    <a:cubicBezTo>
                      <a:pt x="279115" y="3767"/>
                      <a:pt x="275841" y="56045"/>
                      <a:pt x="274113" y="76228"/>
                    </a:cubicBezTo>
                    <a:cubicBezTo>
                      <a:pt x="267201" y="156418"/>
                      <a:pt x="284845" y="236426"/>
                      <a:pt x="339778" y="300887"/>
                    </a:cubicBezTo>
                    <a:lnTo>
                      <a:pt x="377886" y="313888"/>
                    </a:lnTo>
                    <a:lnTo>
                      <a:pt x="377886" y="3138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732;p12">
                <a:extLst>
                  <a:ext uri="{FF2B5EF4-FFF2-40B4-BE49-F238E27FC236}">
                    <a16:creationId xmlns:a16="http://schemas.microsoft.com/office/drawing/2014/main" id="{24E1C4BE-EE59-45D8-A4FA-E086BA82A336}"/>
                  </a:ext>
                </a:extLst>
              </p:cNvPr>
              <p:cNvSpPr/>
              <p:nvPr/>
            </p:nvSpPr>
            <p:spPr>
              <a:xfrm rot="-5400000">
                <a:off x="8129114" y="3220643"/>
                <a:ext cx="333119" cy="307910"/>
              </a:xfrm>
              <a:custGeom>
                <a:avLst/>
                <a:gdLst/>
                <a:ahLst/>
                <a:cxnLst/>
                <a:rect l="l" t="t" r="r" b="b"/>
                <a:pathLst>
                  <a:path w="666238" h="615821" extrusionOk="0">
                    <a:moveTo>
                      <a:pt x="662755" y="611429"/>
                    </a:moveTo>
                    <a:cubicBezTo>
                      <a:pt x="657843" y="616884"/>
                      <a:pt x="649294" y="617339"/>
                      <a:pt x="643837" y="612338"/>
                    </a:cubicBezTo>
                    <a:cubicBezTo>
                      <a:pt x="584993" y="560697"/>
                      <a:pt x="527331" y="507782"/>
                      <a:pt x="470305" y="454141"/>
                    </a:cubicBezTo>
                    <a:cubicBezTo>
                      <a:pt x="447568" y="432775"/>
                      <a:pt x="425012" y="411136"/>
                      <a:pt x="402457" y="389680"/>
                    </a:cubicBezTo>
                    <a:cubicBezTo>
                      <a:pt x="402093" y="389589"/>
                      <a:pt x="401820" y="389589"/>
                      <a:pt x="401456" y="389498"/>
                    </a:cubicBezTo>
                    <a:cubicBezTo>
                      <a:pt x="383539" y="386861"/>
                      <a:pt x="363712" y="386406"/>
                      <a:pt x="351161" y="385225"/>
                    </a:cubicBezTo>
                    <a:cubicBezTo>
                      <a:pt x="324331" y="382224"/>
                      <a:pt x="297683" y="380951"/>
                      <a:pt x="271034" y="379497"/>
                    </a:cubicBezTo>
                    <a:cubicBezTo>
                      <a:pt x="244477" y="378042"/>
                      <a:pt x="217829" y="376496"/>
                      <a:pt x="190817" y="376678"/>
                    </a:cubicBezTo>
                    <a:cubicBezTo>
                      <a:pt x="178448" y="376587"/>
                      <a:pt x="163987" y="374769"/>
                      <a:pt x="150344" y="374678"/>
                    </a:cubicBezTo>
                    <a:cubicBezTo>
                      <a:pt x="145251" y="374678"/>
                      <a:pt x="140249" y="374860"/>
                      <a:pt x="135701" y="375678"/>
                    </a:cubicBezTo>
                    <a:cubicBezTo>
                      <a:pt x="128516" y="377406"/>
                      <a:pt x="121240" y="373042"/>
                      <a:pt x="119512" y="365859"/>
                    </a:cubicBezTo>
                    <a:cubicBezTo>
                      <a:pt x="117784" y="358677"/>
                      <a:pt x="122150" y="351403"/>
                      <a:pt x="129335" y="349676"/>
                    </a:cubicBezTo>
                    <a:cubicBezTo>
                      <a:pt x="135428" y="347857"/>
                      <a:pt x="142159" y="346857"/>
                      <a:pt x="149071" y="346221"/>
                    </a:cubicBezTo>
                    <a:cubicBezTo>
                      <a:pt x="162713" y="345039"/>
                      <a:pt x="177356" y="345584"/>
                      <a:pt x="189725" y="344675"/>
                    </a:cubicBezTo>
                    <a:cubicBezTo>
                      <a:pt x="217738" y="343039"/>
                      <a:pt x="245387" y="341948"/>
                      <a:pt x="272944" y="343221"/>
                    </a:cubicBezTo>
                    <a:cubicBezTo>
                      <a:pt x="300502" y="344584"/>
                      <a:pt x="327878" y="348312"/>
                      <a:pt x="355618" y="352676"/>
                    </a:cubicBezTo>
                    <a:cubicBezTo>
                      <a:pt x="358073" y="353131"/>
                      <a:pt x="361984" y="353585"/>
                      <a:pt x="364894" y="354040"/>
                    </a:cubicBezTo>
                    <a:cubicBezTo>
                      <a:pt x="357528" y="347039"/>
                      <a:pt x="350161" y="340129"/>
                      <a:pt x="342885" y="333129"/>
                    </a:cubicBezTo>
                    <a:cubicBezTo>
                      <a:pt x="300775" y="292670"/>
                      <a:pt x="258847" y="251848"/>
                      <a:pt x="216010" y="212116"/>
                    </a:cubicBezTo>
                    <a:cubicBezTo>
                      <a:pt x="192909" y="190478"/>
                      <a:pt x="169626" y="168930"/>
                      <a:pt x="146161" y="147565"/>
                    </a:cubicBezTo>
                    <a:cubicBezTo>
                      <a:pt x="122786" y="126290"/>
                      <a:pt x="99230" y="105015"/>
                      <a:pt x="75493" y="84013"/>
                    </a:cubicBezTo>
                    <a:cubicBezTo>
                      <a:pt x="61032" y="71102"/>
                      <a:pt x="40750" y="57556"/>
                      <a:pt x="24106" y="43009"/>
                    </a:cubicBezTo>
                    <a:cubicBezTo>
                      <a:pt x="15830" y="35735"/>
                      <a:pt x="8281" y="28280"/>
                      <a:pt x="2642" y="20643"/>
                    </a:cubicBezTo>
                    <a:cubicBezTo>
                      <a:pt x="-1633" y="15006"/>
                      <a:pt x="-632" y="6914"/>
                      <a:pt x="5007" y="2641"/>
                    </a:cubicBezTo>
                    <a:cubicBezTo>
                      <a:pt x="10645" y="-1632"/>
                      <a:pt x="18740" y="-632"/>
                      <a:pt x="23015" y="5005"/>
                    </a:cubicBezTo>
                    <a:cubicBezTo>
                      <a:pt x="27926" y="11187"/>
                      <a:pt x="34292" y="17006"/>
                      <a:pt x="41295" y="22734"/>
                    </a:cubicBezTo>
                    <a:cubicBezTo>
                      <a:pt x="58485" y="36735"/>
                      <a:pt x="79312" y="49737"/>
                      <a:pt x="94319" y="62192"/>
                    </a:cubicBezTo>
                    <a:cubicBezTo>
                      <a:pt x="118785" y="82649"/>
                      <a:pt x="143068" y="103197"/>
                      <a:pt x="167170" y="124017"/>
                    </a:cubicBezTo>
                    <a:cubicBezTo>
                      <a:pt x="191271" y="144837"/>
                      <a:pt x="215191" y="165930"/>
                      <a:pt x="238929" y="187114"/>
                    </a:cubicBezTo>
                    <a:cubicBezTo>
                      <a:pt x="282494" y="226482"/>
                      <a:pt x="325695" y="266213"/>
                      <a:pt x="368078" y="306853"/>
                    </a:cubicBezTo>
                    <a:cubicBezTo>
                      <a:pt x="377536" y="315854"/>
                      <a:pt x="386631" y="325128"/>
                      <a:pt x="395999" y="334220"/>
                    </a:cubicBezTo>
                    <a:cubicBezTo>
                      <a:pt x="395999" y="334220"/>
                      <a:pt x="395999" y="334220"/>
                      <a:pt x="395999" y="334129"/>
                    </a:cubicBezTo>
                    <a:cubicBezTo>
                      <a:pt x="391543" y="319218"/>
                      <a:pt x="388450" y="304126"/>
                      <a:pt x="387268" y="288760"/>
                    </a:cubicBezTo>
                    <a:cubicBezTo>
                      <a:pt x="386177" y="273668"/>
                      <a:pt x="386995" y="258485"/>
                      <a:pt x="388450" y="243392"/>
                    </a:cubicBezTo>
                    <a:cubicBezTo>
                      <a:pt x="389451" y="234301"/>
                      <a:pt x="390724" y="225209"/>
                      <a:pt x="392270" y="216208"/>
                    </a:cubicBezTo>
                    <a:cubicBezTo>
                      <a:pt x="393725" y="207389"/>
                      <a:pt x="395544" y="198570"/>
                      <a:pt x="397273" y="189751"/>
                    </a:cubicBezTo>
                    <a:lnTo>
                      <a:pt x="401456" y="171658"/>
                    </a:lnTo>
                    <a:cubicBezTo>
                      <a:pt x="401820" y="170385"/>
                      <a:pt x="403093" y="167657"/>
                      <a:pt x="404003" y="165566"/>
                    </a:cubicBezTo>
                    <a:cubicBezTo>
                      <a:pt x="403457" y="159657"/>
                      <a:pt x="407095" y="154020"/>
                      <a:pt x="413007" y="152110"/>
                    </a:cubicBezTo>
                    <a:cubicBezTo>
                      <a:pt x="420556" y="149201"/>
                      <a:pt x="424921" y="153202"/>
                      <a:pt x="427741" y="156020"/>
                    </a:cubicBezTo>
                    <a:cubicBezTo>
                      <a:pt x="429833" y="158293"/>
                      <a:pt x="431379" y="162021"/>
                      <a:pt x="430924" y="167294"/>
                    </a:cubicBezTo>
                    <a:cubicBezTo>
                      <a:pt x="430742" y="169749"/>
                      <a:pt x="427832" y="177840"/>
                      <a:pt x="427832" y="177840"/>
                    </a:cubicBezTo>
                    <a:cubicBezTo>
                      <a:pt x="427832" y="177840"/>
                      <a:pt x="428014" y="177568"/>
                      <a:pt x="428014" y="177386"/>
                    </a:cubicBezTo>
                    <a:lnTo>
                      <a:pt x="426194" y="194024"/>
                    </a:lnTo>
                    <a:lnTo>
                      <a:pt x="422738" y="245756"/>
                    </a:lnTo>
                    <a:cubicBezTo>
                      <a:pt x="422011" y="259303"/>
                      <a:pt x="422557" y="272759"/>
                      <a:pt x="423557" y="286124"/>
                    </a:cubicBezTo>
                    <a:cubicBezTo>
                      <a:pt x="424467" y="299216"/>
                      <a:pt x="425740" y="312308"/>
                      <a:pt x="428832" y="325310"/>
                    </a:cubicBezTo>
                    <a:cubicBezTo>
                      <a:pt x="432015" y="339856"/>
                      <a:pt x="437472" y="354403"/>
                      <a:pt x="441019" y="369132"/>
                    </a:cubicBezTo>
                    <a:cubicBezTo>
                      <a:pt x="441565" y="371496"/>
                      <a:pt x="441747" y="373769"/>
                      <a:pt x="442202" y="376133"/>
                    </a:cubicBezTo>
                    <a:cubicBezTo>
                      <a:pt x="442565" y="376406"/>
                      <a:pt x="443384" y="376587"/>
                      <a:pt x="443748" y="376860"/>
                    </a:cubicBezTo>
                    <a:cubicBezTo>
                      <a:pt x="446567" y="379042"/>
                      <a:pt x="448204" y="382224"/>
                      <a:pt x="448568" y="385588"/>
                    </a:cubicBezTo>
                    <a:cubicBezTo>
                      <a:pt x="460846" y="397680"/>
                      <a:pt x="473215" y="409591"/>
                      <a:pt x="485403" y="421592"/>
                    </a:cubicBezTo>
                    <a:cubicBezTo>
                      <a:pt x="543793" y="479052"/>
                      <a:pt x="602000" y="536603"/>
                      <a:pt x="661845" y="592518"/>
                    </a:cubicBezTo>
                    <a:cubicBezTo>
                      <a:pt x="667302" y="597428"/>
                      <a:pt x="667757" y="605883"/>
                      <a:pt x="662755" y="61142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4" name="Google Shape;733;p12">
                <a:extLst>
                  <a:ext uri="{FF2B5EF4-FFF2-40B4-BE49-F238E27FC236}">
                    <a16:creationId xmlns:a16="http://schemas.microsoft.com/office/drawing/2014/main" id="{CE724D1E-6DEE-4104-917E-C4E1AF86FB88}"/>
                  </a:ext>
                </a:extLst>
              </p:cNvPr>
              <p:cNvSpPr/>
              <p:nvPr/>
            </p:nvSpPr>
            <p:spPr>
              <a:xfrm rot="-5400000">
                <a:off x="7888102" y="3405674"/>
                <a:ext cx="378722" cy="361220"/>
              </a:xfrm>
              <a:custGeom>
                <a:avLst/>
                <a:gdLst/>
                <a:ahLst/>
                <a:cxnLst/>
                <a:rect l="l" t="t" r="r" b="b"/>
                <a:pathLst>
                  <a:path w="757445" h="722440" extrusionOk="0">
                    <a:moveTo>
                      <a:pt x="561930" y="306171"/>
                    </a:moveTo>
                    <a:cubicBezTo>
                      <a:pt x="646604" y="291170"/>
                      <a:pt x="752561" y="292443"/>
                      <a:pt x="757290" y="390816"/>
                    </a:cubicBezTo>
                    <a:cubicBezTo>
                      <a:pt x="762565" y="501373"/>
                      <a:pt x="632871" y="482189"/>
                      <a:pt x="532099" y="440003"/>
                    </a:cubicBezTo>
                    <a:cubicBezTo>
                      <a:pt x="604858" y="487371"/>
                      <a:pt x="678346" y="557560"/>
                      <a:pt x="621957" y="626476"/>
                    </a:cubicBezTo>
                    <a:cubicBezTo>
                      <a:pt x="564204" y="697028"/>
                      <a:pt x="488716" y="627385"/>
                      <a:pt x="436056" y="542922"/>
                    </a:cubicBezTo>
                    <a:cubicBezTo>
                      <a:pt x="447879" y="641750"/>
                      <a:pt x="429871" y="745942"/>
                      <a:pt x="329827" y="717758"/>
                    </a:cubicBezTo>
                    <a:cubicBezTo>
                      <a:pt x="243697" y="693574"/>
                      <a:pt x="252065" y="612020"/>
                      <a:pt x="279168" y="540286"/>
                    </a:cubicBezTo>
                    <a:cubicBezTo>
                      <a:pt x="226053" y="604292"/>
                      <a:pt x="153020" y="662389"/>
                      <a:pt x="89083" y="606565"/>
                    </a:cubicBezTo>
                    <a:cubicBezTo>
                      <a:pt x="21598" y="547650"/>
                      <a:pt x="93994" y="480280"/>
                      <a:pt x="182033" y="434366"/>
                    </a:cubicBezTo>
                    <a:cubicBezTo>
                      <a:pt x="87810" y="459096"/>
                      <a:pt x="-10234" y="455550"/>
                      <a:pt x="862" y="359813"/>
                    </a:cubicBezTo>
                    <a:cubicBezTo>
                      <a:pt x="12412" y="259803"/>
                      <a:pt x="123371" y="266804"/>
                      <a:pt x="208227" y="287533"/>
                    </a:cubicBezTo>
                    <a:cubicBezTo>
                      <a:pt x="126008" y="252802"/>
                      <a:pt x="33967" y="193796"/>
                      <a:pt x="79533" y="114243"/>
                    </a:cubicBezTo>
                    <a:cubicBezTo>
                      <a:pt x="130829" y="24870"/>
                      <a:pt x="234875" y="109970"/>
                      <a:pt x="302542" y="198070"/>
                    </a:cubicBezTo>
                    <a:cubicBezTo>
                      <a:pt x="279986" y="116243"/>
                      <a:pt x="274711" y="11505"/>
                      <a:pt x="390035" y="777"/>
                    </a:cubicBezTo>
                    <a:cubicBezTo>
                      <a:pt x="515637" y="-10860"/>
                      <a:pt x="503813" y="110515"/>
                      <a:pt x="462340" y="209889"/>
                    </a:cubicBezTo>
                    <a:cubicBezTo>
                      <a:pt x="513818" y="139973"/>
                      <a:pt x="589761" y="68511"/>
                      <a:pt x="659519" y="125699"/>
                    </a:cubicBezTo>
                    <a:cubicBezTo>
                      <a:pt x="731551" y="184705"/>
                      <a:pt x="652971" y="257439"/>
                      <a:pt x="561930" y="306171"/>
                    </a:cubicBezTo>
                    <a:lnTo>
                      <a:pt x="561930" y="306171"/>
                    </a:lnTo>
                    <a:close/>
                    <a:moveTo>
                      <a:pt x="451517" y="394817"/>
                    </a:moveTo>
                    <a:cubicBezTo>
                      <a:pt x="439876" y="380270"/>
                      <a:pt x="445514" y="363813"/>
                      <a:pt x="451426" y="351630"/>
                    </a:cubicBezTo>
                    <a:cubicBezTo>
                      <a:pt x="404314" y="362813"/>
                      <a:pt x="409680" y="303807"/>
                      <a:pt x="400858" y="310263"/>
                    </a:cubicBezTo>
                    <a:cubicBezTo>
                      <a:pt x="400858" y="310263"/>
                      <a:pt x="402404" y="307080"/>
                      <a:pt x="405406" y="301444"/>
                    </a:cubicBezTo>
                    <a:cubicBezTo>
                      <a:pt x="385033" y="311626"/>
                      <a:pt x="361477" y="300534"/>
                      <a:pt x="348835" y="296079"/>
                    </a:cubicBezTo>
                    <a:cubicBezTo>
                      <a:pt x="339012" y="313808"/>
                      <a:pt x="309727" y="318627"/>
                      <a:pt x="315638" y="323718"/>
                    </a:cubicBezTo>
                    <a:cubicBezTo>
                      <a:pt x="315638" y="323718"/>
                      <a:pt x="311637" y="322718"/>
                      <a:pt x="304725" y="320809"/>
                    </a:cubicBezTo>
                    <a:cubicBezTo>
                      <a:pt x="302178" y="327719"/>
                      <a:pt x="335011" y="365086"/>
                      <a:pt x="299267" y="388180"/>
                    </a:cubicBezTo>
                    <a:cubicBezTo>
                      <a:pt x="299722" y="387998"/>
                      <a:pt x="300268" y="387907"/>
                      <a:pt x="300814" y="387725"/>
                    </a:cubicBezTo>
                    <a:cubicBezTo>
                      <a:pt x="336921" y="378269"/>
                      <a:pt x="343742" y="406090"/>
                      <a:pt x="347835" y="421183"/>
                    </a:cubicBezTo>
                    <a:cubicBezTo>
                      <a:pt x="354747" y="420274"/>
                      <a:pt x="368298" y="415364"/>
                      <a:pt x="381759" y="416364"/>
                    </a:cubicBezTo>
                    <a:cubicBezTo>
                      <a:pt x="386215" y="388180"/>
                      <a:pt x="430326" y="389452"/>
                      <a:pt x="424414" y="382361"/>
                    </a:cubicBezTo>
                    <a:cubicBezTo>
                      <a:pt x="424414" y="382361"/>
                      <a:pt x="434964" y="386816"/>
                      <a:pt x="451517" y="394817"/>
                    </a:cubicBezTo>
                    <a:lnTo>
                      <a:pt x="451517"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5" name="Google Shape;734;p12">
                <a:extLst>
                  <a:ext uri="{FF2B5EF4-FFF2-40B4-BE49-F238E27FC236}">
                    <a16:creationId xmlns:a16="http://schemas.microsoft.com/office/drawing/2014/main" id="{468E8971-9B0B-4F26-8640-970CB6FECCE0}"/>
                  </a:ext>
                </a:extLst>
              </p:cNvPr>
              <p:cNvSpPr/>
              <p:nvPr/>
            </p:nvSpPr>
            <p:spPr>
              <a:xfrm rot="-5400000">
                <a:off x="8030238" y="3540399"/>
                <a:ext cx="97225" cy="88233"/>
              </a:xfrm>
              <a:custGeom>
                <a:avLst/>
                <a:gdLst/>
                <a:ahLst/>
                <a:cxnLst/>
                <a:rect l="l" t="t" r="r" b="b"/>
                <a:pathLst>
                  <a:path w="194451" h="176466" extrusionOk="0">
                    <a:moveTo>
                      <a:pt x="194406" y="90958"/>
                    </a:moveTo>
                    <a:cubicBezTo>
                      <a:pt x="192769" y="139690"/>
                      <a:pt x="147839" y="177967"/>
                      <a:pt x="94270" y="176421"/>
                    </a:cubicBezTo>
                    <a:cubicBezTo>
                      <a:pt x="40610" y="174967"/>
                      <a:pt x="-1591" y="134235"/>
                      <a:pt x="46" y="85503"/>
                    </a:cubicBezTo>
                    <a:cubicBezTo>
                      <a:pt x="1683" y="36862"/>
                      <a:pt x="46521" y="-1415"/>
                      <a:pt x="100182" y="40"/>
                    </a:cubicBezTo>
                    <a:cubicBezTo>
                      <a:pt x="153751" y="1586"/>
                      <a:pt x="196043" y="42317"/>
                      <a:pt x="194406" y="90958"/>
                    </a:cubicBezTo>
                    <a:lnTo>
                      <a:pt x="194406"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735;p12">
                <a:extLst>
                  <a:ext uri="{FF2B5EF4-FFF2-40B4-BE49-F238E27FC236}">
                    <a16:creationId xmlns:a16="http://schemas.microsoft.com/office/drawing/2014/main" id="{F8E40F81-F025-49E2-8F0D-51096A2643A5}"/>
                  </a:ext>
                </a:extLst>
              </p:cNvPr>
              <p:cNvSpPr/>
              <p:nvPr/>
            </p:nvSpPr>
            <p:spPr>
              <a:xfrm rot="-5400000">
                <a:off x="8069441" y="3660287"/>
                <a:ext cx="760071" cy="307399"/>
              </a:xfrm>
              <a:custGeom>
                <a:avLst/>
                <a:gdLst/>
                <a:ahLst/>
                <a:cxnLst/>
                <a:rect l="l" t="t" r="r" b="b"/>
                <a:pathLst>
                  <a:path w="1520143" h="614797" extrusionOk="0">
                    <a:moveTo>
                      <a:pt x="1514008" y="575066"/>
                    </a:moveTo>
                    <a:cubicBezTo>
                      <a:pt x="1513826" y="575612"/>
                      <a:pt x="1501002" y="604524"/>
                      <a:pt x="1496000" y="598887"/>
                    </a:cubicBezTo>
                    <a:lnTo>
                      <a:pt x="1491816" y="614798"/>
                    </a:lnTo>
                    <a:cubicBezTo>
                      <a:pt x="1425696" y="553519"/>
                      <a:pt x="1352754" y="480966"/>
                      <a:pt x="1320012" y="399867"/>
                    </a:cubicBezTo>
                    <a:cubicBezTo>
                      <a:pt x="1309098" y="373046"/>
                      <a:pt x="1289999" y="312222"/>
                      <a:pt x="1328198" y="294311"/>
                    </a:cubicBezTo>
                    <a:cubicBezTo>
                      <a:pt x="1353482" y="282401"/>
                      <a:pt x="1385951" y="298493"/>
                      <a:pt x="1406687" y="311222"/>
                    </a:cubicBezTo>
                    <a:cubicBezTo>
                      <a:pt x="1470989" y="350498"/>
                      <a:pt x="1505368" y="422597"/>
                      <a:pt x="1516554" y="489876"/>
                    </a:cubicBezTo>
                    <a:cubicBezTo>
                      <a:pt x="1521284" y="518152"/>
                      <a:pt x="1522193" y="547245"/>
                      <a:pt x="1514008" y="575066"/>
                    </a:cubicBezTo>
                    <a:close/>
                    <a:moveTo>
                      <a:pt x="978678" y="100474"/>
                    </a:moveTo>
                    <a:cubicBezTo>
                      <a:pt x="967855" y="94927"/>
                      <a:pt x="956486" y="90200"/>
                      <a:pt x="944390" y="87199"/>
                    </a:cubicBezTo>
                    <a:cubicBezTo>
                      <a:pt x="934840" y="84836"/>
                      <a:pt x="924836" y="83472"/>
                      <a:pt x="914922" y="84017"/>
                    </a:cubicBezTo>
                    <a:cubicBezTo>
                      <a:pt x="830703" y="88200"/>
                      <a:pt x="888820" y="189573"/>
                      <a:pt x="912830" y="221122"/>
                    </a:cubicBezTo>
                    <a:cubicBezTo>
                      <a:pt x="932294" y="246579"/>
                      <a:pt x="954485" y="270763"/>
                      <a:pt x="978860" y="292584"/>
                    </a:cubicBezTo>
                    <a:cubicBezTo>
                      <a:pt x="1017604" y="327223"/>
                      <a:pt x="1064898" y="349953"/>
                      <a:pt x="1105917" y="381502"/>
                    </a:cubicBezTo>
                    <a:lnTo>
                      <a:pt x="1133020" y="385320"/>
                    </a:lnTo>
                    <a:cubicBezTo>
                      <a:pt x="1141114" y="382592"/>
                      <a:pt x="1143024" y="366409"/>
                      <a:pt x="1143570" y="360681"/>
                    </a:cubicBezTo>
                    <a:cubicBezTo>
                      <a:pt x="1146389" y="330678"/>
                      <a:pt x="1136385" y="299402"/>
                      <a:pt x="1125289" y="271400"/>
                    </a:cubicBezTo>
                    <a:cubicBezTo>
                      <a:pt x="1098095" y="203211"/>
                      <a:pt x="1050164" y="136750"/>
                      <a:pt x="978678" y="100474"/>
                    </a:cubicBezTo>
                    <a:close/>
                    <a:moveTo>
                      <a:pt x="719290" y="224304"/>
                    </a:moveTo>
                    <a:cubicBezTo>
                      <a:pt x="707375" y="194756"/>
                      <a:pt x="692277" y="165935"/>
                      <a:pt x="673542" y="139477"/>
                    </a:cubicBezTo>
                    <a:cubicBezTo>
                      <a:pt x="628977" y="76835"/>
                      <a:pt x="560673" y="27466"/>
                      <a:pt x="480820" y="6828"/>
                    </a:cubicBezTo>
                    <a:cubicBezTo>
                      <a:pt x="451625" y="-627"/>
                      <a:pt x="402603" y="-7719"/>
                      <a:pt x="381684" y="18738"/>
                    </a:cubicBezTo>
                    <a:cubicBezTo>
                      <a:pt x="352853" y="55014"/>
                      <a:pt x="396509" y="104292"/>
                      <a:pt x="422975" y="129749"/>
                    </a:cubicBezTo>
                    <a:cubicBezTo>
                      <a:pt x="474271" y="179027"/>
                      <a:pt x="540755" y="215394"/>
                      <a:pt x="611241" y="237851"/>
                    </a:cubicBezTo>
                    <a:cubicBezTo>
                      <a:pt x="649167" y="249943"/>
                      <a:pt x="693187" y="254580"/>
                      <a:pt x="729112" y="271218"/>
                    </a:cubicBezTo>
                    <a:lnTo>
                      <a:pt x="729840" y="271945"/>
                    </a:lnTo>
                    <a:cubicBezTo>
                      <a:pt x="729658" y="268399"/>
                      <a:pt x="731204" y="261580"/>
                      <a:pt x="730476" y="258035"/>
                    </a:cubicBezTo>
                    <a:cubicBezTo>
                      <a:pt x="727930" y="246579"/>
                      <a:pt x="723655" y="235305"/>
                      <a:pt x="719290" y="224304"/>
                    </a:cubicBezTo>
                    <a:close/>
                    <a:moveTo>
                      <a:pt x="309652" y="279673"/>
                    </a:moveTo>
                    <a:cubicBezTo>
                      <a:pt x="249353" y="219576"/>
                      <a:pt x="164315" y="164025"/>
                      <a:pt x="70000" y="168389"/>
                    </a:cubicBezTo>
                    <a:cubicBezTo>
                      <a:pt x="59995" y="168844"/>
                      <a:pt x="49900" y="170208"/>
                      <a:pt x="40259" y="172844"/>
                    </a:cubicBezTo>
                    <a:cubicBezTo>
                      <a:pt x="-40413" y="195665"/>
                      <a:pt x="18249" y="284401"/>
                      <a:pt x="59722" y="313677"/>
                    </a:cubicBezTo>
                    <a:cubicBezTo>
                      <a:pt x="149126" y="376501"/>
                      <a:pt x="393053" y="365045"/>
                      <a:pt x="389870" y="359499"/>
                    </a:cubicBezTo>
                    <a:cubicBezTo>
                      <a:pt x="377501" y="337588"/>
                      <a:pt x="327842" y="297766"/>
                      <a:pt x="309652" y="279673"/>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736;p12">
                <a:extLst>
                  <a:ext uri="{FF2B5EF4-FFF2-40B4-BE49-F238E27FC236}">
                    <a16:creationId xmlns:a16="http://schemas.microsoft.com/office/drawing/2014/main" id="{6FDC3F2D-91E1-4785-A659-5A8E8F5E4124}"/>
                  </a:ext>
                </a:extLst>
              </p:cNvPr>
              <p:cNvSpPr/>
              <p:nvPr/>
            </p:nvSpPr>
            <p:spPr>
              <a:xfrm rot="-5400000">
                <a:off x="7728139" y="2761320"/>
                <a:ext cx="299431" cy="719365"/>
              </a:xfrm>
              <a:custGeom>
                <a:avLst/>
                <a:gdLst/>
                <a:ahLst/>
                <a:cxnLst/>
                <a:rect l="l" t="t" r="r" b="b"/>
                <a:pathLst>
                  <a:path w="598861" h="1438731" extrusionOk="0">
                    <a:moveTo>
                      <a:pt x="179810" y="984527"/>
                    </a:moveTo>
                    <a:cubicBezTo>
                      <a:pt x="100229" y="933795"/>
                      <a:pt x="29743" y="865970"/>
                      <a:pt x="6005" y="790417"/>
                    </a:cubicBezTo>
                    <a:cubicBezTo>
                      <a:pt x="2367" y="778961"/>
                      <a:pt x="-88" y="767324"/>
                      <a:pt x="2" y="755868"/>
                    </a:cubicBezTo>
                    <a:cubicBezTo>
                      <a:pt x="94" y="746685"/>
                      <a:pt x="1640" y="737685"/>
                      <a:pt x="5550" y="729411"/>
                    </a:cubicBezTo>
                    <a:cubicBezTo>
                      <a:pt x="38474" y="659404"/>
                      <a:pt x="150979" y="749958"/>
                      <a:pt x="183994" y="783144"/>
                    </a:cubicBezTo>
                    <a:cubicBezTo>
                      <a:pt x="210733" y="810055"/>
                      <a:pt x="234744" y="838786"/>
                      <a:pt x="255116" y="868334"/>
                    </a:cubicBezTo>
                    <a:cubicBezTo>
                      <a:pt x="287494" y="915430"/>
                      <a:pt x="301410" y="964889"/>
                      <a:pt x="328876" y="1012621"/>
                    </a:cubicBezTo>
                    <a:lnTo>
                      <a:pt x="324966" y="1037260"/>
                    </a:lnTo>
                    <a:cubicBezTo>
                      <a:pt x="318781" y="1042988"/>
                      <a:pt x="297226" y="1038169"/>
                      <a:pt x="289586" y="1036260"/>
                    </a:cubicBezTo>
                    <a:cubicBezTo>
                      <a:pt x="249750" y="1026532"/>
                      <a:pt x="212370" y="1005348"/>
                      <a:pt x="179810" y="984527"/>
                    </a:cubicBezTo>
                    <a:close/>
                    <a:moveTo>
                      <a:pt x="251478" y="619491"/>
                    </a:moveTo>
                    <a:cubicBezTo>
                      <a:pt x="264302" y="627765"/>
                      <a:pt x="277490" y="635947"/>
                      <a:pt x="291587" y="642766"/>
                    </a:cubicBezTo>
                    <a:cubicBezTo>
                      <a:pt x="295862" y="644857"/>
                      <a:pt x="305411" y="646221"/>
                      <a:pt x="309868" y="647857"/>
                    </a:cubicBezTo>
                    <a:lnTo>
                      <a:pt x="309231" y="646948"/>
                    </a:lnTo>
                    <a:cubicBezTo>
                      <a:pt x="299227" y="609581"/>
                      <a:pt x="307594" y="570213"/>
                      <a:pt x="304411" y="533028"/>
                    </a:cubicBezTo>
                    <a:cubicBezTo>
                      <a:pt x="298408" y="463839"/>
                      <a:pt x="272943" y="392468"/>
                      <a:pt x="225740" y="328826"/>
                    </a:cubicBezTo>
                    <a:cubicBezTo>
                      <a:pt x="201456" y="296004"/>
                      <a:pt x="151798" y="238817"/>
                      <a:pt x="95227" y="248727"/>
                    </a:cubicBezTo>
                    <a:cubicBezTo>
                      <a:pt x="54118" y="255818"/>
                      <a:pt x="47205" y="300459"/>
                      <a:pt x="47478" y="328371"/>
                    </a:cubicBezTo>
                    <a:cubicBezTo>
                      <a:pt x="48024" y="404742"/>
                      <a:pt x="89679" y="482932"/>
                      <a:pt x="156436" y="546211"/>
                    </a:cubicBezTo>
                    <a:cubicBezTo>
                      <a:pt x="184630" y="572941"/>
                      <a:pt x="217099" y="597489"/>
                      <a:pt x="251478" y="619491"/>
                    </a:cubicBezTo>
                    <a:close/>
                    <a:moveTo>
                      <a:pt x="282674" y="1202367"/>
                    </a:moveTo>
                    <a:cubicBezTo>
                      <a:pt x="251388" y="1182274"/>
                      <a:pt x="178810" y="1141361"/>
                      <a:pt x="143066" y="1166636"/>
                    </a:cubicBezTo>
                    <a:cubicBezTo>
                      <a:pt x="119329" y="1183365"/>
                      <a:pt x="129606" y="1217551"/>
                      <a:pt x="139337" y="1240371"/>
                    </a:cubicBezTo>
                    <a:cubicBezTo>
                      <a:pt x="169260" y="1311105"/>
                      <a:pt x="251569" y="1369566"/>
                      <a:pt x="335061" y="1406297"/>
                    </a:cubicBezTo>
                    <a:cubicBezTo>
                      <a:pt x="370259" y="1421753"/>
                      <a:pt x="407639" y="1434391"/>
                      <a:pt x="446475" y="1438664"/>
                    </a:cubicBezTo>
                    <a:cubicBezTo>
                      <a:pt x="447293" y="1438755"/>
                      <a:pt x="488948" y="1439482"/>
                      <a:pt x="483309" y="1432936"/>
                    </a:cubicBezTo>
                    <a:lnTo>
                      <a:pt x="505228" y="1435845"/>
                    </a:lnTo>
                    <a:cubicBezTo>
                      <a:pt x="447475" y="1354655"/>
                      <a:pt x="377171" y="1263101"/>
                      <a:pt x="282674" y="1202367"/>
                    </a:cubicBezTo>
                    <a:close/>
                    <a:moveTo>
                      <a:pt x="583172" y="93802"/>
                    </a:moveTo>
                    <a:cubicBezTo>
                      <a:pt x="558888" y="46616"/>
                      <a:pt x="462936" y="-39211"/>
                      <a:pt x="406911" y="20249"/>
                    </a:cubicBezTo>
                    <a:cubicBezTo>
                      <a:pt x="400272" y="27341"/>
                      <a:pt x="395270" y="35433"/>
                      <a:pt x="391359" y="43797"/>
                    </a:cubicBezTo>
                    <a:cubicBezTo>
                      <a:pt x="354888" y="122350"/>
                      <a:pt x="399181" y="217269"/>
                      <a:pt x="457298" y="293004"/>
                    </a:cubicBezTo>
                    <a:cubicBezTo>
                      <a:pt x="474851" y="315824"/>
                      <a:pt x="510230" y="374285"/>
                      <a:pt x="534605" y="393650"/>
                    </a:cubicBezTo>
                    <a:cubicBezTo>
                      <a:pt x="540789" y="398560"/>
                      <a:pt x="635468" y="195449"/>
                      <a:pt x="583172" y="938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8" name="Google Shape;737;p12">
                <a:extLst>
                  <a:ext uri="{FF2B5EF4-FFF2-40B4-BE49-F238E27FC236}">
                    <a16:creationId xmlns:a16="http://schemas.microsoft.com/office/drawing/2014/main" id="{F627370E-8D4F-4C6D-ADB1-EFB29AF53AE4}"/>
                  </a:ext>
                </a:extLst>
              </p:cNvPr>
              <p:cNvSpPr/>
              <p:nvPr/>
            </p:nvSpPr>
            <p:spPr>
              <a:xfrm rot="-5400000">
                <a:off x="7846656" y="2632075"/>
                <a:ext cx="286392" cy="882663"/>
              </a:xfrm>
              <a:custGeom>
                <a:avLst/>
                <a:gdLst/>
                <a:ahLst/>
                <a:cxnLst/>
                <a:rect l="l" t="t" r="r" b="b"/>
                <a:pathLst>
                  <a:path w="572783" h="1765325" extrusionOk="0">
                    <a:moveTo>
                      <a:pt x="572073" y="275582"/>
                    </a:moveTo>
                    <a:cubicBezTo>
                      <a:pt x="574438" y="282583"/>
                      <a:pt x="570709" y="290129"/>
                      <a:pt x="563706" y="292584"/>
                    </a:cubicBezTo>
                    <a:cubicBezTo>
                      <a:pt x="525689" y="305767"/>
                      <a:pt x="486944" y="318041"/>
                      <a:pt x="451383" y="333770"/>
                    </a:cubicBezTo>
                    <a:cubicBezTo>
                      <a:pt x="427282" y="344407"/>
                      <a:pt x="404726" y="356681"/>
                      <a:pt x="384808" y="372046"/>
                    </a:cubicBezTo>
                    <a:cubicBezTo>
                      <a:pt x="251931" y="474693"/>
                      <a:pt x="210730" y="591977"/>
                      <a:pt x="214823" y="716717"/>
                    </a:cubicBezTo>
                    <a:cubicBezTo>
                      <a:pt x="218006" y="812818"/>
                      <a:pt x="247747" y="913100"/>
                      <a:pt x="283308" y="1014565"/>
                    </a:cubicBezTo>
                    <a:cubicBezTo>
                      <a:pt x="317869" y="1113302"/>
                      <a:pt x="357705" y="1213130"/>
                      <a:pt x="385808" y="1310504"/>
                    </a:cubicBezTo>
                    <a:cubicBezTo>
                      <a:pt x="403998" y="1373965"/>
                      <a:pt x="416458" y="1444881"/>
                      <a:pt x="414003" y="1512524"/>
                    </a:cubicBezTo>
                    <a:cubicBezTo>
                      <a:pt x="412366" y="1560347"/>
                      <a:pt x="403180" y="1606533"/>
                      <a:pt x="383717" y="1647356"/>
                    </a:cubicBezTo>
                    <a:cubicBezTo>
                      <a:pt x="375167" y="1665357"/>
                      <a:pt x="365527" y="1682450"/>
                      <a:pt x="353248" y="1698179"/>
                    </a:cubicBezTo>
                    <a:cubicBezTo>
                      <a:pt x="341425" y="1713362"/>
                      <a:pt x="327237" y="1727273"/>
                      <a:pt x="309320" y="1739456"/>
                    </a:cubicBezTo>
                    <a:cubicBezTo>
                      <a:pt x="302408" y="1744183"/>
                      <a:pt x="266846" y="1758730"/>
                      <a:pt x="252567" y="1763276"/>
                    </a:cubicBezTo>
                    <a:cubicBezTo>
                      <a:pt x="248747" y="1764549"/>
                      <a:pt x="245928" y="1765095"/>
                      <a:pt x="244654" y="1765276"/>
                    </a:cubicBezTo>
                    <a:cubicBezTo>
                      <a:pt x="239925" y="1765640"/>
                      <a:pt x="237015" y="1763913"/>
                      <a:pt x="235650" y="1762913"/>
                    </a:cubicBezTo>
                    <a:cubicBezTo>
                      <a:pt x="231194" y="1759730"/>
                      <a:pt x="229284" y="1755548"/>
                      <a:pt x="230375" y="1750093"/>
                    </a:cubicBezTo>
                    <a:cubicBezTo>
                      <a:pt x="230648" y="1748457"/>
                      <a:pt x="231285" y="1745002"/>
                      <a:pt x="235469" y="1741729"/>
                    </a:cubicBezTo>
                    <a:cubicBezTo>
                      <a:pt x="238015" y="1739819"/>
                      <a:pt x="240926" y="1738910"/>
                      <a:pt x="243836" y="1739001"/>
                    </a:cubicBezTo>
                    <a:lnTo>
                      <a:pt x="244473" y="1738819"/>
                    </a:lnTo>
                    <a:cubicBezTo>
                      <a:pt x="256842" y="1734637"/>
                      <a:pt x="288037" y="1721727"/>
                      <a:pt x="294131" y="1717453"/>
                    </a:cubicBezTo>
                    <a:cubicBezTo>
                      <a:pt x="309320" y="1706816"/>
                      <a:pt x="321325" y="1694633"/>
                      <a:pt x="331330" y="1681359"/>
                    </a:cubicBezTo>
                    <a:cubicBezTo>
                      <a:pt x="342062" y="1667085"/>
                      <a:pt x="350429" y="1651538"/>
                      <a:pt x="357887" y="1635354"/>
                    </a:cubicBezTo>
                    <a:cubicBezTo>
                      <a:pt x="375076" y="1597714"/>
                      <a:pt x="382625" y="1555346"/>
                      <a:pt x="383535" y="1511615"/>
                    </a:cubicBezTo>
                    <a:cubicBezTo>
                      <a:pt x="384444" y="1470702"/>
                      <a:pt x="379169" y="1428697"/>
                      <a:pt x="370802" y="1387966"/>
                    </a:cubicBezTo>
                    <a:cubicBezTo>
                      <a:pt x="367982" y="1388239"/>
                      <a:pt x="365163" y="1388330"/>
                      <a:pt x="362616" y="1386784"/>
                    </a:cubicBezTo>
                    <a:cubicBezTo>
                      <a:pt x="338696" y="1374056"/>
                      <a:pt x="310411" y="1359418"/>
                      <a:pt x="282489" y="1342325"/>
                    </a:cubicBezTo>
                    <a:cubicBezTo>
                      <a:pt x="273759" y="1336961"/>
                      <a:pt x="265209" y="1331324"/>
                      <a:pt x="256751" y="1325414"/>
                    </a:cubicBezTo>
                    <a:cubicBezTo>
                      <a:pt x="248292" y="1319414"/>
                      <a:pt x="240016" y="1313140"/>
                      <a:pt x="232104" y="1306685"/>
                    </a:cubicBezTo>
                    <a:cubicBezTo>
                      <a:pt x="201453" y="1281501"/>
                      <a:pt x="175715" y="1254407"/>
                      <a:pt x="161163" y="1228405"/>
                    </a:cubicBezTo>
                    <a:cubicBezTo>
                      <a:pt x="157434" y="1222313"/>
                      <a:pt x="159253" y="1214403"/>
                      <a:pt x="165256" y="1210676"/>
                    </a:cubicBezTo>
                    <a:cubicBezTo>
                      <a:pt x="171258" y="1206948"/>
                      <a:pt x="179171" y="1208766"/>
                      <a:pt x="182991" y="1214767"/>
                    </a:cubicBezTo>
                    <a:cubicBezTo>
                      <a:pt x="194723" y="1231769"/>
                      <a:pt x="213004" y="1247952"/>
                      <a:pt x="233922" y="1264226"/>
                    </a:cubicBezTo>
                    <a:cubicBezTo>
                      <a:pt x="244382" y="1272409"/>
                      <a:pt x="255659" y="1280319"/>
                      <a:pt x="267119" y="1288411"/>
                    </a:cubicBezTo>
                    <a:cubicBezTo>
                      <a:pt x="274668" y="1293684"/>
                      <a:pt x="282217" y="1298957"/>
                      <a:pt x="289766" y="1304230"/>
                    </a:cubicBezTo>
                    <a:cubicBezTo>
                      <a:pt x="301316" y="1312322"/>
                      <a:pt x="312776" y="1320323"/>
                      <a:pt x="324054" y="1328051"/>
                    </a:cubicBezTo>
                    <a:cubicBezTo>
                      <a:pt x="338060" y="1337688"/>
                      <a:pt x="350793" y="1346416"/>
                      <a:pt x="363435" y="1354963"/>
                    </a:cubicBezTo>
                    <a:cubicBezTo>
                      <a:pt x="360434" y="1343143"/>
                      <a:pt x="357432" y="1331324"/>
                      <a:pt x="353976" y="1319868"/>
                    </a:cubicBezTo>
                    <a:cubicBezTo>
                      <a:pt x="325145" y="1223313"/>
                      <a:pt x="284036" y="1124667"/>
                      <a:pt x="249293" y="1026566"/>
                    </a:cubicBezTo>
                    <a:cubicBezTo>
                      <a:pt x="245018" y="1014565"/>
                      <a:pt x="241289" y="1002564"/>
                      <a:pt x="237288" y="990654"/>
                    </a:cubicBezTo>
                    <a:cubicBezTo>
                      <a:pt x="233922" y="991199"/>
                      <a:pt x="230375" y="990563"/>
                      <a:pt x="227465" y="988563"/>
                    </a:cubicBezTo>
                    <a:cubicBezTo>
                      <a:pt x="205364" y="974470"/>
                      <a:pt x="184173" y="960560"/>
                      <a:pt x="163982" y="945831"/>
                    </a:cubicBezTo>
                    <a:cubicBezTo>
                      <a:pt x="150067" y="935739"/>
                      <a:pt x="136515" y="925283"/>
                      <a:pt x="123510" y="914373"/>
                    </a:cubicBezTo>
                    <a:cubicBezTo>
                      <a:pt x="112595" y="905100"/>
                      <a:pt x="102046" y="895462"/>
                      <a:pt x="91950" y="885370"/>
                    </a:cubicBezTo>
                    <a:cubicBezTo>
                      <a:pt x="81764" y="875369"/>
                      <a:pt x="72123" y="864823"/>
                      <a:pt x="62573" y="854004"/>
                    </a:cubicBezTo>
                    <a:cubicBezTo>
                      <a:pt x="55024" y="845275"/>
                      <a:pt x="47385" y="836547"/>
                      <a:pt x="40109" y="827637"/>
                    </a:cubicBezTo>
                    <a:cubicBezTo>
                      <a:pt x="32560" y="818545"/>
                      <a:pt x="25284" y="809454"/>
                      <a:pt x="18372" y="800089"/>
                    </a:cubicBezTo>
                    <a:lnTo>
                      <a:pt x="5275" y="781724"/>
                    </a:lnTo>
                    <a:cubicBezTo>
                      <a:pt x="4638" y="780724"/>
                      <a:pt x="4456" y="778542"/>
                      <a:pt x="4275" y="776450"/>
                    </a:cubicBezTo>
                    <a:lnTo>
                      <a:pt x="3911" y="776087"/>
                    </a:lnTo>
                    <a:cubicBezTo>
                      <a:pt x="3638" y="775814"/>
                      <a:pt x="3456" y="775632"/>
                      <a:pt x="3183" y="775359"/>
                    </a:cubicBezTo>
                    <a:lnTo>
                      <a:pt x="4184" y="775996"/>
                    </a:lnTo>
                    <a:cubicBezTo>
                      <a:pt x="3911" y="773359"/>
                      <a:pt x="3547" y="770995"/>
                      <a:pt x="1728" y="771268"/>
                    </a:cubicBezTo>
                    <a:cubicBezTo>
                      <a:pt x="1364" y="771359"/>
                      <a:pt x="1091" y="771450"/>
                      <a:pt x="910" y="771632"/>
                    </a:cubicBezTo>
                    <a:cubicBezTo>
                      <a:pt x="-909" y="766995"/>
                      <a:pt x="0" y="761631"/>
                      <a:pt x="3638" y="757903"/>
                    </a:cubicBezTo>
                    <a:cubicBezTo>
                      <a:pt x="5730" y="755630"/>
                      <a:pt x="8004" y="754812"/>
                      <a:pt x="9823" y="754175"/>
                    </a:cubicBezTo>
                    <a:cubicBezTo>
                      <a:pt x="13642" y="752903"/>
                      <a:pt x="17098" y="753812"/>
                      <a:pt x="20373" y="755721"/>
                    </a:cubicBezTo>
                    <a:cubicBezTo>
                      <a:pt x="22192" y="756721"/>
                      <a:pt x="23920" y="758539"/>
                      <a:pt x="25466" y="761267"/>
                    </a:cubicBezTo>
                    <a:cubicBezTo>
                      <a:pt x="26011" y="762176"/>
                      <a:pt x="26921" y="765086"/>
                      <a:pt x="27376" y="766904"/>
                    </a:cubicBezTo>
                    <a:lnTo>
                      <a:pt x="40563" y="782087"/>
                    </a:lnTo>
                    <a:cubicBezTo>
                      <a:pt x="46384" y="788815"/>
                      <a:pt x="52569" y="795270"/>
                      <a:pt x="58753" y="801817"/>
                    </a:cubicBezTo>
                    <a:cubicBezTo>
                      <a:pt x="68030" y="811636"/>
                      <a:pt x="77580" y="821273"/>
                      <a:pt x="87311" y="831001"/>
                    </a:cubicBezTo>
                    <a:cubicBezTo>
                      <a:pt x="101682" y="845821"/>
                      <a:pt x="116779" y="859550"/>
                      <a:pt x="131968" y="873278"/>
                    </a:cubicBezTo>
                    <a:cubicBezTo>
                      <a:pt x="142063" y="882461"/>
                      <a:pt x="152250" y="891644"/>
                      <a:pt x="162618" y="900736"/>
                    </a:cubicBezTo>
                    <a:cubicBezTo>
                      <a:pt x="182081" y="917737"/>
                      <a:pt x="202999" y="934466"/>
                      <a:pt x="224100" y="951104"/>
                    </a:cubicBezTo>
                    <a:cubicBezTo>
                      <a:pt x="199362" y="871733"/>
                      <a:pt x="181444" y="793361"/>
                      <a:pt x="179534" y="717717"/>
                    </a:cubicBezTo>
                    <a:cubicBezTo>
                      <a:pt x="178534" y="680350"/>
                      <a:pt x="181899" y="643710"/>
                      <a:pt x="189630" y="607888"/>
                    </a:cubicBezTo>
                    <a:cubicBezTo>
                      <a:pt x="189175" y="607615"/>
                      <a:pt x="188721" y="607615"/>
                      <a:pt x="188357" y="607252"/>
                    </a:cubicBezTo>
                    <a:cubicBezTo>
                      <a:pt x="186538" y="605797"/>
                      <a:pt x="183446" y="600251"/>
                      <a:pt x="182445" y="598524"/>
                    </a:cubicBezTo>
                    <a:lnTo>
                      <a:pt x="170349" y="582886"/>
                    </a:lnTo>
                    <a:lnTo>
                      <a:pt x="135151" y="533153"/>
                    </a:lnTo>
                    <a:cubicBezTo>
                      <a:pt x="120235" y="510424"/>
                      <a:pt x="106047" y="487967"/>
                      <a:pt x="93769" y="464965"/>
                    </a:cubicBezTo>
                    <a:cubicBezTo>
                      <a:pt x="85220" y="449054"/>
                      <a:pt x="77489" y="432962"/>
                      <a:pt x="70759" y="416687"/>
                    </a:cubicBezTo>
                    <a:cubicBezTo>
                      <a:pt x="53205" y="374501"/>
                      <a:pt x="41382" y="331497"/>
                      <a:pt x="35016" y="287311"/>
                    </a:cubicBezTo>
                    <a:cubicBezTo>
                      <a:pt x="33651" y="279946"/>
                      <a:pt x="38563" y="273036"/>
                      <a:pt x="45839" y="271764"/>
                    </a:cubicBezTo>
                    <a:cubicBezTo>
                      <a:pt x="53114" y="270400"/>
                      <a:pt x="60118" y="275309"/>
                      <a:pt x="61391" y="282583"/>
                    </a:cubicBezTo>
                    <a:cubicBezTo>
                      <a:pt x="68576" y="315677"/>
                      <a:pt x="79672" y="347498"/>
                      <a:pt x="93041" y="379047"/>
                    </a:cubicBezTo>
                    <a:cubicBezTo>
                      <a:pt x="100863" y="397594"/>
                      <a:pt x="109685" y="415960"/>
                      <a:pt x="118871" y="434507"/>
                    </a:cubicBezTo>
                    <a:cubicBezTo>
                      <a:pt x="132241" y="461510"/>
                      <a:pt x="146520" y="488785"/>
                      <a:pt x="162709" y="516061"/>
                    </a:cubicBezTo>
                    <a:lnTo>
                      <a:pt x="193359" y="566884"/>
                    </a:lnTo>
                    <a:lnTo>
                      <a:pt x="198088" y="574157"/>
                    </a:lnTo>
                    <a:cubicBezTo>
                      <a:pt x="222918" y="493422"/>
                      <a:pt x="274759" y="417233"/>
                      <a:pt x="366618" y="348135"/>
                    </a:cubicBezTo>
                    <a:cubicBezTo>
                      <a:pt x="382807" y="335952"/>
                      <a:pt x="401998" y="327042"/>
                      <a:pt x="420915" y="317950"/>
                    </a:cubicBezTo>
                    <a:cubicBezTo>
                      <a:pt x="418459" y="314768"/>
                      <a:pt x="415367" y="311495"/>
                      <a:pt x="415003" y="310858"/>
                    </a:cubicBezTo>
                    <a:cubicBezTo>
                      <a:pt x="409819" y="300767"/>
                      <a:pt x="405181" y="290766"/>
                      <a:pt x="400906" y="280583"/>
                    </a:cubicBezTo>
                    <a:cubicBezTo>
                      <a:pt x="396541" y="270218"/>
                      <a:pt x="392630" y="259853"/>
                      <a:pt x="389083" y="249398"/>
                    </a:cubicBezTo>
                    <a:cubicBezTo>
                      <a:pt x="381534" y="226214"/>
                      <a:pt x="374804" y="203211"/>
                      <a:pt x="369892" y="180027"/>
                    </a:cubicBezTo>
                    <a:cubicBezTo>
                      <a:pt x="366527" y="164298"/>
                      <a:pt x="363889" y="148570"/>
                      <a:pt x="361889" y="132841"/>
                    </a:cubicBezTo>
                    <a:cubicBezTo>
                      <a:pt x="356977" y="92837"/>
                      <a:pt x="355886" y="53105"/>
                      <a:pt x="356068" y="13829"/>
                    </a:cubicBezTo>
                    <a:cubicBezTo>
                      <a:pt x="355795" y="6464"/>
                      <a:pt x="361616" y="282"/>
                      <a:pt x="368983" y="9"/>
                    </a:cubicBezTo>
                    <a:cubicBezTo>
                      <a:pt x="376441" y="-264"/>
                      <a:pt x="382625" y="5555"/>
                      <a:pt x="382807" y="12920"/>
                    </a:cubicBezTo>
                    <a:cubicBezTo>
                      <a:pt x="385536" y="51014"/>
                      <a:pt x="390538" y="89109"/>
                      <a:pt x="397086" y="127658"/>
                    </a:cubicBezTo>
                    <a:cubicBezTo>
                      <a:pt x="399633" y="142660"/>
                      <a:pt x="402361" y="157661"/>
                      <a:pt x="405272" y="172845"/>
                    </a:cubicBezTo>
                    <a:cubicBezTo>
                      <a:pt x="409637" y="195029"/>
                      <a:pt x="414185" y="217485"/>
                      <a:pt x="420369" y="240033"/>
                    </a:cubicBezTo>
                    <a:cubicBezTo>
                      <a:pt x="422916" y="250034"/>
                      <a:pt x="425826" y="260035"/>
                      <a:pt x="429100" y="270036"/>
                    </a:cubicBezTo>
                    <a:cubicBezTo>
                      <a:pt x="432375" y="279764"/>
                      <a:pt x="435831" y="289493"/>
                      <a:pt x="439924" y="299312"/>
                    </a:cubicBezTo>
                    <a:cubicBezTo>
                      <a:pt x="440196" y="299948"/>
                      <a:pt x="441742" y="302949"/>
                      <a:pt x="443289" y="306040"/>
                    </a:cubicBezTo>
                    <a:cubicBezTo>
                      <a:pt x="478941" y="291220"/>
                      <a:pt x="517231" y="279674"/>
                      <a:pt x="555066" y="267127"/>
                    </a:cubicBezTo>
                    <a:cubicBezTo>
                      <a:pt x="562069" y="264763"/>
                      <a:pt x="569709" y="268581"/>
                      <a:pt x="572073" y="2755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738;p12">
                <a:extLst>
                  <a:ext uri="{FF2B5EF4-FFF2-40B4-BE49-F238E27FC236}">
                    <a16:creationId xmlns:a16="http://schemas.microsoft.com/office/drawing/2014/main" id="{26C542D6-D37B-417B-A076-F18E0725C494}"/>
                  </a:ext>
                </a:extLst>
              </p:cNvPr>
              <p:cNvSpPr/>
              <p:nvPr/>
            </p:nvSpPr>
            <p:spPr>
              <a:xfrm rot="-5400000">
                <a:off x="8130764" y="2423836"/>
                <a:ext cx="332204" cy="638936"/>
              </a:xfrm>
              <a:custGeom>
                <a:avLst/>
                <a:gdLst/>
                <a:ahLst/>
                <a:cxnLst/>
                <a:rect l="l" t="t" r="r" b="b"/>
                <a:pathLst>
                  <a:path w="664407" h="1277872" extrusionOk="0">
                    <a:moveTo>
                      <a:pt x="638987" y="1276194"/>
                    </a:moveTo>
                    <a:cubicBezTo>
                      <a:pt x="632802" y="1279740"/>
                      <a:pt x="624980" y="1277467"/>
                      <a:pt x="621524" y="1271284"/>
                    </a:cubicBezTo>
                    <a:cubicBezTo>
                      <a:pt x="618068" y="1265102"/>
                      <a:pt x="620251" y="1257283"/>
                      <a:pt x="626435" y="1253828"/>
                    </a:cubicBezTo>
                    <a:cubicBezTo>
                      <a:pt x="632256" y="1250464"/>
                      <a:pt x="634075" y="1242281"/>
                      <a:pt x="635621" y="1233644"/>
                    </a:cubicBezTo>
                    <a:cubicBezTo>
                      <a:pt x="638895" y="1215824"/>
                      <a:pt x="637531" y="1195004"/>
                      <a:pt x="637349" y="1185276"/>
                    </a:cubicBezTo>
                    <a:cubicBezTo>
                      <a:pt x="636985" y="1148454"/>
                      <a:pt x="635075" y="1111632"/>
                      <a:pt x="631619" y="1074992"/>
                    </a:cubicBezTo>
                    <a:cubicBezTo>
                      <a:pt x="628163" y="1038443"/>
                      <a:pt x="623070" y="1001984"/>
                      <a:pt x="616249" y="965799"/>
                    </a:cubicBezTo>
                    <a:cubicBezTo>
                      <a:pt x="600515" y="882609"/>
                      <a:pt x="573594" y="806510"/>
                      <a:pt x="532484" y="737595"/>
                    </a:cubicBezTo>
                    <a:cubicBezTo>
                      <a:pt x="492739" y="670952"/>
                      <a:pt x="439534" y="611036"/>
                      <a:pt x="370230" y="558122"/>
                    </a:cubicBezTo>
                    <a:cubicBezTo>
                      <a:pt x="307566" y="509935"/>
                      <a:pt x="245356" y="467477"/>
                      <a:pt x="187512" y="419290"/>
                    </a:cubicBezTo>
                    <a:cubicBezTo>
                      <a:pt x="148222" y="386559"/>
                      <a:pt x="111024" y="351192"/>
                      <a:pt x="76917" y="309915"/>
                    </a:cubicBezTo>
                    <a:cubicBezTo>
                      <a:pt x="52998" y="281003"/>
                      <a:pt x="29351" y="247455"/>
                      <a:pt x="14890" y="211815"/>
                    </a:cubicBezTo>
                    <a:cubicBezTo>
                      <a:pt x="4521" y="186085"/>
                      <a:pt x="-1299" y="159173"/>
                      <a:pt x="247" y="131989"/>
                    </a:cubicBezTo>
                    <a:cubicBezTo>
                      <a:pt x="3794" y="73164"/>
                      <a:pt x="38537" y="26614"/>
                      <a:pt x="83648" y="8431"/>
                    </a:cubicBezTo>
                    <a:cubicBezTo>
                      <a:pt x="126940" y="-8935"/>
                      <a:pt x="180509" y="-1297"/>
                      <a:pt x="225802" y="48526"/>
                    </a:cubicBezTo>
                    <a:cubicBezTo>
                      <a:pt x="231805" y="55072"/>
                      <a:pt x="236989" y="61982"/>
                      <a:pt x="241354" y="69255"/>
                    </a:cubicBezTo>
                    <a:cubicBezTo>
                      <a:pt x="245902" y="76801"/>
                      <a:pt x="249631" y="84711"/>
                      <a:pt x="252450" y="93167"/>
                    </a:cubicBezTo>
                    <a:cubicBezTo>
                      <a:pt x="255451" y="102258"/>
                      <a:pt x="257907" y="111987"/>
                      <a:pt x="258635" y="121624"/>
                    </a:cubicBezTo>
                    <a:cubicBezTo>
                      <a:pt x="259180" y="128806"/>
                      <a:pt x="258999" y="135898"/>
                      <a:pt x="257544" y="142808"/>
                    </a:cubicBezTo>
                    <a:cubicBezTo>
                      <a:pt x="255997" y="150536"/>
                      <a:pt x="253815" y="157446"/>
                      <a:pt x="250540" y="163992"/>
                    </a:cubicBezTo>
                    <a:cubicBezTo>
                      <a:pt x="247266" y="170629"/>
                      <a:pt x="242809" y="176720"/>
                      <a:pt x="236625" y="182721"/>
                    </a:cubicBezTo>
                    <a:cubicBezTo>
                      <a:pt x="211705" y="206814"/>
                      <a:pt x="169959" y="202541"/>
                      <a:pt x="144220" y="187449"/>
                    </a:cubicBezTo>
                    <a:cubicBezTo>
                      <a:pt x="126758" y="177175"/>
                      <a:pt x="117481" y="161992"/>
                      <a:pt x="119209" y="149354"/>
                    </a:cubicBezTo>
                    <a:cubicBezTo>
                      <a:pt x="120391" y="140353"/>
                      <a:pt x="126303" y="130625"/>
                      <a:pt x="141492" y="123988"/>
                    </a:cubicBezTo>
                    <a:cubicBezTo>
                      <a:pt x="148222" y="120897"/>
                      <a:pt x="156135" y="123897"/>
                      <a:pt x="159227" y="130716"/>
                    </a:cubicBezTo>
                    <a:cubicBezTo>
                      <a:pt x="162228" y="137444"/>
                      <a:pt x="159227" y="145354"/>
                      <a:pt x="152496" y="148445"/>
                    </a:cubicBezTo>
                    <a:cubicBezTo>
                      <a:pt x="149404" y="149809"/>
                      <a:pt x="147131" y="151081"/>
                      <a:pt x="146130" y="152900"/>
                    </a:cubicBezTo>
                    <a:cubicBezTo>
                      <a:pt x="145766" y="153536"/>
                      <a:pt x="146767" y="153900"/>
                      <a:pt x="147131" y="154536"/>
                    </a:cubicBezTo>
                    <a:cubicBezTo>
                      <a:pt x="147858" y="155627"/>
                      <a:pt x="148859" y="156627"/>
                      <a:pt x="149859" y="157628"/>
                    </a:cubicBezTo>
                    <a:cubicBezTo>
                      <a:pt x="156407" y="163810"/>
                      <a:pt x="167231" y="168720"/>
                      <a:pt x="178872" y="170811"/>
                    </a:cubicBezTo>
                    <a:cubicBezTo>
                      <a:pt x="192060" y="173175"/>
                      <a:pt x="206612" y="171902"/>
                      <a:pt x="216434" y="162083"/>
                    </a:cubicBezTo>
                    <a:cubicBezTo>
                      <a:pt x="219981" y="158537"/>
                      <a:pt x="222528" y="154991"/>
                      <a:pt x="224438" y="151081"/>
                    </a:cubicBezTo>
                    <a:cubicBezTo>
                      <a:pt x="226530" y="146808"/>
                      <a:pt x="227712" y="142171"/>
                      <a:pt x="228712" y="137080"/>
                    </a:cubicBezTo>
                    <a:cubicBezTo>
                      <a:pt x="229713" y="131807"/>
                      <a:pt x="229531" y="126261"/>
                      <a:pt x="228712" y="120806"/>
                    </a:cubicBezTo>
                    <a:cubicBezTo>
                      <a:pt x="227803" y="114623"/>
                      <a:pt x="226075" y="108623"/>
                      <a:pt x="224074" y="102895"/>
                    </a:cubicBezTo>
                    <a:cubicBezTo>
                      <a:pt x="221891" y="96621"/>
                      <a:pt x="218981" y="90712"/>
                      <a:pt x="215525" y="85166"/>
                    </a:cubicBezTo>
                    <a:cubicBezTo>
                      <a:pt x="212069" y="79529"/>
                      <a:pt x="207885" y="74346"/>
                      <a:pt x="203247" y="69255"/>
                    </a:cubicBezTo>
                    <a:cubicBezTo>
                      <a:pt x="168504" y="32160"/>
                      <a:pt x="128486" y="24978"/>
                      <a:pt x="95926" y="38525"/>
                    </a:cubicBezTo>
                    <a:cubicBezTo>
                      <a:pt x="61729" y="52708"/>
                      <a:pt x="36445" y="88984"/>
                      <a:pt x="34262" y="133807"/>
                    </a:cubicBezTo>
                    <a:cubicBezTo>
                      <a:pt x="33262" y="155991"/>
                      <a:pt x="38446" y="177720"/>
                      <a:pt x="47086" y="198541"/>
                    </a:cubicBezTo>
                    <a:cubicBezTo>
                      <a:pt x="60547" y="230817"/>
                      <a:pt x="82374" y="261001"/>
                      <a:pt x="104293" y="287186"/>
                    </a:cubicBezTo>
                    <a:cubicBezTo>
                      <a:pt x="137126" y="326463"/>
                      <a:pt x="173142" y="360102"/>
                      <a:pt x="210795" y="391469"/>
                    </a:cubicBezTo>
                    <a:cubicBezTo>
                      <a:pt x="268276" y="439292"/>
                      <a:pt x="329848" y="481933"/>
                      <a:pt x="391967" y="530028"/>
                    </a:cubicBezTo>
                    <a:cubicBezTo>
                      <a:pt x="464454" y="586488"/>
                      <a:pt x="519933" y="650131"/>
                      <a:pt x="561042" y="720775"/>
                    </a:cubicBezTo>
                    <a:cubicBezTo>
                      <a:pt x="603243" y="793236"/>
                      <a:pt x="630437" y="873153"/>
                      <a:pt x="645898" y="960435"/>
                    </a:cubicBezTo>
                    <a:cubicBezTo>
                      <a:pt x="652356" y="997621"/>
                      <a:pt x="657085" y="1034988"/>
                      <a:pt x="660087" y="1072446"/>
                    </a:cubicBezTo>
                    <a:cubicBezTo>
                      <a:pt x="663088" y="1109995"/>
                      <a:pt x="664452" y="1147545"/>
                      <a:pt x="664361" y="1185185"/>
                    </a:cubicBezTo>
                    <a:cubicBezTo>
                      <a:pt x="664271" y="1197640"/>
                      <a:pt x="665544" y="1226825"/>
                      <a:pt x="659086" y="1248100"/>
                    </a:cubicBezTo>
                    <a:cubicBezTo>
                      <a:pt x="655175" y="1260829"/>
                      <a:pt x="648445" y="1271012"/>
                      <a:pt x="638987" y="1276194"/>
                    </a:cubicBezTo>
                    <a:lnTo>
                      <a:pt x="638987" y="1276194"/>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739;p12">
                <a:extLst>
                  <a:ext uri="{FF2B5EF4-FFF2-40B4-BE49-F238E27FC236}">
                    <a16:creationId xmlns:a16="http://schemas.microsoft.com/office/drawing/2014/main" id="{DE7E125C-6737-4743-9EE4-894C26E5C8F9}"/>
                  </a:ext>
                </a:extLst>
              </p:cNvPr>
              <p:cNvSpPr/>
              <p:nvPr/>
            </p:nvSpPr>
            <p:spPr>
              <a:xfrm rot="-5400000">
                <a:off x="7856820" y="2781212"/>
                <a:ext cx="178488" cy="314122"/>
              </a:xfrm>
              <a:custGeom>
                <a:avLst/>
                <a:gdLst/>
                <a:ahLst/>
                <a:cxnLst/>
                <a:rect l="l" t="t" r="r" b="b"/>
                <a:pathLst>
                  <a:path w="356977" h="628244" extrusionOk="0">
                    <a:moveTo>
                      <a:pt x="356977" y="39913"/>
                    </a:moveTo>
                    <a:cubicBezTo>
                      <a:pt x="356977" y="61915"/>
                      <a:pt x="336696" y="79735"/>
                      <a:pt x="311775" y="79735"/>
                    </a:cubicBezTo>
                    <a:cubicBezTo>
                      <a:pt x="286764" y="79735"/>
                      <a:pt x="266483" y="61915"/>
                      <a:pt x="266483" y="39913"/>
                    </a:cubicBezTo>
                    <a:cubicBezTo>
                      <a:pt x="266483" y="17911"/>
                      <a:pt x="286764" y="0"/>
                      <a:pt x="311775" y="0"/>
                    </a:cubicBezTo>
                    <a:cubicBezTo>
                      <a:pt x="336696" y="0"/>
                      <a:pt x="356977" y="17911"/>
                      <a:pt x="356977" y="39913"/>
                    </a:cubicBezTo>
                    <a:close/>
                    <a:moveTo>
                      <a:pt x="100954" y="189746"/>
                    </a:moveTo>
                    <a:cubicBezTo>
                      <a:pt x="125874" y="189746"/>
                      <a:pt x="146156" y="171835"/>
                      <a:pt x="146156" y="149833"/>
                    </a:cubicBezTo>
                    <a:cubicBezTo>
                      <a:pt x="146156" y="127922"/>
                      <a:pt x="125874" y="110011"/>
                      <a:pt x="100954" y="110011"/>
                    </a:cubicBezTo>
                    <a:cubicBezTo>
                      <a:pt x="75943" y="110011"/>
                      <a:pt x="55661" y="127922"/>
                      <a:pt x="55661" y="149833"/>
                    </a:cubicBezTo>
                    <a:cubicBezTo>
                      <a:pt x="55661" y="171835"/>
                      <a:pt x="75943" y="189746"/>
                      <a:pt x="100954" y="189746"/>
                    </a:cubicBezTo>
                    <a:close/>
                    <a:moveTo>
                      <a:pt x="90404" y="358490"/>
                    </a:moveTo>
                    <a:cubicBezTo>
                      <a:pt x="90404" y="336488"/>
                      <a:pt x="70213" y="318668"/>
                      <a:pt x="45202" y="318668"/>
                    </a:cubicBezTo>
                    <a:cubicBezTo>
                      <a:pt x="20282" y="318668"/>
                      <a:pt x="0" y="336488"/>
                      <a:pt x="0" y="358490"/>
                    </a:cubicBezTo>
                    <a:cubicBezTo>
                      <a:pt x="0" y="380492"/>
                      <a:pt x="20282" y="398312"/>
                      <a:pt x="45202" y="398312"/>
                    </a:cubicBezTo>
                    <a:cubicBezTo>
                      <a:pt x="70213" y="398312"/>
                      <a:pt x="90404" y="380492"/>
                      <a:pt x="90404" y="358490"/>
                    </a:cubicBezTo>
                    <a:close/>
                    <a:moveTo>
                      <a:pt x="102773" y="548509"/>
                    </a:moveTo>
                    <a:cubicBezTo>
                      <a:pt x="77762" y="548509"/>
                      <a:pt x="57571" y="566420"/>
                      <a:pt x="57571" y="588422"/>
                    </a:cubicBezTo>
                    <a:cubicBezTo>
                      <a:pt x="57571" y="610334"/>
                      <a:pt x="77762" y="628245"/>
                      <a:pt x="102773" y="628245"/>
                    </a:cubicBezTo>
                    <a:cubicBezTo>
                      <a:pt x="127693" y="628245"/>
                      <a:pt x="147975" y="610334"/>
                      <a:pt x="147975" y="588422"/>
                    </a:cubicBezTo>
                    <a:cubicBezTo>
                      <a:pt x="147975" y="566420"/>
                      <a:pt x="127693" y="548509"/>
                      <a:pt x="102773"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1" name="Google Shape;740;p12">
                <a:extLst>
                  <a:ext uri="{FF2B5EF4-FFF2-40B4-BE49-F238E27FC236}">
                    <a16:creationId xmlns:a16="http://schemas.microsoft.com/office/drawing/2014/main" id="{20EEB720-79B8-4A2D-95AA-0919828543BE}"/>
                  </a:ext>
                </a:extLst>
              </p:cNvPr>
              <p:cNvSpPr/>
              <p:nvPr/>
            </p:nvSpPr>
            <p:spPr>
              <a:xfrm rot="-5400000">
                <a:off x="8735879" y="3106355"/>
                <a:ext cx="258615" cy="278168"/>
              </a:xfrm>
              <a:custGeom>
                <a:avLst/>
                <a:gdLst/>
                <a:ahLst/>
                <a:cxnLst/>
                <a:rect l="l" t="t" r="r" b="b"/>
                <a:pathLst>
                  <a:path w="517230" h="556335" extrusionOk="0">
                    <a:moveTo>
                      <a:pt x="501190" y="535678"/>
                    </a:moveTo>
                    <a:cubicBezTo>
                      <a:pt x="504010" y="534314"/>
                      <a:pt x="507466" y="534314"/>
                      <a:pt x="510467" y="535859"/>
                    </a:cubicBezTo>
                    <a:cubicBezTo>
                      <a:pt x="517652" y="539587"/>
                      <a:pt x="517288" y="545315"/>
                      <a:pt x="517197" y="546497"/>
                    </a:cubicBezTo>
                    <a:cubicBezTo>
                      <a:pt x="517107" y="548770"/>
                      <a:pt x="514560" y="557407"/>
                      <a:pt x="504465" y="556225"/>
                    </a:cubicBezTo>
                    <a:cubicBezTo>
                      <a:pt x="500281" y="555679"/>
                      <a:pt x="485001" y="551224"/>
                      <a:pt x="478908" y="549315"/>
                    </a:cubicBezTo>
                    <a:lnTo>
                      <a:pt x="430613" y="533587"/>
                    </a:lnTo>
                    <a:cubicBezTo>
                      <a:pt x="407512" y="525586"/>
                      <a:pt x="385229" y="516312"/>
                      <a:pt x="363402" y="506129"/>
                    </a:cubicBezTo>
                    <a:cubicBezTo>
                      <a:pt x="341574" y="495946"/>
                      <a:pt x="320200" y="484763"/>
                      <a:pt x="299100" y="473217"/>
                    </a:cubicBezTo>
                    <a:cubicBezTo>
                      <a:pt x="228978" y="434667"/>
                      <a:pt x="148942" y="382753"/>
                      <a:pt x="89552" y="319565"/>
                    </a:cubicBezTo>
                    <a:cubicBezTo>
                      <a:pt x="46533" y="273651"/>
                      <a:pt x="14337" y="221828"/>
                      <a:pt x="3150" y="165368"/>
                    </a:cubicBezTo>
                    <a:cubicBezTo>
                      <a:pt x="-852" y="144820"/>
                      <a:pt x="-1307" y="120636"/>
                      <a:pt x="3332" y="97725"/>
                    </a:cubicBezTo>
                    <a:cubicBezTo>
                      <a:pt x="8243" y="74177"/>
                      <a:pt x="18430" y="51902"/>
                      <a:pt x="35346" y="35628"/>
                    </a:cubicBezTo>
                    <a:cubicBezTo>
                      <a:pt x="63631" y="8352"/>
                      <a:pt x="103104" y="-3104"/>
                      <a:pt x="140575" y="715"/>
                    </a:cubicBezTo>
                    <a:cubicBezTo>
                      <a:pt x="179229" y="4533"/>
                      <a:pt x="215427" y="24354"/>
                      <a:pt x="234981" y="58266"/>
                    </a:cubicBezTo>
                    <a:cubicBezTo>
                      <a:pt x="244167" y="74359"/>
                      <a:pt x="249896" y="92815"/>
                      <a:pt x="250169" y="110908"/>
                    </a:cubicBezTo>
                    <a:cubicBezTo>
                      <a:pt x="250442" y="129819"/>
                      <a:pt x="245076" y="148548"/>
                      <a:pt x="231979" y="164277"/>
                    </a:cubicBezTo>
                    <a:cubicBezTo>
                      <a:pt x="223066" y="174914"/>
                      <a:pt x="199783" y="186461"/>
                      <a:pt x="177773" y="188643"/>
                    </a:cubicBezTo>
                    <a:cubicBezTo>
                      <a:pt x="161039" y="190370"/>
                      <a:pt x="145395" y="186733"/>
                      <a:pt x="136391" y="176369"/>
                    </a:cubicBezTo>
                    <a:cubicBezTo>
                      <a:pt x="132480" y="171914"/>
                      <a:pt x="132844" y="165186"/>
                      <a:pt x="137210" y="161185"/>
                    </a:cubicBezTo>
                    <a:cubicBezTo>
                      <a:pt x="141666" y="157276"/>
                      <a:pt x="148488" y="157640"/>
                      <a:pt x="152398" y="162095"/>
                    </a:cubicBezTo>
                    <a:cubicBezTo>
                      <a:pt x="158856" y="169095"/>
                      <a:pt x="171043" y="168004"/>
                      <a:pt x="182685" y="165368"/>
                    </a:cubicBezTo>
                    <a:cubicBezTo>
                      <a:pt x="195872" y="162277"/>
                      <a:pt x="208787" y="156094"/>
                      <a:pt x="213971" y="149639"/>
                    </a:cubicBezTo>
                    <a:cubicBezTo>
                      <a:pt x="223066" y="138274"/>
                      <a:pt x="226522" y="124909"/>
                      <a:pt x="226068" y="111544"/>
                    </a:cubicBezTo>
                    <a:cubicBezTo>
                      <a:pt x="225613" y="97452"/>
                      <a:pt x="220793" y="83269"/>
                      <a:pt x="213426" y="70904"/>
                    </a:cubicBezTo>
                    <a:cubicBezTo>
                      <a:pt x="197600" y="44538"/>
                      <a:pt x="168587" y="29900"/>
                      <a:pt x="138119" y="27263"/>
                    </a:cubicBezTo>
                    <a:cubicBezTo>
                      <a:pt x="108379" y="24717"/>
                      <a:pt x="77092" y="33809"/>
                      <a:pt x="54900" y="55720"/>
                    </a:cubicBezTo>
                    <a:cubicBezTo>
                      <a:pt x="42258" y="68176"/>
                      <a:pt x="34982" y="85360"/>
                      <a:pt x="31435" y="103362"/>
                    </a:cubicBezTo>
                    <a:cubicBezTo>
                      <a:pt x="27706" y="122545"/>
                      <a:pt x="28161" y="142638"/>
                      <a:pt x="31526" y="159731"/>
                    </a:cubicBezTo>
                    <a:cubicBezTo>
                      <a:pt x="41622" y="211191"/>
                      <a:pt x="71362" y="258104"/>
                      <a:pt x="110289" y="300290"/>
                    </a:cubicBezTo>
                    <a:cubicBezTo>
                      <a:pt x="167223" y="362024"/>
                      <a:pt x="243803" y="413392"/>
                      <a:pt x="311106" y="451669"/>
                    </a:cubicBezTo>
                    <a:cubicBezTo>
                      <a:pt x="331569" y="463398"/>
                      <a:pt x="352306" y="474580"/>
                      <a:pt x="373497" y="484945"/>
                    </a:cubicBezTo>
                    <a:cubicBezTo>
                      <a:pt x="394416" y="495219"/>
                      <a:pt x="415880" y="504584"/>
                      <a:pt x="438071" y="512766"/>
                    </a:cubicBezTo>
                    <a:lnTo>
                      <a:pt x="485365" y="529313"/>
                    </a:lnTo>
                    <a:cubicBezTo>
                      <a:pt x="488548" y="530404"/>
                      <a:pt x="495915" y="533950"/>
                      <a:pt x="501190" y="535678"/>
                    </a:cubicBezTo>
                    <a:lnTo>
                      <a:pt x="501190" y="535678"/>
                    </a:lnTo>
                    <a:close/>
                    <a:moveTo>
                      <a:pt x="503100" y="536223"/>
                    </a:moveTo>
                    <a:cubicBezTo>
                      <a:pt x="505465" y="536859"/>
                      <a:pt x="507102" y="536859"/>
                      <a:pt x="507284" y="535768"/>
                    </a:cubicBezTo>
                    <a:cubicBezTo>
                      <a:pt x="507557" y="533677"/>
                      <a:pt x="504646" y="535314"/>
                      <a:pt x="503100" y="536223"/>
                    </a:cubicBezTo>
                    <a:lnTo>
                      <a:pt x="503100" y="53622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2" name="Google Shape;741;p12">
                <a:extLst>
                  <a:ext uri="{FF2B5EF4-FFF2-40B4-BE49-F238E27FC236}">
                    <a16:creationId xmlns:a16="http://schemas.microsoft.com/office/drawing/2014/main" id="{E7698990-F84C-4DCD-8D84-9BC300C9D3AF}"/>
                  </a:ext>
                </a:extLst>
              </p:cNvPr>
              <p:cNvSpPr/>
              <p:nvPr/>
            </p:nvSpPr>
            <p:spPr>
              <a:xfrm rot="-5400000">
                <a:off x="8049101" y="3501905"/>
                <a:ext cx="945195" cy="378907"/>
              </a:xfrm>
              <a:custGeom>
                <a:avLst/>
                <a:gdLst/>
                <a:ahLst/>
                <a:cxnLst/>
                <a:rect l="l" t="t" r="r" b="b"/>
                <a:pathLst>
                  <a:path w="1890390" h="757814" extrusionOk="0">
                    <a:moveTo>
                      <a:pt x="1890161" y="533405"/>
                    </a:moveTo>
                    <a:cubicBezTo>
                      <a:pt x="1890525" y="535314"/>
                      <a:pt x="1890798" y="538769"/>
                      <a:pt x="1888161" y="542951"/>
                    </a:cubicBezTo>
                    <a:cubicBezTo>
                      <a:pt x="1887524" y="543951"/>
                      <a:pt x="1885705" y="546042"/>
                      <a:pt x="1882703" y="548770"/>
                    </a:cubicBezTo>
                    <a:cubicBezTo>
                      <a:pt x="1873063" y="557498"/>
                      <a:pt x="1846233" y="578045"/>
                      <a:pt x="1838957" y="581591"/>
                    </a:cubicBezTo>
                    <a:cubicBezTo>
                      <a:pt x="1820039" y="590956"/>
                      <a:pt x="1800394" y="597047"/>
                      <a:pt x="1780203" y="601230"/>
                    </a:cubicBezTo>
                    <a:cubicBezTo>
                      <a:pt x="1760649" y="605230"/>
                      <a:pt x="1740549" y="607230"/>
                      <a:pt x="1719995" y="608412"/>
                    </a:cubicBezTo>
                    <a:cubicBezTo>
                      <a:pt x="1661150" y="611594"/>
                      <a:pt x="1599304" y="602412"/>
                      <a:pt x="1539368" y="586228"/>
                    </a:cubicBezTo>
                    <a:cubicBezTo>
                      <a:pt x="1479433" y="570045"/>
                      <a:pt x="1421407" y="546861"/>
                      <a:pt x="1370384" y="522222"/>
                    </a:cubicBezTo>
                    <a:cubicBezTo>
                      <a:pt x="1274614" y="475853"/>
                      <a:pt x="1180208" y="420212"/>
                      <a:pt x="1084984" y="368934"/>
                    </a:cubicBezTo>
                    <a:cubicBezTo>
                      <a:pt x="989578" y="317747"/>
                      <a:pt x="893262" y="271197"/>
                      <a:pt x="792672" y="244558"/>
                    </a:cubicBezTo>
                    <a:cubicBezTo>
                      <a:pt x="777938" y="254740"/>
                      <a:pt x="757838" y="262105"/>
                      <a:pt x="740466" y="272651"/>
                    </a:cubicBezTo>
                    <a:cubicBezTo>
                      <a:pt x="736374" y="275106"/>
                      <a:pt x="732554" y="277743"/>
                      <a:pt x="729098" y="280743"/>
                    </a:cubicBezTo>
                    <a:cubicBezTo>
                      <a:pt x="701267" y="305018"/>
                      <a:pt x="677711" y="333203"/>
                      <a:pt x="657339" y="363297"/>
                    </a:cubicBezTo>
                    <a:cubicBezTo>
                      <a:pt x="636420" y="394300"/>
                      <a:pt x="618867" y="427212"/>
                      <a:pt x="603587" y="459943"/>
                    </a:cubicBezTo>
                    <a:cubicBezTo>
                      <a:pt x="578303" y="513948"/>
                      <a:pt x="564934" y="586955"/>
                      <a:pt x="534193" y="645689"/>
                    </a:cubicBezTo>
                    <a:cubicBezTo>
                      <a:pt x="519914" y="673055"/>
                      <a:pt x="501906" y="697421"/>
                      <a:pt x="477986" y="716059"/>
                    </a:cubicBezTo>
                    <a:cubicBezTo>
                      <a:pt x="401042" y="775520"/>
                      <a:pt x="309729" y="765973"/>
                      <a:pt x="248611" y="721878"/>
                    </a:cubicBezTo>
                    <a:cubicBezTo>
                      <a:pt x="182399" y="673964"/>
                      <a:pt x="151294" y="586137"/>
                      <a:pt x="209775" y="501856"/>
                    </a:cubicBezTo>
                    <a:cubicBezTo>
                      <a:pt x="215414" y="493764"/>
                      <a:pt x="222326" y="486855"/>
                      <a:pt x="230148" y="480945"/>
                    </a:cubicBezTo>
                    <a:cubicBezTo>
                      <a:pt x="240789" y="472853"/>
                      <a:pt x="253067" y="466580"/>
                      <a:pt x="265982" y="461216"/>
                    </a:cubicBezTo>
                    <a:cubicBezTo>
                      <a:pt x="275532" y="457306"/>
                      <a:pt x="285536" y="454124"/>
                      <a:pt x="295723" y="451942"/>
                    </a:cubicBezTo>
                    <a:cubicBezTo>
                      <a:pt x="306000" y="449760"/>
                      <a:pt x="316459" y="448578"/>
                      <a:pt x="327009" y="448487"/>
                    </a:cubicBezTo>
                    <a:cubicBezTo>
                      <a:pt x="336468" y="448487"/>
                      <a:pt x="345654" y="449578"/>
                      <a:pt x="354476" y="451942"/>
                    </a:cubicBezTo>
                    <a:cubicBezTo>
                      <a:pt x="363480" y="454397"/>
                      <a:pt x="372029" y="458124"/>
                      <a:pt x="380033" y="463216"/>
                    </a:cubicBezTo>
                    <a:cubicBezTo>
                      <a:pt x="403407" y="477854"/>
                      <a:pt x="416959" y="497128"/>
                      <a:pt x="421506" y="517948"/>
                    </a:cubicBezTo>
                    <a:cubicBezTo>
                      <a:pt x="426144" y="539405"/>
                      <a:pt x="421233" y="562771"/>
                      <a:pt x="406135" y="584683"/>
                    </a:cubicBezTo>
                    <a:cubicBezTo>
                      <a:pt x="396495" y="598775"/>
                      <a:pt x="379487" y="609412"/>
                      <a:pt x="362116" y="612231"/>
                    </a:cubicBezTo>
                    <a:cubicBezTo>
                      <a:pt x="343380" y="615140"/>
                      <a:pt x="324372" y="609594"/>
                      <a:pt x="312821" y="591228"/>
                    </a:cubicBezTo>
                    <a:cubicBezTo>
                      <a:pt x="309547" y="586228"/>
                      <a:pt x="311002" y="579591"/>
                      <a:pt x="316004" y="576409"/>
                    </a:cubicBezTo>
                    <a:cubicBezTo>
                      <a:pt x="321007" y="573227"/>
                      <a:pt x="327646" y="574681"/>
                      <a:pt x="330829" y="579591"/>
                    </a:cubicBezTo>
                    <a:cubicBezTo>
                      <a:pt x="337378" y="589683"/>
                      <a:pt x="348110" y="592138"/>
                      <a:pt x="358387" y="590319"/>
                    </a:cubicBezTo>
                    <a:cubicBezTo>
                      <a:pt x="369847" y="588319"/>
                      <a:pt x="380942" y="581228"/>
                      <a:pt x="387218" y="571863"/>
                    </a:cubicBezTo>
                    <a:cubicBezTo>
                      <a:pt x="397950" y="555680"/>
                      <a:pt x="401861" y="538769"/>
                      <a:pt x="398223" y="523222"/>
                    </a:cubicBezTo>
                    <a:cubicBezTo>
                      <a:pt x="394676" y="508129"/>
                      <a:pt x="384126" y="494674"/>
                      <a:pt x="367027" y="484218"/>
                    </a:cubicBezTo>
                    <a:cubicBezTo>
                      <a:pt x="361115" y="480672"/>
                      <a:pt x="354658" y="478035"/>
                      <a:pt x="348019" y="476308"/>
                    </a:cubicBezTo>
                    <a:cubicBezTo>
                      <a:pt x="341379" y="474581"/>
                      <a:pt x="334376" y="473853"/>
                      <a:pt x="327282" y="473944"/>
                    </a:cubicBezTo>
                    <a:cubicBezTo>
                      <a:pt x="318551" y="474126"/>
                      <a:pt x="309820" y="475308"/>
                      <a:pt x="301361" y="477217"/>
                    </a:cubicBezTo>
                    <a:cubicBezTo>
                      <a:pt x="292721" y="479217"/>
                      <a:pt x="284263" y="482036"/>
                      <a:pt x="276168" y="485491"/>
                    </a:cubicBezTo>
                    <a:cubicBezTo>
                      <a:pt x="267255" y="489309"/>
                      <a:pt x="258524" y="493582"/>
                      <a:pt x="250793" y="498947"/>
                    </a:cubicBezTo>
                    <a:cubicBezTo>
                      <a:pt x="243517" y="503947"/>
                      <a:pt x="237060" y="509766"/>
                      <a:pt x="232058" y="517130"/>
                    </a:cubicBezTo>
                    <a:cubicBezTo>
                      <a:pt x="184400" y="587137"/>
                      <a:pt x="210776" y="659053"/>
                      <a:pt x="265527" y="698421"/>
                    </a:cubicBezTo>
                    <a:cubicBezTo>
                      <a:pt x="317641" y="735788"/>
                      <a:pt x="395131" y="744153"/>
                      <a:pt x="460705" y="693693"/>
                    </a:cubicBezTo>
                    <a:cubicBezTo>
                      <a:pt x="481624" y="677692"/>
                      <a:pt x="497176" y="656508"/>
                      <a:pt x="509909" y="632869"/>
                    </a:cubicBezTo>
                    <a:cubicBezTo>
                      <a:pt x="541014" y="574772"/>
                      <a:pt x="555111" y="502492"/>
                      <a:pt x="580850" y="449123"/>
                    </a:cubicBezTo>
                    <a:cubicBezTo>
                      <a:pt x="597130" y="415484"/>
                      <a:pt x="615774" y="381662"/>
                      <a:pt x="637966" y="350023"/>
                    </a:cubicBezTo>
                    <a:cubicBezTo>
                      <a:pt x="659885" y="318565"/>
                      <a:pt x="685169" y="289289"/>
                      <a:pt x="714910" y="264196"/>
                    </a:cubicBezTo>
                    <a:cubicBezTo>
                      <a:pt x="719366" y="260468"/>
                      <a:pt x="724277" y="257195"/>
                      <a:pt x="729462" y="254104"/>
                    </a:cubicBezTo>
                    <a:cubicBezTo>
                      <a:pt x="740194" y="247831"/>
                      <a:pt x="751835" y="242830"/>
                      <a:pt x="762931" y="237739"/>
                    </a:cubicBezTo>
                    <a:cubicBezTo>
                      <a:pt x="643696" y="211282"/>
                      <a:pt x="518095" y="214100"/>
                      <a:pt x="380670" y="272470"/>
                    </a:cubicBezTo>
                    <a:cubicBezTo>
                      <a:pt x="359024" y="281652"/>
                      <a:pt x="339560" y="293290"/>
                      <a:pt x="321279" y="306382"/>
                    </a:cubicBezTo>
                    <a:cubicBezTo>
                      <a:pt x="292357" y="326929"/>
                      <a:pt x="266255" y="350932"/>
                      <a:pt x="239425" y="374116"/>
                    </a:cubicBezTo>
                    <a:cubicBezTo>
                      <a:pt x="233877" y="379026"/>
                      <a:pt x="225328" y="378480"/>
                      <a:pt x="220507" y="372934"/>
                    </a:cubicBezTo>
                    <a:cubicBezTo>
                      <a:pt x="215596" y="367388"/>
                      <a:pt x="216142" y="358933"/>
                      <a:pt x="221690" y="354023"/>
                    </a:cubicBezTo>
                    <a:cubicBezTo>
                      <a:pt x="245427" y="332839"/>
                      <a:pt x="268983" y="311746"/>
                      <a:pt x="293904" y="292199"/>
                    </a:cubicBezTo>
                    <a:cubicBezTo>
                      <a:pt x="293631" y="292017"/>
                      <a:pt x="292812" y="291471"/>
                      <a:pt x="292721" y="291381"/>
                    </a:cubicBezTo>
                    <a:cubicBezTo>
                      <a:pt x="283717" y="286016"/>
                      <a:pt x="274622" y="281107"/>
                      <a:pt x="265345" y="276288"/>
                    </a:cubicBezTo>
                    <a:cubicBezTo>
                      <a:pt x="256069" y="271560"/>
                      <a:pt x="246610" y="267105"/>
                      <a:pt x="237151" y="262832"/>
                    </a:cubicBezTo>
                    <a:cubicBezTo>
                      <a:pt x="215050" y="252558"/>
                      <a:pt x="192586" y="243557"/>
                      <a:pt x="170030" y="234557"/>
                    </a:cubicBezTo>
                    <a:cubicBezTo>
                      <a:pt x="155023" y="228556"/>
                      <a:pt x="139926" y="222646"/>
                      <a:pt x="124828" y="216827"/>
                    </a:cubicBezTo>
                    <a:cubicBezTo>
                      <a:pt x="86720" y="202099"/>
                      <a:pt x="48612" y="188006"/>
                      <a:pt x="9868" y="175823"/>
                    </a:cubicBezTo>
                    <a:cubicBezTo>
                      <a:pt x="2683" y="173823"/>
                      <a:pt x="-1501" y="166459"/>
                      <a:pt x="500" y="159276"/>
                    </a:cubicBezTo>
                    <a:cubicBezTo>
                      <a:pt x="2501" y="152185"/>
                      <a:pt x="9868" y="148002"/>
                      <a:pt x="16962" y="149912"/>
                    </a:cubicBezTo>
                    <a:cubicBezTo>
                      <a:pt x="57343" y="159549"/>
                      <a:pt x="97543" y="169914"/>
                      <a:pt x="137015" y="183370"/>
                    </a:cubicBezTo>
                    <a:cubicBezTo>
                      <a:pt x="152841" y="188734"/>
                      <a:pt x="168393" y="194643"/>
                      <a:pt x="183764" y="201190"/>
                    </a:cubicBezTo>
                    <a:cubicBezTo>
                      <a:pt x="206865" y="210918"/>
                      <a:pt x="229238" y="222101"/>
                      <a:pt x="251521" y="233829"/>
                    </a:cubicBezTo>
                    <a:cubicBezTo>
                      <a:pt x="261162" y="239012"/>
                      <a:pt x="270711" y="244467"/>
                      <a:pt x="280079" y="250285"/>
                    </a:cubicBezTo>
                    <a:cubicBezTo>
                      <a:pt x="289447" y="256013"/>
                      <a:pt x="298633" y="262105"/>
                      <a:pt x="307637" y="268469"/>
                    </a:cubicBezTo>
                    <a:cubicBezTo>
                      <a:pt x="308183" y="268924"/>
                      <a:pt x="311821" y="273651"/>
                      <a:pt x="315004" y="276561"/>
                    </a:cubicBezTo>
                    <a:lnTo>
                      <a:pt x="314003" y="276924"/>
                    </a:lnTo>
                    <a:cubicBezTo>
                      <a:pt x="313640" y="277106"/>
                      <a:pt x="313185" y="277288"/>
                      <a:pt x="312821" y="277379"/>
                    </a:cubicBezTo>
                    <a:lnTo>
                      <a:pt x="312003" y="277743"/>
                    </a:lnTo>
                    <a:cubicBezTo>
                      <a:pt x="312730" y="277561"/>
                      <a:pt x="313549" y="277470"/>
                      <a:pt x="314276" y="277379"/>
                    </a:cubicBezTo>
                    <a:cubicBezTo>
                      <a:pt x="314640" y="277106"/>
                      <a:pt x="315004" y="277015"/>
                      <a:pt x="315277" y="276743"/>
                    </a:cubicBezTo>
                    <a:lnTo>
                      <a:pt x="315004" y="276470"/>
                    </a:lnTo>
                    <a:cubicBezTo>
                      <a:pt x="315459" y="276288"/>
                      <a:pt x="315731" y="276379"/>
                      <a:pt x="316186" y="276197"/>
                    </a:cubicBezTo>
                    <a:cubicBezTo>
                      <a:pt x="332830" y="264741"/>
                      <a:pt x="349656" y="253649"/>
                      <a:pt x="368937" y="245103"/>
                    </a:cubicBezTo>
                    <a:cubicBezTo>
                      <a:pt x="467072" y="201917"/>
                      <a:pt x="559840" y="185824"/>
                      <a:pt x="648880" y="188370"/>
                    </a:cubicBezTo>
                    <a:lnTo>
                      <a:pt x="611227" y="158549"/>
                    </a:lnTo>
                    <a:cubicBezTo>
                      <a:pt x="587125" y="139638"/>
                      <a:pt x="562387" y="122364"/>
                      <a:pt x="537467" y="105544"/>
                    </a:cubicBezTo>
                    <a:cubicBezTo>
                      <a:pt x="520823" y="94270"/>
                      <a:pt x="504179" y="83269"/>
                      <a:pt x="486990" y="72722"/>
                    </a:cubicBezTo>
                    <a:cubicBezTo>
                      <a:pt x="458886" y="55630"/>
                      <a:pt x="429782" y="39628"/>
                      <a:pt x="398223" y="25899"/>
                    </a:cubicBezTo>
                    <a:cubicBezTo>
                      <a:pt x="391311" y="23172"/>
                      <a:pt x="387946" y="15444"/>
                      <a:pt x="390674" y="8534"/>
                    </a:cubicBezTo>
                    <a:cubicBezTo>
                      <a:pt x="393312" y="1624"/>
                      <a:pt x="401133" y="-1740"/>
                      <a:pt x="408045" y="897"/>
                    </a:cubicBezTo>
                    <a:cubicBezTo>
                      <a:pt x="450519" y="15898"/>
                      <a:pt x="489991" y="33809"/>
                      <a:pt x="527008" y="55811"/>
                    </a:cubicBezTo>
                    <a:cubicBezTo>
                      <a:pt x="542014" y="64722"/>
                      <a:pt x="556566" y="74359"/>
                      <a:pt x="570754" y="84633"/>
                    </a:cubicBezTo>
                    <a:cubicBezTo>
                      <a:pt x="591673" y="99816"/>
                      <a:pt x="611682" y="116545"/>
                      <a:pt x="631600" y="133728"/>
                    </a:cubicBezTo>
                    <a:lnTo>
                      <a:pt x="672709" y="171732"/>
                    </a:lnTo>
                    <a:lnTo>
                      <a:pt x="685260" y="184461"/>
                    </a:lnTo>
                    <a:cubicBezTo>
                      <a:pt x="686715" y="185461"/>
                      <a:pt x="691081" y="188734"/>
                      <a:pt x="692081" y="190098"/>
                    </a:cubicBezTo>
                    <a:cubicBezTo>
                      <a:pt x="692354" y="190552"/>
                      <a:pt x="692172" y="190825"/>
                      <a:pt x="692445" y="191279"/>
                    </a:cubicBezTo>
                    <a:cubicBezTo>
                      <a:pt x="729189" y="194825"/>
                      <a:pt x="765296" y="201280"/>
                      <a:pt x="800857" y="210281"/>
                    </a:cubicBezTo>
                    <a:cubicBezTo>
                      <a:pt x="882985" y="231193"/>
                      <a:pt x="962384" y="265469"/>
                      <a:pt x="1040509" y="305018"/>
                    </a:cubicBezTo>
                    <a:cubicBezTo>
                      <a:pt x="1031505" y="289289"/>
                      <a:pt x="1022774" y="273288"/>
                      <a:pt x="1013043" y="258286"/>
                    </a:cubicBezTo>
                    <a:cubicBezTo>
                      <a:pt x="1007040" y="249013"/>
                      <a:pt x="1000855" y="239830"/>
                      <a:pt x="994580" y="230556"/>
                    </a:cubicBezTo>
                    <a:cubicBezTo>
                      <a:pt x="985394" y="217100"/>
                      <a:pt x="976117" y="203372"/>
                      <a:pt x="965567" y="190007"/>
                    </a:cubicBezTo>
                    <a:lnTo>
                      <a:pt x="929369" y="144275"/>
                    </a:lnTo>
                    <a:lnTo>
                      <a:pt x="917546" y="130819"/>
                    </a:lnTo>
                    <a:cubicBezTo>
                      <a:pt x="916181" y="130092"/>
                      <a:pt x="913999" y="129001"/>
                      <a:pt x="913271" y="128546"/>
                    </a:cubicBezTo>
                    <a:cubicBezTo>
                      <a:pt x="911088" y="127091"/>
                      <a:pt x="909633" y="125728"/>
                      <a:pt x="908905" y="124546"/>
                    </a:cubicBezTo>
                    <a:cubicBezTo>
                      <a:pt x="905904" y="119909"/>
                      <a:pt x="905540" y="115545"/>
                      <a:pt x="907541" y="111726"/>
                    </a:cubicBezTo>
                    <a:cubicBezTo>
                      <a:pt x="908541" y="109544"/>
                      <a:pt x="910270" y="105544"/>
                      <a:pt x="916181" y="104180"/>
                    </a:cubicBezTo>
                    <a:cubicBezTo>
                      <a:pt x="919728" y="103089"/>
                      <a:pt x="923457" y="103725"/>
                      <a:pt x="926368" y="105453"/>
                    </a:cubicBezTo>
                    <a:cubicBezTo>
                      <a:pt x="926277" y="105635"/>
                      <a:pt x="926186" y="105816"/>
                      <a:pt x="926095" y="105998"/>
                    </a:cubicBezTo>
                    <a:cubicBezTo>
                      <a:pt x="925458" y="107635"/>
                      <a:pt x="927550" y="108453"/>
                      <a:pt x="929915" y="109089"/>
                    </a:cubicBezTo>
                    <a:cubicBezTo>
                      <a:pt x="929733" y="108635"/>
                      <a:pt x="929551" y="108271"/>
                      <a:pt x="929278" y="107817"/>
                    </a:cubicBezTo>
                    <a:cubicBezTo>
                      <a:pt x="929733" y="108271"/>
                      <a:pt x="930097" y="108726"/>
                      <a:pt x="930369" y="109180"/>
                    </a:cubicBezTo>
                    <a:cubicBezTo>
                      <a:pt x="932370" y="109726"/>
                      <a:pt x="934462" y="110181"/>
                      <a:pt x="935281" y="110817"/>
                    </a:cubicBezTo>
                    <a:lnTo>
                      <a:pt x="950105" y="124364"/>
                    </a:lnTo>
                    <a:cubicBezTo>
                      <a:pt x="957563" y="131455"/>
                      <a:pt x="964657" y="138638"/>
                      <a:pt x="971661" y="146093"/>
                    </a:cubicBezTo>
                    <a:cubicBezTo>
                      <a:pt x="978573" y="153367"/>
                      <a:pt x="985212" y="160913"/>
                      <a:pt x="991851" y="168368"/>
                    </a:cubicBezTo>
                    <a:cubicBezTo>
                      <a:pt x="1003675" y="182097"/>
                      <a:pt x="1014771" y="195825"/>
                      <a:pt x="1024593" y="210100"/>
                    </a:cubicBezTo>
                    <a:cubicBezTo>
                      <a:pt x="1031233" y="219919"/>
                      <a:pt x="1037326" y="230011"/>
                      <a:pt x="1043056" y="240193"/>
                    </a:cubicBezTo>
                    <a:cubicBezTo>
                      <a:pt x="1057153" y="265560"/>
                      <a:pt x="1068704" y="291926"/>
                      <a:pt x="1079982" y="319565"/>
                    </a:cubicBezTo>
                    <a:cubicBezTo>
                      <a:pt x="1080891" y="321565"/>
                      <a:pt x="1080345" y="323656"/>
                      <a:pt x="1080254" y="325747"/>
                    </a:cubicBezTo>
                    <a:cubicBezTo>
                      <a:pt x="1087530" y="329566"/>
                      <a:pt x="1094897" y="333203"/>
                      <a:pt x="1102082" y="337112"/>
                    </a:cubicBezTo>
                    <a:cubicBezTo>
                      <a:pt x="1196852" y="388390"/>
                      <a:pt x="1289984" y="445214"/>
                      <a:pt x="1385027" y="492310"/>
                    </a:cubicBezTo>
                    <a:cubicBezTo>
                      <a:pt x="1395850" y="497674"/>
                      <a:pt x="1408128" y="502583"/>
                      <a:pt x="1419588" y="507766"/>
                    </a:cubicBezTo>
                    <a:cubicBezTo>
                      <a:pt x="1415677" y="498856"/>
                      <a:pt x="1411948" y="490400"/>
                      <a:pt x="1407582" y="480763"/>
                    </a:cubicBezTo>
                    <a:cubicBezTo>
                      <a:pt x="1403126" y="470853"/>
                      <a:pt x="1398397" y="460761"/>
                      <a:pt x="1393576" y="450487"/>
                    </a:cubicBezTo>
                    <a:cubicBezTo>
                      <a:pt x="1390484" y="443850"/>
                      <a:pt x="1387392" y="437213"/>
                      <a:pt x="1384208" y="430667"/>
                    </a:cubicBezTo>
                    <a:cubicBezTo>
                      <a:pt x="1379479" y="420757"/>
                      <a:pt x="1374659" y="410938"/>
                      <a:pt x="1369474" y="401573"/>
                    </a:cubicBezTo>
                    <a:cubicBezTo>
                      <a:pt x="1359743" y="384208"/>
                      <a:pt x="1349193" y="368297"/>
                      <a:pt x="1336187" y="356205"/>
                    </a:cubicBezTo>
                    <a:cubicBezTo>
                      <a:pt x="1330730" y="351750"/>
                      <a:pt x="1329911" y="343658"/>
                      <a:pt x="1334459" y="338112"/>
                    </a:cubicBezTo>
                    <a:cubicBezTo>
                      <a:pt x="1338915" y="332657"/>
                      <a:pt x="1347010" y="331839"/>
                      <a:pt x="1352467" y="336385"/>
                    </a:cubicBezTo>
                    <a:cubicBezTo>
                      <a:pt x="1374295" y="352205"/>
                      <a:pt x="1393394" y="375389"/>
                      <a:pt x="1409310" y="401846"/>
                    </a:cubicBezTo>
                    <a:cubicBezTo>
                      <a:pt x="1413676" y="409029"/>
                      <a:pt x="1417678" y="416575"/>
                      <a:pt x="1421316" y="424212"/>
                    </a:cubicBezTo>
                    <a:cubicBezTo>
                      <a:pt x="1424954" y="431849"/>
                      <a:pt x="1428319" y="439577"/>
                      <a:pt x="1431229" y="447396"/>
                    </a:cubicBezTo>
                    <a:cubicBezTo>
                      <a:pt x="1440779" y="472399"/>
                      <a:pt x="1447418" y="497401"/>
                      <a:pt x="1453512" y="518312"/>
                    </a:cubicBezTo>
                    <a:cubicBezTo>
                      <a:pt x="1454058" y="519858"/>
                      <a:pt x="1453330" y="521312"/>
                      <a:pt x="1453239" y="522858"/>
                    </a:cubicBezTo>
                    <a:cubicBezTo>
                      <a:pt x="1483616" y="535405"/>
                      <a:pt x="1515085" y="547042"/>
                      <a:pt x="1547645" y="556316"/>
                    </a:cubicBezTo>
                    <a:cubicBezTo>
                      <a:pt x="1604307" y="572409"/>
                      <a:pt x="1662787" y="582137"/>
                      <a:pt x="1718630" y="579864"/>
                    </a:cubicBezTo>
                    <a:cubicBezTo>
                      <a:pt x="1737821" y="579136"/>
                      <a:pt x="1756647" y="577500"/>
                      <a:pt x="1774928" y="574136"/>
                    </a:cubicBezTo>
                    <a:cubicBezTo>
                      <a:pt x="1792936" y="570681"/>
                      <a:pt x="1810489" y="565590"/>
                      <a:pt x="1827406" y="557589"/>
                    </a:cubicBezTo>
                    <a:cubicBezTo>
                      <a:pt x="1833773" y="554588"/>
                      <a:pt x="1856874" y="536950"/>
                      <a:pt x="1865514" y="529495"/>
                    </a:cubicBezTo>
                    <a:cubicBezTo>
                      <a:pt x="1866878" y="526949"/>
                      <a:pt x="1868970" y="524949"/>
                      <a:pt x="1871790" y="523767"/>
                    </a:cubicBezTo>
                    <a:cubicBezTo>
                      <a:pt x="1878065" y="521040"/>
                      <a:pt x="1882158" y="523404"/>
                      <a:pt x="1883704" y="524222"/>
                    </a:cubicBezTo>
                    <a:cubicBezTo>
                      <a:pt x="1887342" y="526222"/>
                      <a:pt x="1889434" y="529313"/>
                      <a:pt x="1890161" y="53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3" name="Google Shape;742;p12">
                <a:extLst>
                  <a:ext uri="{FF2B5EF4-FFF2-40B4-BE49-F238E27FC236}">
                    <a16:creationId xmlns:a16="http://schemas.microsoft.com/office/drawing/2014/main" id="{6F97466E-150F-4272-B1FA-88323E68570D}"/>
                  </a:ext>
                </a:extLst>
              </p:cNvPr>
              <p:cNvSpPr/>
              <p:nvPr/>
            </p:nvSpPr>
            <p:spPr>
              <a:xfrm rot="-5400000">
                <a:off x="7763035" y="2331854"/>
                <a:ext cx="341567" cy="361232"/>
              </a:xfrm>
              <a:custGeom>
                <a:avLst/>
                <a:gdLst/>
                <a:ahLst/>
                <a:cxnLst/>
                <a:rect l="l" t="t" r="r" b="b"/>
                <a:pathLst>
                  <a:path w="683134" h="722464" extrusionOk="0">
                    <a:moveTo>
                      <a:pt x="176223" y="306171"/>
                    </a:moveTo>
                    <a:cubicBezTo>
                      <a:pt x="99916" y="291170"/>
                      <a:pt x="4328" y="292443"/>
                      <a:pt x="144" y="390816"/>
                    </a:cubicBezTo>
                    <a:cubicBezTo>
                      <a:pt x="-4676" y="501373"/>
                      <a:pt x="112285" y="482280"/>
                      <a:pt x="203235" y="440003"/>
                    </a:cubicBezTo>
                    <a:cubicBezTo>
                      <a:pt x="137569" y="487371"/>
                      <a:pt x="71358" y="557560"/>
                      <a:pt x="122199" y="626476"/>
                    </a:cubicBezTo>
                    <a:cubicBezTo>
                      <a:pt x="174313" y="697028"/>
                      <a:pt x="242343" y="627385"/>
                      <a:pt x="289819" y="542922"/>
                    </a:cubicBezTo>
                    <a:cubicBezTo>
                      <a:pt x="279087" y="641750"/>
                      <a:pt x="295367" y="746033"/>
                      <a:pt x="385680" y="717758"/>
                    </a:cubicBezTo>
                    <a:cubicBezTo>
                      <a:pt x="463260" y="693574"/>
                      <a:pt x="455802" y="612020"/>
                      <a:pt x="431246" y="540286"/>
                    </a:cubicBezTo>
                    <a:cubicBezTo>
                      <a:pt x="479176" y="604383"/>
                      <a:pt x="545115" y="662389"/>
                      <a:pt x="602777" y="606565"/>
                    </a:cubicBezTo>
                    <a:cubicBezTo>
                      <a:pt x="663622" y="547650"/>
                      <a:pt x="598320" y="480280"/>
                      <a:pt x="518921" y="434366"/>
                    </a:cubicBezTo>
                    <a:cubicBezTo>
                      <a:pt x="603959" y="459096"/>
                      <a:pt x="692362" y="455550"/>
                      <a:pt x="682358" y="359904"/>
                    </a:cubicBezTo>
                    <a:cubicBezTo>
                      <a:pt x="671899" y="259894"/>
                      <a:pt x="571854" y="266895"/>
                      <a:pt x="495365" y="287533"/>
                    </a:cubicBezTo>
                    <a:cubicBezTo>
                      <a:pt x="569399" y="252802"/>
                      <a:pt x="652526" y="193796"/>
                      <a:pt x="611326" y="114243"/>
                    </a:cubicBezTo>
                    <a:cubicBezTo>
                      <a:pt x="565124" y="24870"/>
                      <a:pt x="471264" y="109970"/>
                      <a:pt x="410237" y="198070"/>
                    </a:cubicBezTo>
                    <a:cubicBezTo>
                      <a:pt x="430518" y="116334"/>
                      <a:pt x="435338" y="11505"/>
                      <a:pt x="331292" y="777"/>
                    </a:cubicBezTo>
                    <a:cubicBezTo>
                      <a:pt x="218060" y="-10860"/>
                      <a:pt x="228701" y="110515"/>
                      <a:pt x="266081" y="209980"/>
                    </a:cubicBezTo>
                    <a:cubicBezTo>
                      <a:pt x="219697" y="139973"/>
                      <a:pt x="151212" y="68511"/>
                      <a:pt x="88275" y="125699"/>
                    </a:cubicBezTo>
                    <a:cubicBezTo>
                      <a:pt x="23337" y="184705"/>
                      <a:pt x="94186" y="257530"/>
                      <a:pt x="176223" y="306171"/>
                    </a:cubicBezTo>
                    <a:lnTo>
                      <a:pt x="176223" y="306171"/>
                    </a:lnTo>
                    <a:close/>
                    <a:moveTo>
                      <a:pt x="275904" y="394816"/>
                    </a:moveTo>
                    <a:cubicBezTo>
                      <a:pt x="286363" y="380270"/>
                      <a:pt x="281270" y="363813"/>
                      <a:pt x="275904" y="351721"/>
                    </a:cubicBezTo>
                    <a:cubicBezTo>
                      <a:pt x="318468" y="362904"/>
                      <a:pt x="313557" y="303807"/>
                      <a:pt x="321560" y="310263"/>
                    </a:cubicBezTo>
                    <a:cubicBezTo>
                      <a:pt x="321560" y="310263"/>
                      <a:pt x="320105" y="307080"/>
                      <a:pt x="317468" y="301444"/>
                    </a:cubicBezTo>
                    <a:cubicBezTo>
                      <a:pt x="335840" y="311717"/>
                      <a:pt x="357031" y="300534"/>
                      <a:pt x="368490" y="296079"/>
                    </a:cubicBezTo>
                    <a:cubicBezTo>
                      <a:pt x="377404" y="313808"/>
                      <a:pt x="403688" y="318627"/>
                      <a:pt x="398413" y="323718"/>
                    </a:cubicBezTo>
                    <a:cubicBezTo>
                      <a:pt x="398413" y="323718"/>
                      <a:pt x="401960" y="322718"/>
                      <a:pt x="408326" y="320900"/>
                    </a:cubicBezTo>
                    <a:cubicBezTo>
                      <a:pt x="410509" y="327719"/>
                      <a:pt x="380951" y="365086"/>
                      <a:pt x="413238" y="388179"/>
                    </a:cubicBezTo>
                    <a:cubicBezTo>
                      <a:pt x="412783" y="387998"/>
                      <a:pt x="412237" y="387907"/>
                      <a:pt x="411783" y="387725"/>
                    </a:cubicBezTo>
                    <a:cubicBezTo>
                      <a:pt x="379222" y="378360"/>
                      <a:pt x="373038" y="406181"/>
                      <a:pt x="369400" y="421274"/>
                    </a:cubicBezTo>
                    <a:cubicBezTo>
                      <a:pt x="363125" y="420274"/>
                      <a:pt x="350846" y="415364"/>
                      <a:pt x="338841" y="416364"/>
                    </a:cubicBezTo>
                    <a:cubicBezTo>
                      <a:pt x="334839" y="388179"/>
                      <a:pt x="295003" y="389543"/>
                      <a:pt x="300369" y="382361"/>
                    </a:cubicBezTo>
                    <a:cubicBezTo>
                      <a:pt x="300369" y="382361"/>
                      <a:pt x="290819" y="386816"/>
                      <a:pt x="275904" y="394816"/>
                    </a:cubicBezTo>
                    <a:lnTo>
                      <a:pt x="275904" y="39481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4" name="Google Shape;743;p12">
                <a:extLst>
                  <a:ext uri="{FF2B5EF4-FFF2-40B4-BE49-F238E27FC236}">
                    <a16:creationId xmlns:a16="http://schemas.microsoft.com/office/drawing/2014/main" id="{C1163FAD-B763-48F3-B048-76A0EFEFA853}"/>
                  </a:ext>
                </a:extLst>
              </p:cNvPr>
              <p:cNvSpPr/>
              <p:nvPr/>
            </p:nvSpPr>
            <p:spPr>
              <a:xfrm rot="-5400000">
                <a:off x="7891387" y="2469946"/>
                <a:ext cx="87670" cy="88276"/>
              </a:xfrm>
              <a:custGeom>
                <a:avLst/>
                <a:gdLst/>
                <a:ahLst/>
                <a:cxnLst/>
                <a:rect l="l" t="t" r="r" b="b"/>
                <a:pathLst>
                  <a:path w="175340" h="176552" extrusionOk="0">
                    <a:moveTo>
                      <a:pt x="40" y="90958"/>
                    </a:moveTo>
                    <a:cubicBezTo>
                      <a:pt x="-1415" y="42317"/>
                      <a:pt x="36693" y="1586"/>
                      <a:pt x="84987" y="40"/>
                    </a:cubicBezTo>
                    <a:cubicBezTo>
                      <a:pt x="133373" y="-1415"/>
                      <a:pt x="173845" y="36862"/>
                      <a:pt x="175300" y="85594"/>
                    </a:cubicBezTo>
                    <a:cubicBezTo>
                      <a:pt x="176756" y="134235"/>
                      <a:pt x="138739" y="174967"/>
                      <a:pt x="90353" y="176512"/>
                    </a:cubicBezTo>
                    <a:cubicBezTo>
                      <a:pt x="41968" y="177967"/>
                      <a:pt x="1586" y="139690"/>
                      <a:pt x="40" y="90958"/>
                    </a:cubicBezTo>
                    <a:lnTo>
                      <a:pt x="40"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grpSp>
      </p:grpSp>
      <p:sp>
        <p:nvSpPr>
          <p:cNvPr id="55" name="TextBox 54">
            <a:extLst>
              <a:ext uri="{FF2B5EF4-FFF2-40B4-BE49-F238E27FC236}">
                <a16:creationId xmlns:a16="http://schemas.microsoft.com/office/drawing/2014/main" id="{9AFEAAF7-FB04-4EA3-A895-2291156025D9}"/>
              </a:ext>
            </a:extLst>
          </p:cNvPr>
          <p:cNvSpPr txBox="1"/>
          <p:nvPr/>
        </p:nvSpPr>
        <p:spPr>
          <a:xfrm>
            <a:off x="880093" y="1424932"/>
            <a:ext cx="10802471" cy="2448555"/>
          </a:xfrm>
          <a:prstGeom prst="rect">
            <a:avLst/>
          </a:prstGeom>
          <a:noFill/>
        </p:spPr>
        <p:txBody>
          <a:bodyPr wrap="square" rtlCol="0">
            <a:spAutoFit/>
          </a:bodyPr>
          <a:lstStyle/>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 Decentralized Autonomous Organizations (DAOs): DAOs are organizations that are run by computer programs and operate on the blockchain. AI can be used to improve the decision-making capabilities of DAOs by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data and providing insights into the best course of action. This can help to improve the efficiency and effectiveness of DAOs.</a:t>
            </a: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7DDFB129-BFD3-479C-B928-99BC13F2D719}"/>
              </a:ext>
            </a:extLst>
          </p:cNvPr>
          <p:cNvSpPr txBox="1"/>
          <p:nvPr/>
        </p:nvSpPr>
        <p:spPr>
          <a:xfrm>
            <a:off x="2770851" y="374474"/>
            <a:ext cx="7843788" cy="584775"/>
          </a:xfrm>
          <a:prstGeom prst="rect">
            <a:avLst/>
          </a:prstGeom>
          <a:noFill/>
        </p:spPr>
        <p:txBody>
          <a:bodyPr wrap="square" rtlCol="0">
            <a:spAutoFit/>
          </a:bodyPr>
          <a:lstStyle/>
          <a:p>
            <a:pPr algn="ctr"/>
            <a:r>
              <a:rPr lang="en-US" sz="3200" b="1" i="1" dirty="0">
                <a:latin typeface="Times New Roman" panose="02020603050405020304" pitchFamily="18" charset="0"/>
                <a:cs typeface="Times New Roman" panose="02020603050405020304" pitchFamily="18" charset="0"/>
              </a:rPr>
              <a:t>Advantages of AI in Blockchain</a:t>
            </a:r>
          </a:p>
        </p:txBody>
      </p:sp>
    </p:spTree>
    <p:extLst>
      <p:ext uri="{BB962C8B-B14F-4D97-AF65-F5344CB8AC3E}">
        <p14:creationId xmlns:p14="http://schemas.microsoft.com/office/powerpoint/2010/main" val="1923289531"/>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58" name="Rectangle 57"/>
          <p:cNvSpPr/>
          <p:nvPr/>
        </p:nvSpPr>
        <p:spPr>
          <a:xfrm>
            <a:off x="6738537" y="5156176"/>
            <a:ext cx="4027281" cy="166199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866BCF"/>
              </a:solidFill>
              <a:effectLst/>
              <a:uLnTx/>
              <a:uFillTx/>
              <a:latin typeface="Calibri Light" panose="020F0302020204030204"/>
              <a:ea typeface="+mn-ea"/>
              <a:cs typeface="+mn-cs"/>
            </a:endParaRPr>
          </a:p>
          <a:p>
            <a:pPr lvl="0">
              <a:defRPr/>
            </a:pPr>
            <a:r>
              <a:rPr lang="en-US" sz="1600" b="1" dirty="0">
                <a:solidFill>
                  <a:srgbClr val="866BCF"/>
                </a:solidFill>
                <a:latin typeface="Arial" panose="020B0604020202020204" pitchFamily="34" charset="0"/>
                <a:cs typeface="Arial" panose="020B0604020202020204" pitchFamily="34" charset="0"/>
              </a:rPr>
              <a:t>Regulatory Challenges</a:t>
            </a:r>
          </a:p>
          <a:p>
            <a:pPr lvl="0">
              <a:defRPr/>
            </a:pPr>
            <a:r>
              <a:rPr lang="en-US" sz="1400" dirty="0">
                <a:solidFill>
                  <a:prstClr val="white"/>
                </a:solidFill>
                <a:latin typeface="Arial" panose="020B0604020202020204" pitchFamily="34" charset="0"/>
                <a:cs typeface="Arial" panose="020B0604020202020204" pitchFamily="34" charset="0"/>
              </a:rPr>
              <a:t>Many countries have different regulations related to data privacy, security, and ownership. Therefore, it is essential to ensure that the implementation of AI blockchain complies with all the relevant regulations.</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nvGrpSpPr>
          <p:cNvPr id="92" name="Group 91"/>
          <p:cNvGrpSpPr/>
          <p:nvPr/>
        </p:nvGrpSpPr>
        <p:grpSpPr>
          <a:xfrm>
            <a:off x="6925410" y="474622"/>
            <a:ext cx="4336530" cy="1446550"/>
            <a:chOff x="6895462" y="688662"/>
            <a:chExt cx="4336530" cy="1446550"/>
          </a:xfrm>
        </p:grpSpPr>
        <p:sp>
          <p:nvSpPr>
            <p:cNvPr id="54" name="Rectangle 53"/>
            <p:cNvSpPr/>
            <p:nvPr/>
          </p:nvSpPr>
          <p:spPr>
            <a:xfrm>
              <a:off x="6895462" y="688662"/>
              <a:ext cx="4027281" cy="14465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5C257"/>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Arial" panose="020B0604020202020204" pitchFamily="34" charset="0"/>
                  <a:cs typeface="Arial" panose="020B0604020202020204" pitchFamily="34" charset="0"/>
                </a:rPr>
                <a:t>Data Quality</a:t>
              </a:r>
              <a:r>
                <a:rPr kumimoji="0" lang="en-US" sz="1600" b="0" i="0" u="none" strike="noStrike" kern="1200" cap="none" spc="0" normalizeH="0" baseline="0" noProof="0" dirty="0">
                  <a:ln>
                    <a:noFill/>
                  </a:ln>
                  <a:solidFill>
                    <a:srgbClr val="FFFF00"/>
                  </a:solidFill>
                  <a:effectLst/>
                  <a:uLnTx/>
                  <a:uFillTx/>
                  <a:latin typeface="Arial" panose="020B0604020202020204" pitchFamily="34" charset="0"/>
                  <a:cs typeface="Arial" panose="020B0604020202020204" pitchFamily="34" charset="0"/>
                </a:rPr>
                <a:t> </a:t>
              </a:r>
            </a:p>
            <a:p>
              <a:pPr lvl="0"/>
              <a:r>
                <a:rPr lang="en-US" sz="1400" dirty="0">
                  <a:solidFill>
                    <a:prstClr val="white"/>
                  </a:solidFill>
                  <a:latin typeface="Arial" panose="020B0604020202020204" pitchFamily="34" charset="0"/>
                  <a:cs typeface="Arial" panose="020B0604020202020204" pitchFamily="34" charset="0"/>
                </a:rPr>
                <a:t>The data stored in the blockchain needs to be accurate, consistent, and complete . Also there is a risk of bias in the data, which can affect the decision-making process of AI.</a:t>
              </a: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0" name="Straight Connector 59"/>
            <p:cNvCxnSpPr/>
            <p:nvPr/>
          </p:nvCxnSpPr>
          <p:spPr>
            <a:xfrm>
              <a:off x="6935424" y="2124087"/>
              <a:ext cx="4296568"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7616924" y="1408091"/>
            <a:ext cx="4122896" cy="1885131"/>
            <a:chOff x="7302185" y="1695209"/>
            <a:chExt cx="4122896" cy="2021900"/>
          </a:xfrm>
        </p:grpSpPr>
        <p:sp>
          <p:nvSpPr>
            <p:cNvPr id="55" name="Rectangle 54"/>
            <p:cNvSpPr/>
            <p:nvPr/>
          </p:nvSpPr>
          <p:spPr>
            <a:xfrm>
              <a:off x="7302185" y="1695209"/>
              <a:ext cx="4027281" cy="20219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8FC801"/>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rgbClr val="8FC801"/>
                </a:solidFill>
                <a:latin typeface="Calibri Light" panose="020F0302020204030204"/>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600" b="1" dirty="0">
                  <a:solidFill>
                    <a:srgbClr val="8FC801"/>
                  </a:solidFill>
                  <a:latin typeface="Arial" panose="020B0604020202020204" pitchFamily="34" charset="0"/>
                  <a:cs typeface="Arial" panose="020B0604020202020204" pitchFamily="34" charset="0"/>
                </a:rPr>
                <a:t>Privacy and Security</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While blockchain is known for its security features, it can still be vulnerable to attacks, blockchain is immutable, which means that it cannot be altered or deleted.</a:t>
              </a:r>
              <a:endParaRPr kumimoji="0" lang="en-US" sz="16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1" name="Straight Connector 60"/>
            <p:cNvCxnSpPr>
              <a:cxnSpLocks/>
            </p:cNvCxnSpPr>
            <p:nvPr/>
          </p:nvCxnSpPr>
          <p:spPr>
            <a:xfrm>
              <a:off x="7374539" y="3458247"/>
              <a:ext cx="4050542"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6717321" y="2776891"/>
            <a:ext cx="4027281" cy="1713860"/>
            <a:chOff x="6999464" y="2461087"/>
            <a:chExt cx="4027281" cy="1713860"/>
          </a:xfrm>
        </p:grpSpPr>
        <p:sp>
          <p:nvSpPr>
            <p:cNvPr id="56" name="Rectangle 55"/>
            <p:cNvSpPr/>
            <p:nvPr/>
          </p:nvSpPr>
          <p:spPr>
            <a:xfrm>
              <a:off x="6999464" y="2461087"/>
              <a:ext cx="4027281" cy="166199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D5458"/>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FD5458"/>
                  </a:solidFill>
                  <a:latin typeface="Arial" panose="020B0604020202020204" pitchFamily="34" charset="0"/>
                  <a:cs typeface="Arial" panose="020B0604020202020204" pitchFamily="34" charset="0"/>
                </a:rPr>
                <a:t>Scalability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As the number of transactions and data on the blockchain increases, the performance of the network may decrease. This can affect the speed of the AI algorithms and the overall efficiency of the system.</a:t>
              </a: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3" name="Straight Connector 62"/>
            <p:cNvCxnSpPr/>
            <p:nvPr/>
          </p:nvCxnSpPr>
          <p:spPr>
            <a:xfrm>
              <a:off x="7020680" y="4174947"/>
              <a:ext cx="382905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7721797" y="4174560"/>
            <a:ext cx="4230350" cy="1231106"/>
            <a:chOff x="7075645" y="4212848"/>
            <a:chExt cx="4230350" cy="1231106"/>
          </a:xfrm>
        </p:grpSpPr>
        <p:sp>
          <p:nvSpPr>
            <p:cNvPr id="57" name="Rectangle 56"/>
            <p:cNvSpPr/>
            <p:nvPr/>
          </p:nvSpPr>
          <p:spPr>
            <a:xfrm>
              <a:off x="7075645" y="4212848"/>
              <a:ext cx="4027281" cy="123110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70C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Arial" panose="020B0604020202020204" pitchFamily="34" charset="0"/>
                  <a:cs typeface="Arial" panose="020B0604020202020204" pitchFamily="34" charset="0"/>
                </a:rPr>
                <a:t>Integration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Arial" panose="020B0604020202020204" pitchFamily="34" charset="0"/>
                  <a:cs typeface="Arial" panose="020B0604020202020204" pitchFamily="34" charset="0"/>
                </a:rPr>
                <a:t>The integration of AI with blockchain requires specialized skills and expertise, which can be difficult to find.</a:t>
              </a:r>
            </a:p>
          </p:txBody>
        </p:sp>
        <p:cxnSp>
          <p:nvCxnSpPr>
            <p:cNvPr id="65" name="Straight Connector 64"/>
            <p:cNvCxnSpPr/>
            <p:nvPr/>
          </p:nvCxnSpPr>
          <p:spPr>
            <a:xfrm>
              <a:off x="7257870" y="5084982"/>
              <a:ext cx="4048125"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454520" y="1729060"/>
            <a:ext cx="5192066" cy="4589166"/>
            <a:chOff x="209551" y="1186463"/>
            <a:chExt cx="5192066" cy="4589166"/>
          </a:xfrm>
        </p:grpSpPr>
        <p:sp>
          <p:nvSpPr>
            <p:cNvPr id="6" name="Oval 5"/>
            <p:cNvSpPr/>
            <p:nvPr/>
          </p:nvSpPr>
          <p:spPr>
            <a:xfrm>
              <a:off x="209551" y="4774197"/>
              <a:ext cx="5192066" cy="1001432"/>
            </a:xfrm>
            <a:prstGeom prst="ellipse">
              <a:avLst/>
            </a:prstGeom>
            <a:solidFill>
              <a:schemeClr val="tx1">
                <a:alpha val="25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4"/>
            <p:cNvGrpSpPr/>
            <p:nvPr/>
          </p:nvGrpSpPr>
          <p:grpSpPr>
            <a:xfrm>
              <a:off x="954384" y="1186463"/>
              <a:ext cx="3941466" cy="3941466"/>
              <a:chOff x="1287759" y="1160891"/>
              <a:chExt cx="3967700" cy="3967700"/>
            </a:xfrm>
          </p:grpSpPr>
          <p:sp>
            <p:nvSpPr>
              <p:cNvPr id="3" name="Donut 2"/>
              <p:cNvSpPr/>
              <p:nvPr/>
            </p:nvSpPr>
            <p:spPr>
              <a:xfrm>
                <a:off x="1287759" y="1160891"/>
                <a:ext cx="3967700" cy="3967700"/>
              </a:xfrm>
              <a:prstGeom prst="donut">
                <a:avLst>
                  <a:gd name="adj" fmla="val 9488"/>
                </a:avLst>
              </a:prstGeom>
              <a:solidFill>
                <a:srgbClr val="4C6685"/>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Donut 12"/>
              <p:cNvSpPr/>
              <p:nvPr/>
            </p:nvSpPr>
            <p:spPr>
              <a:xfrm>
                <a:off x="2026235" y="1899367"/>
                <a:ext cx="2490748" cy="2490748"/>
              </a:xfrm>
              <a:prstGeom prst="donut">
                <a:avLst>
                  <a:gd name="adj" fmla="val 14681"/>
                </a:avLst>
              </a:prstGeom>
              <a:solidFill>
                <a:srgbClr val="899DB7"/>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Oval 3"/>
              <p:cNvSpPr/>
              <p:nvPr/>
            </p:nvSpPr>
            <p:spPr>
              <a:xfrm>
                <a:off x="2849692" y="2722824"/>
                <a:ext cx="843833" cy="843833"/>
              </a:xfrm>
              <a:prstGeom prst="ellipse">
                <a:avLst/>
              </a:prstGeom>
              <a:solidFill>
                <a:srgbClr val="FD5458"/>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32" name="Group 31"/>
          <p:cNvGrpSpPr/>
          <p:nvPr/>
        </p:nvGrpSpPr>
        <p:grpSpPr>
          <a:xfrm rot="2722540">
            <a:off x="6944701" y="-2450549"/>
            <a:ext cx="649234" cy="2778210"/>
            <a:chOff x="6139793" y="927098"/>
            <a:chExt cx="649234" cy="2778210"/>
          </a:xfrm>
        </p:grpSpPr>
        <p:cxnSp>
          <p:nvCxnSpPr>
            <p:cNvPr id="8" name="Straight Connector 7"/>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rot="10800000">
              <a:off x="6139793" y="927098"/>
              <a:ext cx="649234" cy="753357"/>
              <a:chOff x="8087056" y="897061"/>
              <a:chExt cx="1514476" cy="1386399"/>
            </a:xfrm>
          </p:grpSpPr>
          <p:sp>
            <p:nvSpPr>
              <p:cNvPr id="31" name="Freeform 3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F3B6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28"/>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F5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3" name="Group 42"/>
          <p:cNvGrpSpPr/>
          <p:nvPr/>
        </p:nvGrpSpPr>
        <p:grpSpPr>
          <a:xfrm rot="14846348" flipV="1">
            <a:off x="11867382" y="-2064406"/>
            <a:ext cx="649234" cy="2778210"/>
            <a:chOff x="6139793" y="927098"/>
            <a:chExt cx="649234" cy="2778210"/>
          </a:xfrm>
        </p:grpSpPr>
        <p:cxnSp>
          <p:nvCxnSpPr>
            <p:cNvPr id="44" name="Straight Connector 43"/>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rot="10800000">
              <a:off x="6139793" y="927098"/>
              <a:ext cx="649234" cy="753357"/>
              <a:chOff x="8087056" y="897061"/>
              <a:chExt cx="1514476" cy="1386399"/>
            </a:xfrm>
          </p:grpSpPr>
          <p:sp>
            <p:nvSpPr>
              <p:cNvPr id="46" name="Freeform 45"/>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86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46"/>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8FC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8" name="Group 37"/>
          <p:cNvGrpSpPr/>
          <p:nvPr/>
        </p:nvGrpSpPr>
        <p:grpSpPr>
          <a:xfrm rot="16200000" flipV="1">
            <a:off x="13617946" y="1785759"/>
            <a:ext cx="649234" cy="2778210"/>
            <a:chOff x="6139793" y="927098"/>
            <a:chExt cx="649234" cy="2778210"/>
          </a:xfrm>
        </p:grpSpPr>
        <p:cxnSp>
          <p:nvCxnSpPr>
            <p:cNvPr id="39" name="Straight Connector 38"/>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rot="10800000">
              <a:off x="6139793" y="927098"/>
              <a:ext cx="649234" cy="753357"/>
              <a:chOff x="8087056" y="897061"/>
              <a:chExt cx="1514476" cy="1386399"/>
            </a:xfrm>
          </p:grpSpPr>
          <p:sp>
            <p:nvSpPr>
              <p:cNvPr id="41" name="Freeform 4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FD3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41"/>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FD5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8" name="Group 47"/>
          <p:cNvGrpSpPr/>
          <p:nvPr/>
        </p:nvGrpSpPr>
        <p:grpSpPr>
          <a:xfrm rot="17520086" flipV="1">
            <a:off x="12740056" y="6093357"/>
            <a:ext cx="649234" cy="2778210"/>
            <a:chOff x="6139793" y="927098"/>
            <a:chExt cx="649234" cy="2778210"/>
          </a:xfrm>
        </p:grpSpPr>
        <p:cxnSp>
          <p:nvCxnSpPr>
            <p:cNvPr id="49" name="Straight Connector 48"/>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rot="10800000">
              <a:off x="6139793" y="927098"/>
              <a:ext cx="649234" cy="753357"/>
              <a:chOff x="8087056" y="897061"/>
              <a:chExt cx="1514476" cy="1386399"/>
            </a:xfrm>
          </p:grpSpPr>
          <p:sp>
            <p:nvSpPr>
              <p:cNvPr id="51" name="Freeform 5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51"/>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3" name="Group 32"/>
          <p:cNvGrpSpPr/>
          <p:nvPr/>
        </p:nvGrpSpPr>
        <p:grpSpPr>
          <a:xfrm rot="18877460" flipV="1">
            <a:off x="7367792" y="6675718"/>
            <a:ext cx="649234" cy="2778210"/>
            <a:chOff x="6139793" y="927098"/>
            <a:chExt cx="649234" cy="2778210"/>
          </a:xfrm>
        </p:grpSpPr>
        <p:cxnSp>
          <p:nvCxnSpPr>
            <p:cNvPr id="34" name="Straight Connector 33"/>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139793" y="927098"/>
              <a:ext cx="649234" cy="753357"/>
              <a:chOff x="8087056" y="897061"/>
              <a:chExt cx="1514476" cy="1386399"/>
            </a:xfrm>
          </p:grpSpPr>
          <p:sp>
            <p:nvSpPr>
              <p:cNvPr id="36" name="Freeform 35"/>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775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36"/>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866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extBox 1">
            <a:extLst>
              <a:ext uri="{FF2B5EF4-FFF2-40B4-BE49-F238E27FC236}">
                <a16:creationId xmlns:a16="http://schemas.microsoft.com/office/drawing/2014/main" id="{DD017FB6-5E7B-42B8-8F51-9A8E9F2AAFE7}"/>
              </a:ext>
            </a:extLst>
          </p:cNvPr>
          <p:cNvSpPr txBox="1"/>
          <p:nvPr/>
        </p:nvSpPr>
        <p:spPr>
          <a:xfrm>
            <a:off x="3934675" y="60187"/>
            <a:ext cx="3754603" cy="830997"/>
          </a:xfrm>
          <a:prstGeom prst="rect">
            <a:avLst/>
          </a:prstGeom>
          <a:noFill/>
        </p:spPr>
        <p:txBody>
          <a:bodyPr wrap="square" rtlCol="0">
            <a:spAutoFit/>
          </a:bodyPr>
          <a:lstStyle/>
          <a:p>
            <a:pPr algn="ctr"/>
            <a:r>
              <a:rPr lang="en-US" sz="2400" dirty="0">
                <a:solidFill>
                  <a:schemeClr val="accent6"/>
                </a:solidFill>
                <a:latin typeface="Times New Roman" panose="02020603050405020304" pitchFamily="18" charset="0"/>
                <a:cs typeface="Times New Roman" panose="02020603050405020304" pitchFamily="18" charset="0"/>
              </a:rPr>
              <a:t>Challenges and Limitations In AI Blockchain</a:t>
            </a:r>
            <a:endParaRPr lang="en-IN" sz="24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74808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fill="hold" nodeType="clickEffect" p14:presetBounceEnd="21333">
                                      <p:stCondLst>
                                        <p:cond delay="0"/>
                                      </p:stCondLst>
                                      <p:childTnLst>
                                        <p:animMotion origin="layout" path="M -0.0039 0.0213 L -0.25872 0.55162 " pathEditMode="relative" rAng="0" ptsTypes="AA" p14:bounceEnd="21333">
                                          <p:cBhvr>
                                            <p:cTn id="11" dur="750" fill="hold"/>
                                            <p:tgtEl>
                                              <p:spTgt spid="32"/>
                                            </p:tgtEl>
                                            <p:attrNameLst>
                                              <p:attrName>ppt_x</p:attrName>
                                              <p:attrName>ppt_y</p:attrName>
                                            </p:attrNameLst>
                                          </p:cBhvr>
                                          <p:rCtr x="-12747" y="26505"/>
                                        </p:animMotion>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75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fill="hold" nodeType="clickEffect" p14:presetBounceEnd="24000">
                                      <p:stCondLst>
                                        <p:cond delay="0"/>
                                      </p:stCondLst>
                                      <p:childTnLst>
                                        <p:animMotion origin="layout" path="M 0.01745 0.0581 L -0.63711 0.56134 " pathEditMode="relative" rAng="0" ptsTypes="AA" p14:bounceEnd="24000">
                                          <p:cBhvr>
                                            <p:cTn id="19" dur="750" fill="hold"/>
                                            <p:tgtEl>
                                              <p:spTgt spid="43"/>
                                            </p:tgtEl>
                                            <p:attrNameLst>
                                              <p:attrName>ppt_x</p:attrName>
                                              <p:attrName>ppt_y</p:attrName>
                                            </p:attrNameLst>
                                          </p:cBhvr>
                                          <p:rCtr x="-32734" y="25162"/>
                                        </p:animMotion>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left)">
                                          <p:cBhvr>
                                            <p:cTn id="23" dur="75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fill="hold" nodeType="clickEffect" p14:presetBounceEnd="24000">
                                      <p:stCondLst>
                                        <p:cond delay="0"/>
                                      </p:stCondLst>
                                      <p:childTnLst>
                                        <p:animMotion origin="layout" path="M 0.00078 0.0375 L -0.77175 0.08033 " pathEditMode="relative" rAng="0" ptsTypes="AA" p14:bounceEnd="24000">
                                          <p:cBhvr>
                                            <p:cTn id="27" dur="750" fill="hold"/>
                                            <p:tgtEl>
                                              <p:spTgt spid="38"/>
                                            </p:tgtEl>
                                            <p:attrNameLst>
                                              <p:attrName>ppt_x</p:attrName>
                                              <p:attrName>ppt_y</p:attrName>
                                            </p:attrNameLst>
                                          </p:cBhvr>
                                          <p:rCtr x="-38633" y="2130"/>
                                        </p:animMotion>
                                      </p:childTnLst>
                                    </p:cTn>
                                  </p:par>
                                </p:childTnLst>
                              </p:cTn>
                            </p:par>
                            <p:par>
                              <p:cTn id="28" fill="hold">
                                <p:stCondLst>
                                  <p:cond delay="750"/>
                                </p:stCondLst>
                                <p:childTnLst>
                                  <p:par>
                                    <p:cTn id="29" presetID="22" presetClass="entr" presetSubtype="8" fill="hold"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left)">
                                          <p:cBhvr>
                                            <p:cTn id="31" dur="75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fill="hold" nodeType="clickEffect" p14:presetBounceEnd="24000">
                                      <p:stCondLst>
                                        <p:cond delay="0"/>
                                      </p:stCondLst>
                                      <p:childTnLst>
                                        <p:animMotion origin="layout" path="M 0.01446 0.08588 L -0.70807 -0.46412 " pathEditMode="relative" rAng="0" ptsTypes="AA" p14:bounceEnd="24000">
                                          <p:cBhvr>
                                            <p:cTn id="35" dur="750" fill="hold"/>
                                            <p:tgtEl>
                                              <p:spTgt spid="48"/>
                                            </p:tgtEl>
                                            <p:attrNameLst>
                                              <p:attrName>ppt_x</p:attrName>
                                              <p:attrName>ppt_y</p:attrName>
                                            </p:attrNameLst>
                                          </p:cBhvr>
                                          <p:rCtr x="-36133" y="-27500"/>
                                        </p:animMotion>
                                      </p:childTnLst>
                                    </p:cTn>
                                  </p:par>
                                </p:childTnLst>
                              </p:cTn>
                            </p:par>
                            <p:par>
                              <p:cTn id="36" fill="hold">
                                <p:stCondLst>
                                  <p:cond delay="750"/>
                                </p:stCondLst>
                                <p:childTnLst>
                                  <p:par>
                                    <p:cTn id="37" presetID="22" presetClass="entr" presetSubtype="8" fill="hold"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left)">
                                          <p:cBhvr>
                                            <p:cTn id="39" dur="750"/>
                                            <p:tgtEl>
                                              <p:spTgt spid="9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fill="hold" nodeType="clickEffect" p14:presetBounceEnd="24000">
                                      <p:stCondLst>
                                        <p:cond delay="0"/>
                                      </p:stCondLst>
                                      <p:childTnLst>
                                        <p:animMotion origin="layout" path="M 0.01628 0.11018 L -0.29245 -0.48125 " pathEditMode="relative" rAng="0" ptsTypes="AA" p14:bounceEnd="24000">
                                          <p:cBhvr>
                                            <p:cTn id="43" dur="750" fill="hold"/>
                                            <p:tgtEl>
                                              <p:spTgt spid="33"/>
                                            </p:tgtEl>
                                            <p:attrNameLst>
                                              <p:attrName>ppt_x</p:attrName>
                                              <p:attrName>ppt_y</p:attrName>
                                            </p:attrNameLst>
                                          </p:cBhvr>
                                          <p:rCtr x="-15443" y="-29583"/>
                                        </p:animMotion>
                                      </p:childTnLst>
                                    </p:cTn>
                                  </p:par>
                                </p:childTnLst>
                              </p:cTn>
                            </p:par>
                            <p:par>
                              <p:cTn id="44" fill="hold">
                                <p:stCondLst>
                                  <p:cond delay="750"/>
                                </p:stCondLst>
                                <p:childTnLst>
                                  <p:par>
                                    <p:cTn id="45" presetID="22" presetClass="entr" presetSubtype="8"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7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fill="hold" nodeType="clickEffect">
                                      <p:stCondLst>
                                        <p:cond delay="0"/>
                                      </p:stCondLst>
                                      <p:childTnLst>
                                        <p:animMotion origin="layout" path="M -0.0039 0.0213 L -0.25872 0.55162 " pathEditMode="relative" rAng="0" ptsTypes="AA">
                                          <p:cBhvr>
                                            <p:cTn id="11" dur="750" fill="hold"/>
                                            <p:tgtEl>
                                              <p:spTgt spid="32"/>
                                            </p:tgtEl>
                                            <p:attrNameLst>
                                              <p:attrName>ppt_x</p:attrName>
                                              <p:attrName>ppt_y</p:attrName>
                                            </p:attrNameLst>
                                          </p:cBhvr>
                                          <p:rCtr x="-12747" y="26505"/>
                                        </p:animMotion>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75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fill="hold" nodeType="clickEffect">
                                      <p:stCondLst>
                                        <p:cond delay="0"/>
                                      </p:stCondLst>
                                      <p:childTnLst>
                                        <p:animMotion origin="layout" path="M 0.01745 0.0581 L -0.63711 0.56134 " pathEditMode="relative" rAng="0" ptsTypes="AA">
                                          <p:cBhvr>
                                            <p:cTn id="19" dur="750" fill="hold"/>
                                            <p:tgtEl>
                                              <p:spTgt spid="43"/>
                                            </p:tgtEl>
                                            <p:attrNameLst>
                                              <p:attrName>ppt_x</p:attrName>
                                              <p:attrName>ppt_y</p:attrName>
                                            </p:attrNameLst>
                                          </p:cBhvr>
                                          <p:rCtr x="-32734" y="25162"/>
                                        </p:animMotion>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left)">
                                          <p:cBhvr>
                                            <p:cTn id="23" dur="75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fill="hold" nodeType="clickEffect">
                                      <p:stCondLst>
                                        <p:cond delay="0"/>
                                      </p:stCondLst>
                                      <p:childTnLst>
                                        <p:animMotion origin="layout" path="M 0.00078 0.0375 L -0.77175 0.08033 " pathEditMode="relative" rAng="0" ptsTypes="AA">
                                          <p:cBhvr>
                                            <p:cTn id="27" dur="750" fill="hold"/>
                                            <p:tgtEl>
                                              <p:spTgt spid="38"/>
                                            </p:tgtEl>
                                            <p:attrNameLst>
                                              <p:attrName>ppt_x</p:attrName>
                                              <p:attrName>ppt_y</p:attrName>
                                            </p:attrNameLst>
                                          </p:cBhvr>
                                          <p:rCtr x="-38633" y="2130"/>
                                        </p:animMotion>
                                      </p:childTnLst>
                                    </p:cTn>
                                  </p:par>
                                </p:childTnLst>
                              </p:cTn>
                            </p:par>
                            <p:par>
                              <p:cTn id="28" fill="hold">
                                <p:stCondLst>
                                  <p:cond delay="750"/>
                                </p:stCondLst>
                                <p:childTnLst>
                                  <p:par>
                                    <p:cTn id="29" presetID="22" presetClass="entr" presetSubtype="8" fill="hold"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left)">
                                          <p:cBhvr>
                                            <p:cTn id="31" dur="75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fill="hold" nodeType="clickEffect">
                                      <p:stCondLst>
                                        <p:cond delay="0"/>
                                      </p:stCondLst>
                                      <p:childTnLst>
                                        <p:animMotion origin="layout" path="M 0.01446 0.08588 L -0.70807 -0.46412 " pathEditMode="relative" rAng="0" ptsTypes="AA">
                                          <p:cBhvr>
                                            <p:cTn id="35" dur="750" fill="hold"/>
                                            <p:tgtEl>
                                              <p:spTgt spid="48"/>
                                            </p:tgtEl>
                                            <p:attrNameLst>
                                              <p:attrName>ppt_x</p:attrName>
                                              <p:attrName>ppt_y</p:attrName>
                                            </p:attrNameLst>
                                          </p:cBhvr>
                                          <p:rCtr x="-36133" y="-27500"/>
                                        </p:animMotion>
                                      </p:childTnLst>
                                    </p:cTn>
                                  </p:par>
                                </p:childTnLst>
                              </p:cTn>
                            </p:par>
                            <p:par>
                              <p:cTn id="36" fill="hold">
                                <p:stCondLst>
                                  <p:cond delay="750"/>
                                </p:stCondLst>
                                <p:childTnLst>
                                  <p:par>
                                    <p:cTn id="37" presetID="22" presetClass="entr" presetSubtype="8" fill="hold"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left)">
                                          <p:cBhvr>
                                            <p:cTn id="39" dur="750"/>
                                            <p:tgtEl>
                                              <p:spTgt spid="9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fill="hold" nodeType="clickEffect">
                                      <p:stCondLst>
                                        <p:cond delay="0"/>
                                      </p:stCondLst>
                                      <p:childTnLst>
                                        <p:animMotion origin="layout" path="M 0.01628 0.11018 L -0.29245 -0.48125 " pathEditMode="relative" rAng="0" ptsTypes="AA">
                                          <p:cBhvr>
                                            <p:cTn id="43" dur="750" fill="hold"/>
                                            <p:tgtEl>
                                              <p:spTgt spid="33"/>
                                            </p:tgtEl>
                                            <p:attrNameLst>
                                              <p:attrName>ppt_x</p:attrName>
                                              <p:attrName>ppt_y</p:attrName>
                                            </p:attrNameLst>
                                          </p:cBhvr>
                                          <p:rCtr x="-15443" y="-29583"/>
                                        </p:animMotion>
                                      </p:childTnLst>
                                    </p:cTn>
                                  </p:par>
                                </p:childTnLst>
                              </p:cTn>
                            </p:par>
                            <p:par>
                              <p:cTn id="44" fill="hold">
                                <p:stCondLst>
                                  <p:cond delay="750"/>
                                </p:stCondLst>
                                <p:childTnLst>
                                  <p:par>
                                    <p:cTn id="45" presetID="22" presetClass="entr" presetSubtype="8"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7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mc:Fallback>
  </mc:AlternateContent>
</p:sld>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1504</TotalTime>
  <Words>1770</Words>
  <Application>Microsoft Office PowerPoint</Application>
  <PresentationFormat>Widescreen</PresentationFormat>
  <Paragraphs>124</Paragraphs>
  <Slides>15</Slides>
  <Notes>1</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15</vt:i4>
      </vt:variant>
    </vt:vector>
  </HeadingPairs>
  <TitlesOfParts>
    <vt:vector size="30" baseType="lpstr">
      <vt:lpstr>Archivo Black</vt:lpstr>
      <vt:lpstr>Arial</vt:lpstr>
      <vt:lpstr>Calibri</vt:lpstr>
      <vt:lpstr>Calibri Light</vt:lpstr>
      <vt:lpstr>Century Gothic</vt:lpstr>
      <vt:lpstr>Gilda Display</vt:lpstr>
      <vt:lpstr>Oxygen Light</vt:lpstr>
      <vt:lpstr>Roboto</vt:lpstr>
      <vt:lpstr>Times New Roman</vt:lpstr>
      <vt:lpstr>Tw Cen MT</vt:lpstr>
      <vt:lpstr>Wingdings 3</vt:lpstr>
      <vt:lpstr>Office Theme</vt:lpstr>
      <vt:lpstr>Vapor Trail</vt:lpstr>
      <vt:lpstr>Slice</vt:lpstr>
      <vt:lpstr>Circuit</vt:lpstr>
      <vt:lpstr>PowerPoint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AI in Blockchain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Jangra</dc:creator>
  <cp:lastModifiedBy>SRI SOMANJALI KAKANI</cp:lastModifiedBy>
  <cp:revision>44</cp:revision>
  <dcterms:created xsi:type="dcterms:W3CDTF">2022-07-17T13:01:59Z</dcterms:created>
  <dcterms:modified xsi:type="dcterms:W3CDTF">2023-04-10T06:25:31Z</dcterms:modified>
</cp:coreProperties>
</file>