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08" d="100"/>
          <a:sy n="108" d="100"/>
        </p:scale>
        <p:origin x="5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Animated Charts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r>
              <a:rPr dirty="0"/>
              <a:t>Sri Sitharaman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Columbus State University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6/24/2021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98D156B-7390-445D-AD8F-3AD697634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55" y="217283"/>
            <a:ext cx="1720645" cy="11955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files/figure-pptx/unnamed-chunk-6-1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1: Gapminder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(gganimate)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(gapminder)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For each of 142 countries, the package provides values for life  expectancy, GDP per capita,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and population, every five years, from 1952 to 2007.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head(gapminder)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Gapminder Data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gapminder,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gdpPercap,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lifeExp, 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pop, 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country))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show.legend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alpha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0.7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scale_color_viridis_d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continent)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scale_size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range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scale_x_log10</a:t>
            </a:r>
            <a:r>
              <a:rPr sz="1800">
                <a:latin typeface="Courier"/>
              </a:rPr>
              <a:t>()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"GDP per capita"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y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"Life expectancy"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transition_time</a:t>
            </a:r>
            <a:r>
              <a:rPr sz="1800">
                <a:latin typeface="Courier"/>
              </a:rPr>
              <a:t>(year)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ease_aes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'linear'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"Year: {frame_time}"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files/figure-pptx/unnamed-chunk-2-1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 2: High School GPA vs. College Graduation GPA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(gganimate)</a:t>
            </a:r>
            <a:br/>
            <a:r>
              <a:rPr sz="1800">
                <a:latin typeface="Courier"/>
              </a:rPr>
              <a:t>gpa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"Gradgender.csv"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str(gpa)</a:t>
            </a:r>
            <a:br/>
            <a:r>
              <a:rPr sz="1800">
                <a:latin typeface="Courier"/>
              </a:rPr>
              <a:t>gpa&lt;-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na.omit</a:t>
            </a:r>
            <a:r>
              <a:rPr sz="1800">
                <a:latin typeface="Courier"/>
              </a:rPr>
              <a:t>(gpa)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HSGPA vs. GPA by Gender Data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gpa, 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HSGPA,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GPA,</a:t>
            </a:r>
            <a:r>
              <a:rPr sz="1800">
                <a:solidFill>
                  <a:srgbClr val="902000"/>
                </a:solidFill>
                <a:latin typeface="Courier"/>
              </a:rPr>
              <a:t>colour =</a:t>
            </a:r>
            <a:r>
              <a:rPr sz="1800">
                <a:latin typeface="Courier"/>
              </a:rPr>
              <a:t> Gender))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"HSGPA VS. GPA by Gender"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scale_x_continuous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2016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2020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xlab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"none"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text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facet_wrap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~</a:t>
            </a:r>
            <a:r>
              <a:rPr sz="1800">
                <a:latin typeface="Courier"/>
              </a:rPr>
              <a:t>Gender)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transition_time</a:t>
            </a:r>
            <a:r>
              <a:rPr sz="1800">
                <a:latin typeface="Courier"/>
              </a:rPr>
              <a:t>(Year)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ease_aes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'linear'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labs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title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"Year: {frame_time}"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_files/figure-pptx/unnamed-chunk-4-1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 3: Retention &amp; Graduation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(gganimate)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(directlabels)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## Warning: package 'directlabels' was built under R version 3.6.3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rg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"RGanim2.csv"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str(rg)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head(rg)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Retention &amp; Graduation Rates Data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>
                <a:latin typeface="Courier"/>
              </a:rPr>
              <a:t>g &lt;-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(rg,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Year, </a:t>
            </a:r>
            <a:r>
              <a:rPr sz="1800">
                <a:solidFill>
                  <a:srgbClr val="902000"/>
                </a:solidFill>
                <a:latin typeface="Courier"/>
              </a:rPr>
              <a:t>y=</a:t>
            </a:r>
            <a:r>
              <a:rPr sz="1800">
                <a:latin typeface="Courier"/>
              </a:rPr>
              <a:t>value,</a:t>
            </a:r>
            <a:r>
              <a:rPr sz="1800">
                <a:solidFill>
                  <a:srgbClr val="902000"/>
                </a:solidFill>
                <a:latin typeface="Courier"/>
              </a:rPr>
              <a:t>col=</a:t>
            </a:r>
            <a:r>
              <a:rPr sz="1800">
                <a:latin typeface="Courier"/>
              </a:rPr>
              <a:t>variable, </a:t>
            </a:r>
            <a:r>
              <a:rPr sz="1800">
                <a:solidFill>
                  <a:srgbClr val="902000"/>
                </a:solidFill>
                <a:latin typeface="Courier"/>
              </a:rPr>
              <a:t>group =</a:t>
            </a:r>
            <a:r>
              <a:rPr sz="1800">
                <a:latin typeface="Courier"/>
              </a:rPr>
              <a:t> variable))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geom_line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size=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geom_point</a:t>
            </a:r>
            <a:r>
              <a:rPr sz="1800">
                <a:latin typeface="Courier"/>
              </a:rPr>
              <a:t>()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xlab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ylab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007020"/>
                </a:solidFill>
                <a:latin typeface="Courier"/>
              </a:rPr>
              <a:t>NULL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scale_color_manual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values=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"firebrick"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 b="1">
                <a:solidFill>
                  <a:srgbClr val="007020"/>
                </a:solidFill>
                <a:latin typeface="Courier"/>
              </a:rPr>
              <a:t>ggtitle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"Retention &amp; Graduation Rate"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geom_dl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label =</a:t>
            </a:r>
            <a:r>
              <a:rPr sz="1800">
                <a:latin typeface="Courier"/>
              </a:rPr>
              <a:t> variable), </a:t>
            </a:r>
            <a:r>
              <a:rPr sz="1800">
                <a:solidFill>
                  <a:srgbClr val="902000"/>
                </a:solidFill>
                <a:latin typeface="Courier"/>
              </a:rPr>
              <a:t>method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list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dl.trans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 =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0.2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"last.points"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cex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1.0</a:t>
            </a:r>
            <a:r>
              <a:rPr sz="1800">
                <a:latin typeface="Courier"/>
              </a:rPr>
              <a:t>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legend.position=</a:t>
            </a:r>
            <a:r>
              <a:rPr sz="1800">
                <a:solidFill>
                  <a:srgbClr val="4070A0"/>
                </a:solidFill>
                <a:latin typeface="Courier"/>
              </a:rPr>
              <a:t>"none"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scale_x_continuous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breaks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2010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2020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theme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text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element_text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size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15</a:t>
            </a:r>
            <a:r>
              <a:rPr sz="1800">
                <a:latin typeface="Courier"/>
              </a:rPr>
              <a:t>))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transition_reveal</a:t>
            </a:r>
            <a:r>
              <a:rPr sz="1800">
                <a:latin typeface="Courier"/>
              </a:rPr>
              <a:t>(Year)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ease_aes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'cubic-in-out'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Animated Charts in R</vt:lpstr>
      <vt:lpstr>Example 1: Gapminder Data</vt:lpstr>
      <vt:lpstr>Gapminder Data Plot</vt:lpstr>
      <vt:lpstr>PowerPoint Presentation</vt:lpstr>
      <vt:lpstr>Example 2: High School GPA vs. College Graduation GPA Data</vt:lpstr>
      <vt:lpstr>HSGPA vs. GPA by Gender Data Plot</vt:lpstr>
      <vt:lpstr>PowerPoint Presentation</vt:lpstr>
      <vt:lpstr>Example 3: Retention &amp; Graduation Rates</vt:lpstr>
      <vt:lpstr>Retention &amp; Graduation Rates Data Plot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Charts in R</dc:title>
  <dc:creator>Sri Sitharaman</dc:creator>
  <cp:keywords/>
  <cp:lastModifiedBy>Sitharaman, Sridhar</cp:lastModifiedBy>
  <cp:revision>3</cp:revision>
  <dcterms:created xsi:type="dcterms:W3CDTF">2021-06-28T19:27:05Z</dcterms:created>
  <dcterms:modified xsi:type="dcterms:W3CDTF">2021-06-28T19:39:52Z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6/24/2021</vt:lpwstr>
  </property>
  <property fmtid="{D5CDD505-2E9C-101B-9397-08002B2CF9AE}" pid="3" name="output">
    <vt:lpwstr>powerpoint_presentation</vt:lpwstr>
  </property>
</Properties>
</file>