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753600" cy="7315200"/>
  <p:notesSz cx="6858000" cy="9144000"/>
  <p:embeddedFontLst>
    <p:embeddedFont>
      <p:font typeface="HK Grotesk Bold" charset="1" panose="00000800000000000000"/>
      <p:regular r:id="rId15"/>
    </p:embeddedFont>
    <p:embeddedFont>
      <p:font typeface="HK Grotesk Medium" charset="1" panose="000006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1520" y="721995"/>
            <a:ext cx="810768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0"/>
              </a:lnSpc>
            </a:pPr>
            <a:r>
              <a:rPr lang="en-US" b="true" sz="426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Machine Learning Model Training Web Application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48640" y="2017395"/>
            <a:ext cx="8290560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3"/>
              </a:lnSpc>
              <a:spcBef>
                <a:spcPct val="0"/>
              </a:spcBef>
            </a:pPr>
            <a:r>
              <a:rPr lang="en-US" b="true" sz="2927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 Modern Web-Based ML Training Platform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813355" y="6003290"/>
            <a:ext cx="3208725" cy="515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51"/>
              </a:lnSpc>
            </a:pPr>
            <a:r>
              <a:rPr lang="en-US" b="true" sz="2965" spc="237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BY-SRIHARI.S.K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3048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3649" indent="-271216" lvl="2">
              <a:lnSpc>
                <a:spcPts val="3344"/>
              </a:lnSpc>
              <a:buFont typeface="Arial"/>
              <a:buChar char="⚬"/>
            </a:pPr>
            <a:r>
              <a:rPr lang="en-US" b="true" sz="2786" spc="22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INTERACTIVE WEB-BASED MACHINE LEARNING PLATFORM</a:t>
            </a:r>
          </a:p>
          <a:p>
            <a:pPr algn="l" marL="813649" indent="-271216" lvl="2">
              <a:lnSpc>
                <a:spcPts val="3344"/>
              </a:lnSpc>
              <a:buFont typeface="Arial"/>
              <a:buChar char="⚬"/>
            </a:pPr>
            <a:r>
              <a:rPr lang="en-US" b="true" sz="2786" spc="22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BUILT WITH FLASK, SCIKIT-LEARN, AND MODERN WEB TECHNOLOGIES</a:t>
            </a:r>
          </a:p>
          <a:p>
            <a:pPr algn="l" marL="813649" indent="-271216" lvl="2">
              <a:lnSpc>
                <a:spcPts val="3344"/>
              </a:lnSpc>
              <a:buFont typeface="Arial"/>
              <a:buChar char="⚬"/>
            </a:pPr>
            <a:r>
              <a:rPr lang="en-US" b="true" sz="2786" spc="22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SUPPORTS MULTIPLE ML MODELS AND PREPROCESSING TECHNIQUES</a:t>
            </a:r>
          </a:p>
          <a:p>
            <a:pPr algn="l" marL="813649" indent="-271216" lvl="2">
              <a:lnSpc>
                <a:spcPts val="3344"/>
              </a:lnSpc>
              <a:buFont typeface="Arial"/>
              <a:buChar char="⚬"/>
            </a:pPr>
            <a:r>
              <a:rPr lang="en-US" b="true" sz="2786" spc="222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REAL-TIME VISUALIZATION OF RESULTS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Key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4500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PREPROCESSING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Automatic handling of missing values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Feature scaling and encoding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Train-test split functionality</a:t>
            </a:r>
          </a:p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 TRAINING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Multiple model types (Random Forest, SVM, etc.)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Hyperparameter customization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Real-time training progress</a:t>
            </a:r>
          </a:p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RESULTS VISUALIZATION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Interactive metrics display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Feature importance plots</a:t>
            </a:r>
          </a:p>
          <a:p>
            <a:pPr algn="l" marL="1151909" indent="-287977" lvl="3">
              <a:lnSpc>
                <a:spcPts val="2712"/>
              </a:lnSpc>
              <a:buFont typeface="Arial"/>
              <a:buChar char="￭"/>
            </a:pPr>
            <a:r>
              <a:rPr lang="en-US" b="true" sz="2260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Model comparison capabilities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Technical Architecture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43075"/>
            <a:ext cx="8595360" cy="473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# Backend (Flask + scikit-learn)</a:t>
            </a:r>
          </a:p>
          <a:p>
            <a:pPr algn="l">
              <a:lnSpc>
                <a:spcPts val="2384"/>
              </a:lnSpc>
            </a:pPr>
            <a:r>
              <a:rPr lang="en-US" b="true" sz="1986" spc="158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CLASS MLPROCESSOR:</a:t>
            </a:r>
          </a:p>
          <a:p>
            <a:pPr algn="l">
              <a:lnSpc>
                <a:spcPts val="2384"/>
              </a:lnSpc>
            </a:pPr>
            <a:r>
              <a:rPr lang="en-US" b="true" sz="1986" spc="158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DEF PREPROCESS_DATA(SELF, TEST_SIZE=0.2):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"""Preprocess the data for model training."""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# Split features and target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X = self.data.drop(columns=[self.target])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y = self.data[self.target]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# Handle preprocessing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numeric_cols = X.select_dtypes(include=['int64', 'float64']).columns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X[numeric_cols] = StandardScaler().fit_transform(X[numeric_cols])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# Split data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5CB6F9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self.X_train, self.X_test, self.y_train, self.y_test = train_test_split(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X, y, test_size=test_size, random_state=42</a:t>
            </a:r>
          </a:p>
          <a:p>
            <a:pPr algn="l">
              <a:lnSpc>
                <a:spcPts val="2384"/>
              </a:lnSpc>
            </a:pPr>
            <a:r>
              <a:rPr lang="en-US" b="true" sz="1986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5CB6F9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Frontend Implementation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43075"/>
            <a:ext cx="8595360" cy="502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// Interactive UI Components</a:t>
            </a:r>
          </a:p>
          <a:p>
            <a:pPr algn="l">
              <a:lnSpc>
                <a:spcPts val="2385"/>
              </a:lnSpc>
            </a:pPr>
            <a:r>
              <a:rPr lang="en-US" b="true" sz="1988" spc="159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FUNCTION DISPLAYMODELRESULTS(RESULTS) {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// Create metrics display</a:t>
            </a:r>
          </a:p>
          <a:p>
            <a:pPr algn="l">
              <a:lnSpc>
                <a:spcPts val="2385"/>
              </a:lnSpc>
            </a:pPr>
            <a:r>
              <a:rPr lang="en-US" b="true" sz="1988" spc="159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CONST METRICSGRID = DOCUMENT.CREATEELEMENT('DIV');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metricsGrid.className = 'grid grid-cols-4 gap-4';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// Add metrics cards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Object.entries(results.metrics).forEach(([metric, value]) =&gt; {</a:t>
            </a:r>
          </a:p>
          <a:p>
            <a:pPr algn="l">
              <a:lnSpc>
                <a:spcPts val="2385"/>
              </a:lnSpc>
            </a:pPr>
            <a:r>
              <a:rPr lang="en-US" b="true" sz="1988" spc="159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   CONST CARD = DOCUMENT.CREATEELEMENT('DIV');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card.className = 'bg-green-50 p-4 rounded-lg';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card.innerHTML = `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&lt;h4 class="font-medium"&gt;${formatMetricName(metric)}&lt;/h4&gt;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&lt;p class="text-2xl font-bold"&gt;${formatMetricValue(value)}&lt;/p&gt;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`;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metricsGrid.appendChild(card);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});</a:t>
            </a:r>
          </a:p>
          <a:p>
            <a:pPr algn="l">
              <a:lnSpc>
                <a:spcPts val="2385"/>
              </a:lnSpc>
            </a:pPr>
            <a:r>
              <a:rPr lang="en-US" b="true" sz="1988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API Endpoints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# Flask Routes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5CB6F9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@app.route('/train_model', methods=['POST'])</a:t>
            </a:r>
          </a:p>
          <a:p>
            <a:pPr algn="l">
              <a:lnSpc>
                <a:spcPts val="2056"/>
              </a:lnSpc>
            </a:pPr>
            <a:r>
              <a:rPr lang="en-US" b="true" sz="1713" spc="137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DEF TRAIN_MODEL():</a:t>
            </a:r>
          </a:p>
          <a:p>
            <a:pPr algn="l">
              <a:lnSpc>
                <a:spcPts val="2056"/>
              </a:lnSpc>
            </a:pPr>
            <a:r>
              <a:rPr lang="en-US" b="true" sz="1713" spc="137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TRY: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data = request.get_json()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model_type = data.get('model_type')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CAE8FF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# Train model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results = ml_processor.train_model(model_type)</a:t>
            </a:r>
          </a:p>
          <a:p>
            <a:pPr algn="l">
              <a:lnSpc>
                <a:spcPts val="2056"/>
              </a:lnSpc>
            </a:pPr>
            <a:r>
              <a:rPr lang="en-US" b="true" sz="1713" spc="137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   </a:t>
            </a:r>
          </a:p>
          <a:p>
            <a:pPr algn="l">
              <a:lnSpc>
                <a:spcPts val="2056"/>
              </a:lnSpc>
            </a:pPr>
            <a:r>
              <a:rPr lang="en-US" b="true" sz="1713" spc="137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   RETURN JSONIFY({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'status': 'success',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'metrics': results.metrics,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'feature_importance': results.feature_importance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})</a:t>
            </a:r>
          </a:p>
          <a:p>
            <a:pPr algn="l">
              <a:lnSpc>
                <a:spcPts val="2056"/>
              </a:lnSpc>
            </a:pPr>
            <a:r>
              <a:rPr lang="en-US" b="true" sz="1713" spc="137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EXCEPT EXCEPTION AS E:</a:t>
            </a:r>
          </a:p>
          <a:p>
            <a:pPr algn="l">
              <a:lnSpc>
                <a:spcPts val="2056"/>
              </a:lnSpc>
            </a:pPr>
            <a:r>
              <a:rPr lang="en-US" b="true" sz="1713" spc="137">
                <a:solidFill>
                  <a:srgbClr val="CAE8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       RETURN JSONIFY({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'status': 'error',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    'message': str(e)</a:t>
            </a:r>
          </a:p>
          <a:p>
            <a:pPr algn="l">
              <a:lnSpc>
                <a:spcPts val="2056"/>
              </a:lnSpc>
            </a:pPr>
            <a:r>
              <a:rPr lang="en-US" b="true" sz="1713">
                <a:solidFill>
                  <a:srgbClr val="F4F6FC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       })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Flow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52600"/>
            <a:ext cx="8595360" cy="2000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USER UPLOADS DATASET</a:t>
            </a:r>
          </a:p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PREPROCESSING PIPELINE RUNS</a:t>
            </a:r>
          </a:p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 TRAINING INITIATED</a:t>
            </a:r>
          </a:p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REAL-TIME RESULTS DISPLAYED</a:t>
            </a:r>
          </a:p>
          <a:p>
            <a:pPr algn="l" marL="784452" indent="-261484" lvl="2">
              <a:lnSpc>
                <a:spcPts val="3224"/>
              </a:lnSpc>
              <a:buAutoNum type="arabicPeriod" startAt="1"/>
            </a:pPr>
            <a:r>
              <a:rPr lang="en-US" b="true" sz="2686" spc="214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INTERACTIVE VISUALIZATION RENDERED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545360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Future Enhancements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9120" y="1743075"/>
            <a:ext cx="8595360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255" indent="-251752" lvl="2">
              <a:lnSpc>
                <a:spcPts val="3104"/>
              </a:lnSpc>
              <a:buAutoNum type="arabicPeriod" startAt="1"/>
            </a:pPr>
            <a:r>
              <a:rPr lang="en-US" b="true" sz="2586" spc="20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SUPPORT FOR DEEP LEARNING MODELS</a:t>
            </a:r>
          </a:p>
          <a:p>
            <a:pPr algn="l" marL="755255" indent="-251752" lvl="2">
              <a:lnSpc>
                <a:spcPts val="3104"/>
              </a:lnSpc>
              <a:buAutoNum type="arabicPeriod" startAt="1"/>
            </a:pPr>
            <a:r>
              <a:rPr lang="en-US" b="true" sz="2586" spc="20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ADVANCED HYPERPARAMETER TUNING</a:t>
            </a:r>
          </a:p>
          <a:p>
            <a:pPr algn="l" marL="755255" indent="-251752" lvl="2">
              <a:lnSpc>
                <a:spcPts val="3104"/>
              </a:lnSpc>
              <a:buAutoNum type="arabicPeriod" startAt="1"/>
            </a:pPr>
            <a:r>
              <a:rPr lang="en-US" b="true" sz="2586" spc="20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 DEPLOYMENT CAPABILITIES</a:t>
            </a:r>
          </a:p>
          <a:p>
            <a:pPr algn="l" marL="755255" indent="-251752" lvl="2">
              <a:lnSpc>
                <a:spcPts val="3104"/>
              </a:lnSpc>
              <a:buAutoNum type="arabicPeriod" startAt="1"/>
            </a:pPr>
            <a:r>
              <a:rPr lang="en-US" b="true" sz="2586" spc="20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AUTOMATED ML PIPELINE CREATION</a:t>
            </a:r>
          </a:p>
          <a:p>
            <a:pPr algn="l" marL="755255" indent="-251752" lvl="2">
              <a:lnSpc>
                <a:spcPts val="3104"/>
              </a:lnSpc>
              <a:buAutoNum type="arabicPeriod" startAt="1"/>
            </a:pPr>
            <a:r>
              <a:rPr lang="en-US" b="true" sz="2586" spc="206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ENHANCED VISUALIZATION OPTIONS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50A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9120" y="3300412"/>
            <a:ext cx="8595360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2"/>
              </a:lnSpc>
            </a:pPr>
            <a:r>
              <a:rPr lang="en-US" b="true" sz="4693">
                <a:solidFill>
                  <a:srgbClr val="F4F6F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DAGZndlfUZg</dc:identifier>
  <dcterms:modified xsi:type="dcterms:W3CDTF">2011-08-01T06:04:30Z</dcterms:modified>
  <cp:revision>1</cp:revision>
  <dc:title>presentation.pptx</dc:title>
</cp:coreProperties>
</file>