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325F61B-7A87-4A4A-95CF-F5819F59EC31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670EE5-661B-4A67-B42A-DB1FDE093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E-LEARNING RESOURCE LOCATER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Srisruthi.S</a:t>
            </a:r>
            <a:endParaRPr lang="en-IN" dirty="0" smtClean="0"/>
          </a:p>
          <a:p>
            <a:r>
              <a:rPr lang="en-IN" dirty="0" err="1" smtClean="0"/>
              <a:t>Sowmiya.P</a:t>
            </a:r>
            <a:endParaRPr lang="en-IN" dirty="0" smtClean="0"/>
          </a:p>
          <a:p>
            <a:r>
              <a:rPr lang="en-IN" dirty="0" smtClean="0"/>
              <a:t>Siva </a:t>
            </a:r>
            <a:r>
              <a:rPr lang="en-IN" dirty="0" err="1" smtClean="0"/>
              <a:t>parvathy.S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stores only the files which is within the limited file size.</a:t>
            </a:r>
          </a:p>
          <a:p>
            <a:r>
              <a:rPr lang="en-IN" dirty="0" smtClean="0"/>
              <a:t>Not able to upload </a:t>
            </a:r>
            <a:r>
              <a:rPr lang="en-IN" dirty="0" err="1" smtClean="0"/>
              <a:t>pdf,videos,images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  e-learning  </a:t>
            </a:r>
            <a:r>
              <a:rPr lang="en-IN" sz="2400" dirty="0" smtClean="0"/>
              <a:t>user </a:t>
            </a:r>
            <a:r>
              <a:rPr lang="en-IN" sz="2400" dirty="0" smtClean="0"/>
              <a:t>will be able to locate the needed material in efficient manner</a:t>
            </a:r>
          </a:p>
          <a:p>
            <a:r>
              <a:rPr lang="en-IN" sz="2400" dirty="0" smtClean="0"/>
              <a:t>Uploading can be done in easier manner</a:t>
            </a:r>
          </a:p>
          <a:p>
            <a:r>
              <a:rPr lang="en-IN" sz="2400" dirty="0" smtClean="0"/>
              <a:t>Allows the user to download their needed material in free of cost</a:t>
            </a:r>
          </a:p>
          <a:p>
            <a:r>
              <a:rPr lang="en-IN" sz="2400" dirty="0" smtClean="0"/>
              <a:t>While uploading it checks for file size and get uploaded if the file follows the constraint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ABSTRACT</a:t>
            </a: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E-learning resource locater will allows  the documents, file to get uploaded</a:t>
            </a:r>
          </a:p>
          <a:p>
            <a:r>
              <a:rPr lang="en-IN" dirty="0" err="1" smtClean="0"/>
              <a:t>Materails</a:t>
            </a:r>
            <a:r>
              <a:rPr lang="en-IN" dirty="0" smtClean="0"/>
              <a:t> get stored in the database </a:t>
            </a:r>
          </a:p>
          <a:p>
            <a:r>
              <a:rPr lang="en-IN" dirty="0" smtClean="0"/>
              <a:t>There occurs the different database </a:t>
            </a:r>
            <a:r>
              <a:rPr lang="en-IN" dirty="0" smtClean="0">
                <a:ln>
                  <a:solidFill>
                    <a:schemeClr val="tx1"/>
                  </a:solidFill>
                </a:ln>
              </a:rPr>
              <a:t>tables</a:t>
            </a:r>
            <a:r>
              <a:rPr lang="en-IN" dirty="0" smtClean="0"/>
              <a:t> for different </a:t>
            </a:r>
            <a:r>
              <a:rPr lang="en-IN" dirty="0" err="1" smtClean="0"/>
              <a:t>domain,like</a:t>
            </a:r>
            <a:r>
              <a:rPr lang="en-IN" dirty="0" smtClean="0"/>
              <a:t> an separate database for  storing the c </a:t>
            </a:r>
            <a:r>
              <a:rPr lang="en-IN" dirty="0" err="1" smtClean="0"/>
              <a:t>file,php</a:t>
            </a:r>
            <a:r>
              <a:rPr lang="en-IN" dirty="0" smtClean="0"/>
              <a:t> files etc</a:t>
            </a:r>
          </a:p>
          <a:p>
            <a:r>
              <a:rPr lang="en-IN" dirty="0" smtClean="0"/>
              <a:t>When the user choose their domain then they allowed to download materials corresponding  to that domain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dirty="0" smtClean="0">
                <a:ln>
                  <a:solidFill>
                    <a:schemeClr val="tx1"/>
                  </a:solidFill>
                </a:ln>
              </a:rPr>
              <a:t>INTRODUCTION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873"/>
          <a:stretch>
            <a:fillRect/>
          </a:stretch>
        </p:blipFill>
        <p:spPr bwMode="auto">
          <a:xfrm>
            <a:off x="457200" y="1811535"/>
            <a:ext cx="8229600" cy="386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172"/>
          <a:stretch>
            <a:fillRect/>
          </a:stretch>
        </p:blipFill>
        <p:spPr bwMode="auto">
          <a:xfrm>
            <a:off x="457200" y="1796162"/>
            <a:ext cx="8229600" cy="38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172"/>
          <a:stretch>
            <a:fillRect/>
          </a:stretch>
        </p:blipFill>
        <p:spPr bwMode="auto">
          <a:xfrm>
            <a:off x="457200" y="1796162"/>
            <a:ext cx="8229600" cy="38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category(upload or download)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t="11557"/>
          <a:stretch>
            <a:fillRect/>
          </a:stretch>
        </p:blipFill>
        <p:spPr bwMode="auto">
          <a:xfrm>
            <a:off x="457200" y="1804605"/>
            <a:ext cx="8229600" cy="387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4550"/>
          <a:stretch>
            <a:fillRect/>
          </a:stretch>
        </p:blipFill>
        <p:spPr bwMode="auto">
          <a:xfrm>
            <a:off x="457200" y="1870240"/>
            <a:ext cx="8229600" cy="374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7084"/>
          <a:stretch>
            <a:fillRect/>
          </a:stretch>
        </p:blipFill>
        <p:spPr bwMode="auto">
          <a:xfrm>
            <a:off x="457200" y="1706514"/>
            <a:ext cx="8229600" cy="407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149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E-LEARNING RESOURCE LOCATER</vt:lpstr>
      <vt:lpstr>ABSTRACT</vt:lpstr>
      <vt:lpstr>INTRODUCTION</vt:lpstr>
      <vt:lpstr>Home page</vt:lpstr>
      <vt:lpstr>Sign up page</vt:lpstr>
      <vt:lpstr>Login  page</vt:lpstr>
      <vt:lpstr>Select the category(upload or download)</vt:lpstr>
      <vt:lpstr>Upload page</vt:lpstr>
      <vt:lpstr>Download page</vt:lpstr>
      <vt:lpstr>LIMITATION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RESOURCE LOCATER</dc:title>
  <dc:creator>C SUBRAMANIAN</dc:creator>
  <cp:lastModifiedBy>Lenovo</cp:lastModifiedBy>
  <cp:revision>28</cp:revision>
  <dcterms:created xsi:type="dcterms:W3CDTF">2016-03-31T05:45:36Z</dcterms:created>
  <dcterms:modified xsi:type="dcterms:W3CDTF">2016-03-31T11:17:23Z</dcterms:modified>
</cp:coreProperties>
</file>