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20"/>
  </p:notesMasterIdLst>
  <p:handoutMasterIdLst>
    <p:handoutMasterId r:id="rId21"/>
  </p:handoutMasterIdLst>
  <p:sldIdLst>
    <p:sldId id="515" r:id="rId2"/>
    <p:sldId id="868" r:id="rId3"/>
    <p:sldId id="874" r:id="rId4"/>
    <p:sldId id="888" r:id="rId5"/>
    <p:sldId id="930" r:id="rId6"/>
    <p:sldId id="877" r:id="rId7"/>
    <p:sldId id="879" r:id="rId8"/>
    <p:sldId id="835" r:id="rId9"/>
    <p:sldId id="881" r:id="rId10"/>
    <p:sldId id="938" r:id="rId11"/>
    <p:sldId id="882" r:id="rId12"/>
    <p:sldId id="887" r:id="rId13"/>
    <p:sldId id="893" r:id="rId14"/>
    <p:sldId id="894" r:id="rId15"/>
    <p:sldId id="936" r:id="rId16"/>
    <p:sldId id="896" r:id="rId17"/>
    <p:sldId id="939" r:id="rId18"/>
    <p:sldId id="910" r:id="rId19"/>
  </p:sldIdLst>
  <p:sldSz cx="12188825" cy="6858000"/>
  <p:notesSz cx="6934200" cy="9220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400" b="1" kern="1200">
        <a:solidFill>
          <a:schemeClr val="tx1"/>
        </a:solidFill>
        <a:latin typeface="Arial" charset="0"/>
        <a:ea typeface="+mn-ea"/>
        <a:cs typeface="+mn-cs"/>
      </a:defRPr>
    </a:lvl1pPr>
    <a:lvl2pPr marL="457200" algn="l" rtl="0" eaLnBrk="0" fontAlgn="base" hangingPunct="0">
      <a:spcBef>
        <a:spcPct val="0"/>
      </a:spcBef>
      <a:spcAft>
        <a:spcPct val="0"/>
      </a:spcAft>
      <a:defRPr sz="1400" b="1" kern="1200">
        <a:solidFill>
          <a:schemeClr val="tx1"/>
        </a:solidFill>
        <a:latin typeface="Arial" charset="0"/>
        <a:ea typeface="+mn-ea"/>
        <a:cs typeface="+mn-cs"/>
      </a:defRPr>
    </a:lvl2pPr>
    <a:lvl3pPr marL="914400" algn="l" rtl="0" eaLnBrk="0" fontAlgn="base" hangingPunct="0">
      <a:spcBef>
        <a:spcPct val="0"/>
      </a:spcBef>
      <a:spcAft>
        <a:spcPct val="0"/>
      </a:spcAft>
      <a:defRPr sz="1400" b="1" kern="1200">
        <a:solidFill>
          <a:schemeClr val="tx1"/>
        </a:solidFill>
        <a:latin typeface="Arial" charset="0"/>
        <a:ea typeface="+mn-ea"/>
        <a:cs typeface="+mn-cs"/>
      </a:defRPr>
    </a:lvl3pPr>
    <a:lvl4pPr marL="1371600" algn="l" rtl="0" eaLnBrk="0" fontAlgn="base" hangingPunct="0">
      <a:spcBef>
        <a:spcPct val="0"/>
      </a:spcBef>
      <a:spcAft>
        <a:spcPct val="0"/>
      </a:spcAft>
      <a:defRPr sz="1400" b="1" kern="1200">
        <a:solidFill>
          <a:schemeClr val="tx1"/>
        </a:solidFill>
        <a:latin typeface="Arial" charset="0"/>
        <a:ea typeface="+mn-ea"/>
        <a:cs typeface="+mn-cs"/>
      </a:defRPr>
    </a:lvl4pPr>
    <a:lvl5pPr marL="1828800" algn="l" rtl="0" eaLnBrk="0" fontAlgn="base" hangingPunct="0">
      <a:spcBef>
        <a:spcPct val="0"/>
      </a:spcBef>
      <a:spcAft>
        <a:spcPct val="0"/>
      </a:spcAft>
      <a:defRPr sz="1400" b="1" kern="1200">
        <a:solidFill>
          <a:schemeClr val="tx1"/>
        </a:solidFill>
        <a:latin typeface="Arial" charset="0"/>
        <a:ea typeface="+mn-ea"/>
        <a:cs typeface="+mn-cs"/>
      </a:defRPr>
    </a:lvl5pPr>
    <a:lvl6pPr marL="2286000" algn="l" defTabSz="914400" rtl="0" eaLnBrk="1" latinLnBrk="0" hangingPunct="1">
      <a:defRPr sz="1400" b="1" kern="1200">
        <a:solidFill>
          <a:schemeClr val="tx1"/>
        </a:solidFill>
        <a:latin typeface="Arial" charset="0"/>
        <a:ea typeface="+mn-ea"/>
        <a:cs typeface="+mn-cs"/>
      </a:defRPr>
    </a:lvl6pPr>
    <a:lvl7pPr marL="2743200" algn="l" defTabSz="914400" rtl="0" eaLnBrk="1" latinLnBrk="0" hangingPunct="1">
      <a:defRPr sz="1400" b="1" kern="1200">
        <a:solidFill>
          <a:schemeClr val="tx1"/>
        </a:solidFill>
        <a:latin typeface="Arial" charset="0"/>
        <a:ea typeface="+mn-ea"/>
        <a:cs typeface="+mn-cs"/>
      </a:defRPr>
    </a:lvl7pPr>
    <a:lvl8pPr marL="3200400" algn="l" defTabSz="914400" rtl="0" eaLnBrk="1" latinLnBrk="0" hangingPunct="1">
      <a:defRPr sz="1400" b="1" kern="1200">
        <a:solidFill>
          <a:schemeClr val="tx1"/>
        </a:solidFill>
        <a:latin typeface="Arial" charset="0"/>
        <a:ea typeface="+mn-ea"/>
        <a:cs typeface="+mn-cs"/>
      </a:defRPr>
    </a:lvl8pPr>
    <a:lvl9pPr marL="3657600" algn="l" defTabSz="914400" rtl="0" eaLnBrk="1" latinLnBrk="0" hangingPunct="1">
      <a:defRPr sz="1400" b="1"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736">
          <p15:clr>
            <a:srgbClr val="A4A3A4"/>
          </p15:clr>
        </p15:guide>
        <p15:guide id="3" pos="3839">
          <p15:clr>
            <a:srgbClr val="A4A3A4"/>
          </p15:clr>
        </p15:guide>
      </p15:sldGuideLst>
    </p:ext>
    <p:ext uri="{2D200454-40CA-4A62-9FC3-DE9A4176ACB9}">
      <p15:notesGuideLst xmlns="" xmlns:p15="http://schemas.microsoft.com/office/powerpoint/2012/main">
        <p15:guide id="1" orient="horz" pos="2905">
          <p15:clr>
            <a:srgbClr val="A4A3A4"/>
          </p15:clr>
        </p15:guide>
        <p15:guide id="2" pos="218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clrMru>
    <a:srgbClr val="FF0000"/>
    <a:srgbClr val="CC3300"/>
    <a:srgbClr val="2A8487"/>
    <a:srgbClr val="1C5A61"/>
    <a:srgbClr val="0C6D9C"/>
    <a:srgbClr val="F5F5F5"/>
    <a:srgbClr val="F4F4F4"/>
    <a:srgbClr val="F2F2F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163" autoAdjust="0"/>
    <p:restoredTop sz="94551" autoAdjust="0"/>
  </p:normalViewPr>
  <p:slideViewPr>
    <p:cSldViewPr>
      <p:cViewPr varScale="1">
        <p:scale>
          <a:sx n="52" d="100"/>
          <a:sy n="52" d="100"/>
        </p:scale>
        <p:origin x="-1022" y="-77"/>
      </p:cViewPr>
      <p:guideLst>
        <p:guide orient="horz" pos="2160"/>
        <p:guide pos="2736"/>
        <p:guide pos="38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15924"/>
    </p:cViewPr>
  </p:sorterViewPr>
  <p:notesViewPr>
    <p:cSldViewPr>
      <p:cViewPr varScale="1">
        <p:scale>
          <a:sx n="83" d="100"/>
          <a:sy n="83" d="100"/>
        </p:scale>
        <p:origin x="-840" y="-66"/>
      </p:cViewPr>
      <p:guideLst>
        <p:guide orient="horz" pos="2905"/>
        <p:guide pos="2185"/>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kyala rao" userId="c55fcd03479d1131" providerId="LiveId" clId="{3BEF127E-1E58-478B-AF7D-983AA587A03D}"/>
    <pc:docChg chg="undo custSel delSld modSld">
      <pc:chgData name="manikyala rao" userId="c55fcd03479d1131" providerId="LiveId" clId="{3BEF127E-1E58-478B-AF7D-983AA587A03D}" dt="2021-12-27T05:16:55.210" v="31" actId="14100"/>
      <pc:docMkLst>
        <pc:docMk/>
      </pc:docMkLst>
      <pc:sldChg chg="addSp modSp del mod">
        <pc:chgData name="manikyala rao" userId="c55fcd03479d1131" providerId="LiveId" clId="{3BEF127E-1E58-478B-AF7D-983AA587A03D}" dt="2021-12-27T05:15:30.554" v="25" actId="2696"/>
        <pc:sldMkLst>
          <pc:docMk/>
          <pc:sldMk cId="0" sldId="875"/>
        </pc:sldMkLst>
        <pc:spChg chg="mod">
          <ac:chgData name="manikyala rao" userId="c55fcd03479d1131" providerId="LiveId" clId="{3BEF127E-1E58-478B-AF7D-983AA587A03D}" dt="2021-12-27T05:11:54.766" v="0" actId="6549"/>
          <ac:spMkLst>
            <pc:docMk/>
            <pc:sldMk cId="0" sldId="875"/>
            <ac:spMk id="8195" creationId="{00000000-0000-0000-0000-000000000000}"/>
          </ac:spMkLst>
        </pc:spChg>
        <pc:picChg chg="add mod">
          <ac:chgData name="manikyala rao" userId="c55fcd03479d1131" providerId="LiveId" clId="{3BEF127E-1E58-478B-AF7D-983AA587A03D}" dt="2021-12-27T05:12:25.649" v="3" actId="14100"/>
          <ac:picMkLst>
            <pc:docMk/>
            <pc:sldMk cId="0" sldId="875"/>
            <ac:picMk id="3" creationId="{5D7D9844-F4D7-4C71-AC95-DBE25B631C24}"/>
          </ac:picMkLst>
        </pc:picChg>
      </pc:sldChg>
      <pc:sldChg chg="addSp modSp mod">
        <pc:chgData name="manikyala rao" userId="c55fcd03479d1131" providerId="LiveId" clId="{3BEF127E-1E58-478B-AF7D-983AA587A03D}" dt="2021-12-27T05:16:55.210" v="31" actId="14100"/>
        <pc:sldMkLst>
          <pc:docMk/>
          <pc:sldMk cId="0" sldId="876"/>
        </pc:sldMkLst>
        <pc:spChg chg="mod">
          <ac:chgData name="manikyala rao" userId="c55fcd03479d1131" providerId="LiveId" clId="{3BEF127E-1E58-478B-AF7D-983AA587A03D}" dt="2021-12-27T05:16:39.182" v="26" actId="6549"/>
          <ac:spMkLst>
            <pc:docMk/>
            <pc:sldMk cId="0" sldId="876"/>
            <ac:spMk id="10244" creationId="{00000000-0000-0000-0000-000000000000}"/>
          </ac:spMkLst>
        </pc:spChg>
        <pc:picChg chg="add mod">
          <ac:chgData name="manikyala rao" userId="c55fcd03479d1131" providerId="LiveId" clId="{3BEF127E-1E58-478B-AF7D-983AA587A03D}" dt="2021-12-27T05:16:55.210" v="31" actId="14100"/>
          <ac:picMkLst>
            <pc:docMk/>
            <pc:sldMk cId="0" sldId="876"/>
            <ac:picMk id="3" creationId="{AB73E350-6A46-4CFB-BCE0-29FD4DA23E34}"/>
          </ac:picMkLst>
        </pc:picChg>
      </pc:sldChg>
      <pc:sldChg chg="addSp delSp modSp mod">
        <pc:chgData name="manikyala rao" userId="c55fcd03479d1131" providerId="LiveId" clId="{3BEF127E-1E58-478B-AF7D-983AA587A03D}" dt="2021-12-27T05:15:20.791" v="24" actId="20577"/>
        <pc:sldMkLst>
          <pc:docMk/>
          <pc:sldMk cId="0" sldId="888"/>
        </pc:sldMkLst>
        <pc:spChg chg="mod">
          <ac:chgData name="manikyala rao" userId="c55fcd03479d1131" providerId="LiveId" clId="{3BEF127E-1E58-478B-AF7D-983AA587A03D}" dt="2021-12-27T05:15:20.791" v="24" actId="20577"/>
          <ac:spMkLst>
            <pc:docMk/>
            <pc:sldMk cId="0" sldId="888"/>
            <ac:spMk id="3" creationId="{00000000-0000-0000-0000-000000000000}"/>
          </ac:spMkLst>
        </pc:spChg>
        <pc:spChg chg="add del mod">
          <ac:chgData name="manikyala rao" userId="c55fcd03479d1131" providerId="LiveId" clId="{3BEF127E-1E58-478B-AF7D-983AA587A03D}" dt="2021-12-27T05:15:02.232" v="7" actId="931"/>
          <ac:spMkLst>
            <pc:docMk/>
            <pc:sldMk cId="0" sldId="888"/>
            <ac:spMk id="7" creationId="{9146FA76-CA01-461B-84A8-11E61076C557}"/>
          </ac:spMkLst>
        </pc:spChg>
        <pc:picChg chg="add del">
          <ac:chgData name="manikyala rao" userId="c55fcd03479d1131" providerId="LiveId" clId="{3BEF127E-1E58-478B-AF7D-983AA587A03D}" dt="2021-12-27T05:13:57.630" v="5" actId="22"/>
          <ac:picMkLst>
            <pc:docMk/>
            <pc:sldMk cId="0" sldId="888"/>
            <ac:picMk id="4" creationId="{47B0BBB2-6F4A-43FF-8662-1724A2B85236}"/>
          </ac:picMkLst>
        </pc:picChg>
        <pc:picChg chg="del">
          <ac:chgData name="manikyala rao" userId="c55fcd03479d1131" providerId="LiveId" clId="{3BEF127E-1E58-478B-AF7D-983AA587A03D}" dt="2021-12-27T05:14:49.445" v="6" actId="478"/>
          <ac:picMkLst>
            <pc:docMk/>
            <pc:sldMk cId="0" sldId="888"/>
            <ac:picMk id="6" creationId="{00000000-0000-0000-0000-000000000000}"/>
          </ac:picMkLst>
        </pc:picChg>
        <pc:picChg chg="add mod">
          <ac:chgData name="manikyala rao" userId="c55fcd03479d1131" providerId="LiveId" clId="{3BEF127E-1E58-478B-AF7D-983AA587A03D}" dt="2021-12-27T05:15:09.580" v="9" actId="14100"/>
          <ac:picMkLst>
            <pc:docMk/>
            <pc:sldMk cId="0" sldId="888"/>
            <ac:picMk id="9" creationId="{0BE452F6-3CF4-4C41-B28F-561483B97E7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922236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2338" y="4379913"/>
            <a:ext cx="5087937" cy="4146550"/>
          </a:xfrm>
          <a:prstGeom prst="rect">
            <a:avLst/>
          </a:prstGeom>
          <a:noFill/>
          <a:ln w="12700">
            <a:noFill/>
            <a:miter lim="800000"/>
            <a:headEnd/>
            <a:tailEnd/>
          </a:ln>
          <a:effectLst/>
        </p:spPr>
        <p:txBody>
          <a:bodyPr vert="horz" wrap="square" lIns="95912" tIns="47958" rIns="95912" bIns="47958"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Grp="1" noRot="1" noChangeAspect="1" noChangeArrowheads="1" noTextEdit="1"/>
          </p:cNvSpPr>
          <p:nvPr>
            <p:ph type="sldImg" idx="2"/>
          </p:nvPr>
        </p:nvSpPr>
        <p:spPr bwMode="auto">
          <a:xfrm>
            <a:off x="409575" y="698500"/>
            <a:ext cx="6118225" cy="344328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sp>
    </p:spTree>
    <p:extLst>
      <p:ext uri="{BB962C8B-B14F-4D97-AF65-F5344CB8AC3E}">
        <p14:creationId xmlns="" xmlns:p14="http://schemas.microsoft.com/office/powerpoint/2010/main" val="860120773"/>
      </p:ext>
    </p:extLst>
  </p:cSld>
  <p:clrMap bg1="lt1" tx1="dk1" bg2="lt2" tx2="dk2" accent1="accent1" accent2="accent2" accent3="accent3" accent4="accent4" accent5="accent5" accent6="accent6" hlink="hlink" folHlink="folHlink"/>
  <p:notesStyle>
    <a:lvl1pPr algn="l" defTabSz="963613" rtl="0" eaLnBrk="0" fontAlgn="base" hangingPunct="0">
      <a:spcBef>
        <a:spcPct val="30000"/>
      </a:spcBef>
      <a:spcAft>
        <a:spcPct val="0"/>
      </a:spcAft>
      <a:defRPr sz="1200" kern="1200">
        <a:solidFill>
          <a:schemeClr val="tx1"/>
        </a:solidFill>
        <a:latin typeface="Arial" charset="0"/>
        <a:ea typeface="+mn-ea"/>
        <a:cs typeface="+mn-cs"/>
      </a:defRPr>
    </a:lvl1pPr>
    <a:lvl2pPr marL="469900" algn="l" defTabSz="963613" rtl="0" eaLnBrk="0" fontAlgn="base" hangingPunct="0">
      <a:spcBef>
        <a:spcPct val="30000"/>
      </a:spcBef>
      <a:spcAft>
        <a:spcPct val="0"/>
      </a:spcAft>
      <a:defRPr sz="1200" kern="1200">
        <a:solidFill>
          <a:schemeClr val="tx1"/>
        </a:solidFill>
        <a:latin typeface="Arial" charset="0"/>
        <a:ea typeface="+mn-ea"/>
        <a:cs typeface="+mn-cs"/>
      </a:defRPr>
    </a:lvl2pPr>
    <a:lvl3pPr marL="938213" algn="l" defTabSz="963613" rtl="0" eaLnBrk="0" fontAlgn="base" hangingPunct="0">
      <a:spcBef>
        <a:spcPct val="30000"/>
      </a:spcBef>
      <a:spcAft>
        <a:spcPct val="0"/>
      </a:spcAft>
      <a:defRPr sz="1200" kern="1200">
        <a:solidFill>
          <a:schemeClr val="tx1"/>
        </a:solidFill>
        <a:latin typeface="Arial" charset="0"/>
        <a:ea typeface="+mn-ea"/>
        <a:cs typeface="+mn-cs"/>
      </a:defRPr>
    </a:lvl3pPr>
    <a:lvl4pPr marL="1408113" algn="l" defTabSz="963613" rtl="0" eaLnBrk="0" fontAlgn="base" hangingPunct="0">
      <a:spcBef>
        <a:spcPct val="30000"/>
      </a:spcBef>
      <a:spcAft>
        <a:spcPct val="0"/>
      </a:spcAft>
      <a:defRPr sz="1200" kern="1200">
        <a:solidFill>
          <a:schemeClr val="tx1"/>
        </a:solidFill>
        <a:latin typeface="Arial" charset="0"/>
        <a:ea typeface="+mn-ea"/>
        <a:cs typeface="+mn-cs"/>
      </a:defRPr>
    </a:lvl4pPr>
    <a:lvl5pPr marL="1876425" algn="l" defTabSz="963613"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spect="1" noChangeArrowheads="1" noTextEdit="1"/>
          </p:cNvSpPr>
          <p:nvPr>
            <p:ph type="sldImg"/>
          </p:nvPr>
        </p:nvSpPr>
        <p:spPr>
          <a:xfrm>
            <a:off x="400050" y="693738"/>
            <a:ext cx="6138863" cy="3454400"/>
          </a:xfrm>
          <a:solidFill>
            <a:srgbClr val="FFFFFF"/>
          </a:solidFill>
          <a:ln/>
        </p:spPr>
      </p:sp>
      <p:sp>
        <p:nvSpPr>
          <p:cNvPr id="4099" name="Rectangle 3"/>
          <p:cNvSpPr>
            <a:spLocks noGrp="1" noChangeArrowheads="1"/>
          </p:cNvSpPr>
          <p:nvPr>
            <p:ph type="body" idx="1"/>
          </p:nvPr>
        </p:nvSpPr>
        <p:spPr>
          <a:xfrm>
            <a:off x="923925" y="4379913"/>
            <a:ext cx="5086350" cy="4146550"/>
          </a:xfrm>
          <a:solidFill>
            <a:srgbClr val="FFFFFF"/>
          </a:solidFill>
          <a:ln>
            <a:solidFill>
              <a:srgbClr val="000000"/>
            </a:solidFill>
          </a:ln>
        </p:spPr>
        <p:txBody>
          <a:bodyPr lIns="90727" tIns="45359" rIns="90727" bIns="45359"/>
          <a:lstStyle/>
          <a:p>
            <a:endParaRPr lang="en-US" altLang="en-US" dirty="0"/>
          </a:p>
        </p:txBody>
      </p:sp>
    </p:spTree>
    <p:extLst>
      <p:ext uri="{BB962C8B-B14F-4D97-AF65-F5344CB8AC3E}">
        <p14:creationId xmlns="" xmlns:p14="http://schemas.microsoft.com/office/powerpoint/2010/main" val="2172073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xfrm>
            <a:off x="3927183" y="8757301"/>
            <a:ext cx="3005448" cy="461325"/>
          </a:xfrm>
          <a:prstGeom prst="rect">
            <a:avLst/>
          </a:prstGeom>
          <a:noFill/>
        </p:spPr>
        <p:txBody>
          <a:bodyPr lIns="90580" tIns="45290" rIns="90580" bIns="45290"/>
          <a:lstStyle/>
          <a:p>
            <a:fld id="{4FA69A13-E08F-41F7-9932-19ABC3232F15}" type="slidenum">
              <a:rPr lang="en-US" smtClean="0"/>
              <a:pPr/>
              <a:t>2</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b="1"/>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xfrm>
            <a:off x="3927183" y="8757447"/>
            <a:ext cx="3005448" cy="461169"/>
          </a:xfrm>
          <a:prstGeom prst="rect">
            <a:avLst/>
          </a:prstGeom>
          <a:noFill/>
        </p:spPr>
        <p:txBody>
          <a:bodyPr lIns="90919" tIns="45459" rIns="90919" bIns="45459"/>
          <a:lstStyle/>
          <a:p>
            <a:fld id="{A6101BFE-850B-459E-BB7C-6E13C97CB1B8}" type="slidenum">
              <a:rPr lang="en-US" smtClean="0"/>
              <a:pPr/>
              <a:t>3</a:t>
            </a:fld>
            <a:endParaRPr lang="en-US"/>
          </a:p>
        </p:txBody>
      </p:sp>
      <p:sp>
        <p:nvSpPr>
          <p:cNvPr id="72707" name="Rectangle 2"/>
          <p:cNvSpPr>
            <a:spLocks noGrp="1" noRot="1" noChangeAspect="1" noChangeArrowheads="1" noTextEdit="1"/>
          </p:cNvSpPr>
          <p:nvPr>
            <p:ph type="sldImg"/>
          </p:nvPr>
        </p:nvSpPr>
        <p:spPr>
          <a:xfrm>
            <a:off x="395288" y="690563"/>
            <a:ext cx="6145212" cy="3459162"/>
          </a:xfrm>
          <a:ln/>
        </p:spPr>
      </p:sp>
      <p:sp>
        <p:nvSpPr>
          <p:cNvPr id="72708" name="Rectangle 3"/>
          <p:cNvSpPr>
            <a:spLocks noGrp="1" noChangeArrowheads="1"/>
          </p:cNvSpPr>
          <p:nvPr>
            <p:ph type="body" idx="1"/>
          </p:nvPr>
        </p:nvSpPr>
        <p:spPr>
          <a:noFill/>
          <a:ln/>
        </p:spPr>
        <p:txBody>
          <a:bodyPr lIns="92955" tIns="46478" rIns="92955" bIns="46478"/>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xfrm>
            <a:off x="3927183" y="8757447"/>
            <a:ext cx="3005448" cy="461169"/>
          </a:xfrm>
          <a:prstGeom prst="rect">
            <a:avLst/>
          </a:prstGeom>
          <a:noFill/>
        </p:spPr>
        <p:txBody>
          <a:bodyPr lIns="90919" tIns="45459" rIns="90919" bIns="45459"/>
          <a:lstStyle/>
          <a:p>
            <a:fld id="{1D067678-FAD8-443B-9F14-B866AFFFC190}" type="slidenum">
              <a:rPr lang="en-US" smtClean="0"/>
              <a:pPr/>
              <a:t>6</a:t>
            </a:fld>
            <a:endParaRPr lang="en-US"/>
          </a:p>
        </p:txBody>
      </p:sp>
      <p:sp>
        <p:nvSpPr>
          <p:cNvPr id="76803" name="Rectangle 2"/>
          <p:cNvSpPr>
            <a:spLocks noGrp="1" noRot="1" noChangeAspect="1" noChangeArrowheads="1" noTextEdit="1"/>
          </p:cNvSpPr>
          <p:nvPr>
            <p:ph type="sldImg"/>
          </p:nvPr>
        </p:nvSpPr>
        <p:spPr>
          <a:xfrm>
            <a:off x="395288" y="690563"/>
            <a:ext cx="6145212" cy="3459162"/>
          </a:xfrm>
          <a:ln/>
        </p:spPr>
      </p:sp>
      <p:sp>
        <p:nvSpPr>
          <p:cNvPr id="7680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txBox="1">
            <a:spLocks noGrp="1" noChangeArrowheads="1"/>
          </p:cNvSpPr>
          <p:nvPr/>
        </p:nvSpPr>
        <p:spPr bwMode="auto">
          <a:xfrm>
            <a:off x="3928752" y="8759032"/>
            <a:ext cx="3005448" cy="461168"/>
          </a:xfrm>
          <a:prstGeom prst="rect">
            <a:avLst/>
          </a:prstGeom>
          <a:noFill/>
          <a:ln w="9525">
            <a:noFill/>
            <a:miter lim="800000"/>
            <a:headEnd/>
            <a:tailEnd/>
          </a:ln>
        </p:spPr>
        <p:txBody>
          <a:bodyPr lIns="92639" tIns="46320" rIns="92639" bIns="46320" anchor="b"/>
          <a:lstStyle/>
          <a:p>
            <a:pPr algn="r" defTabSz="926551"/>
            <a:fld id="{E87D72AA-E4EC-4153-8BBC-D3F93A9D90D8}" type="slidenum">
              <a:rPr lang="en-US" sz="1200">
                <a:latin typeface="Times New Roman" pitchFamily="18" charset="0"/>
              </a:rPr>
              <a:pPr algn="r" defTabSz="926551"/>
              <a:t>7</a:t>
            </a:fld>
            <a:endParaRPr lang="en-US" sz="1200" dirty="0">
              <a:latin typeface="Times New Roman" pitchFamily="18" charset="0"/>
            </a:endParaRPr>
          </a:p>
        </p:txBody>
      </p:sp>
      <p:sp>
        <p:nvSpPr>
          <p:cNvPr id="78851" name="Rectangle 2"/>
          <p:cNvSpPr>
            <a:spLocks noGrp="1" noRot="1" noChangeAspect="1" noChangeArrowheads="1" noTextEdit="1"/>
          </p:cNvSpPr>
          <p:nvPr>
            <p:ph type="sldImg"/>
          </p:nvPr>
        </p:nvSpPr>
        <p:spPr>
          <a:xfrm>
            <a:off x="395288" y="690563"/>
            <a:ext cx="6145212" cy="3459162"/>
          </a:xfrm>
          <a:ln/>
        </p:spPr>
      </p:sp>
      <p:sp>
        <p:nvSpPr>
          <p:cNvPr id="7885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xfrm>
            <a:off x="3927183" y="8757447"/>
            <a:ext cx="3005448" cy="461169"/>
          </a:xfrm>
          <a:prstGeom prst="rect">
            <a:avLst/>
          </a:prstGeom>
          <a:noFill/>
        </p:spPr>
        <p:txBody>
          <a:bodyPr lIns="90919" tIns="45459" rIns="90919" bIns="45459"/>
          <a:lstStyle/>
          <a:p>
            <a:fld id="{AA2D99A6-4AD7-4A25-A2EE-0C793754E4B4}" type="slidenum">
              <a:rPr lang="en-US" smtClean="0"/>
              <a:pPr/>
              <a:t>9</a:t>
            </a:fld>
            <a:endParaRPr lang="en-US"/>
          </a:p>
        </p:txBody>
      </p:sp>
      <p:sp>
        <p:nvSpPr>
          <p:cNvPr id="82947" name="Rectangle 2"/>
          <p:cNvSpPr>
            <a:spLocks noGrp="1" noRot="1" noChangeAspect="1" noChangeArrowheads="1" noTextEdit="1"/>
          </p:cNvSpPr>
          <p:nvPr>
            <p:ph type="sldImg"/>
          </p:nvPr>
        </p:nvSpPr>
        <p:spPr>
          <a:xfrm>
            <a:off x="395288" y="690563"/>
            <a:ext cx="6145212" cy="3459162"/>
          </a:xfrm>
          <a:ln/>
        </p:spPr>
      </p:sp>
      <p:sp>
        <p:nvSpPr>
          <p:cNvPr id="8294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xfrm>
            <a:off x="3927183" y="8757447"/>
            <a:ext cx="3005448" cy="461169"/>
          </a:xfrm>
          <a:prstGeom prst="rect">
            <a:avLst/>
          </a:prstGeom>
          <a:noFill/>
        </p:spPr>
        <p:txBody>
          <a:bodyPr lIns="90919" tIns="45459" rIns="90919" bIns="45459"/>
          <a:lstStyle/>
          <a:p>
            <a:fld id="{E36A5412-FFB5-48CB-A459-4E03D9E8F473}" type="slidenum">
              <a:rPr lang="en-US" smtClean="0"/>
              <a:pPr/>
              <a:t>11</a:t>
            </a:fld>
            <a:endParaRPr lang="en-US"/>
          </a:p>
        </p:txBody>
      </p:sp>
      <p:sp>
        <p:nvSpPr>
          <p:cNvPr id="83971" name="Rectangle 2"/>
          <p:cNvSpPr>
            <a:spLocks noGrp="1" noRot="1" noChangeAspect="1" noChangeArrowheads="1" noTextEdit="1"/>
          </p:cNvSpPr>
          <p:nvPr>
            <p:ph type="sldImg"/>
          </p:nvPr>
        </p:nvSpPr>
        <p:spPr>
          <a:xfrm>
            <a:off x="395288" y="690563"/>
            <a:ext cx="6145212" cy="3459162"/>
          </a:xfrm>
          <a:ln/>
        </p:spPr>
      </p:sp>
      <p:sp>
        <p:nvSpPr>
          <p:cNvPr id="8397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xfrm>
            <a:off x="3927183" y="8757447"/>
            <a:ext cx="3005448" cy="461169"/>
          </a:xfrm>
          <a:prstGeom prst="rect">
            <a:avLst/>
          </a:prstGeom>
          <a:noFill/>
        </p:spPr>
        <p:txBody>
          <a:bodyPr lIns="90919" tIns="45459" rIns="90919" bIns="45459"/>
          <a:lstStyle/>
          <a:p>
            <a:fld id="{C600835F-079B-4D30-9066-E2F737EFBC04}" type="slidenum">
              <a:rPr lang="en-US" smtClean="0"/>
              <a:pPr/>
              <a:t>12</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5" y="1122363"/>
            <a:ext cx="9141619"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3605" y="3602038"/>
            <a:ext cx="9141619"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Title 1">
            <a:extLst>
              <a:ext uri="{FF2B5EF4-FFF2-40B4-BE49-F238E27FC236}">
                <a16:creationId xmlns="" xmlns:a16="http://schemas.microsoft.com/office/drawing/2014/main" id="{5958E5E2-6682-4BC1-BE42-9B3D8EFAAB0B}"/>
              </a:ext>
            </a:extLst>
          </p:cNvPr>
          <p:cNvSpPr txBox="1">
            <a:spLocks/>
          </p:cNvSpPr>
          <p:nvPr/>
        </p:nvSpPr>
        <p:spPr>
          <a:xfrm>
            <a:off x="1809251" y="428604"/>
            <a:ext cx="10070135" cy="500066"/>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ctr" fontAlgn="auto">
              <a:spcAft>
                <a:spcPts val="0"/>
              </a:spcAft>
            </a:pPr>
            <a:r>
              <a:rPr lang="en-IN" sz="3200" b="0" dirty="0">
                <a:solidFill>
                  <a:srgbClr val="002060"/>
                </a:solidFill>
                <a:latin typeface="Britannic Bold" panose="020B0903060703020204" pitchFamily="34" charset="0"/>
                <a:cs typeface="Times New Roman" panose="02020603050405020304" pitchFamily="18" charset="0"/>
              </a:rPr>
              <a:t>ADITYA COLLEGE OF ENGINEERING &amp; TECHNOLOGY</a:t>
            </a:r>
          </a:p>
        </p:txBody>
      </p:sp>
      <p:pic>
        <p:nvPicPr>
          <p:cNvPr id="8" name="Picture 7">
            <a:extLst>
              <a:ext uri="{FF2B5EF4-FFF2-40B4-BE49-F238E27FC236}">
                <a16:creationId xmlns="" xmlns:a16="http://schemas.microsoft.com/office/drawing/2014/main" id="{5D981076-ED8C-43FB-A166-D94C61E8089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309444" y="116632"/>
            <a:ext cx="1577814" cy="936104"/>
          </a:xfrm>
          <a:prstGeom prst="rect">
            <a:avLst/>
          </a:prstGeom>
        </p:spPr>
      </p:pic>
    </p:spTree>
    <p:extLst>
      <p:ext uri="{BB962C8B-B14F-4D97-AF65-F5344CB8AC3E}">
        <p14:creationId xmlns="" xmlns:p14="http://schemas.microsoft.com/office/powerpoint/2010/main" val="317988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68858" y="1561879"/>
            <a:ext cx="10512862" cy="4531419"/>
          </a:xfrm>
        </p:spPr>
        <p:txBody>
          <a:bodyPr/>
          <a:lstStyle>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pic>
        <p:nvPicPr>
          <p:cNvPr id="7" name="Picture 6">
            <a:extLst>
              <a:ext uri="{FF2B5EF4-FFF2-40B4-BE49-F238E27FC236}">
                <a16:creationId xmlns="" xmlns:a16="http://schemas.microsoft.com/office/drawing/2014/main" id="{DCD7B29F-4C46-4AE5-A85E-952C6A33758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39336" y="136525"/>
            <a:ext cx="784300" cy="465318"/>
          </a:xfrm>
          <a:prstGeom prst="rect">
            <a:avLst/>
          </a:prstGeom>
        </p:spPr>
      </p:pic>
      <p:sp>
        <p:nvSpPr>
          <p:cNvPr id="8" name="Rectangle 7">
            <a:extLst>
              <a:ext uri="{FF2B5EF4-FFF2-40B4-BE49-F238E27FC236}">
                <a16:creationId xmlns="" xmlns:a16="http://schemas.microsoft.com/office/drawing/2014/main" id="{1F423809-851F-402C-8E33-04AEE45A2C34}"/>
              </a:ext>
            </a:extLst>
          </p:cNvPr>
          <p:cNvSpPr/>
          <p:nvPr/>
        </p:nvSpPr>
        <p:spPr>
          <a:xfrm>
            <a:off x="8308417" y="132324"/>
            <a:ext cx="3503188" cy="307777"/>
          </a:xfrm>
          <a:prstGeom prst="rect">
            <a:avLst/>
          </a:prstGeom>
        </p:spPr>
        <p:txBody>
          <a:bodyPr wrap="square">
            <a:spAutoFit/>
          </a:bodyPr>
          <a:lstStyle/>
          <a:p>
            <a:pPr algn="ctr" defTabSz="457200" eaLnBrk="1" fontAlgn="auto" hangingPunct="1">
              <a:spcBef>
                <a:spcPts val="0"/>
              </a:spcBef>
              <a:spcAft>
                <a:spcPts val="0"/>
              </a:spcAft>
            </a:pPr>
            <a:r>
              <a:rPr lang="en-US" dirty="0">
                <a:solidFill>
                  <a:srgbClr val="00B0F0"/>
                </a:solidFill>
                <a:latin typeface="Calibri"/>
              </a:rPr>
              <a:t>Aditya College of Engineering &amp; Technology </a:t>
            </a:r>
            <a:endParaRPr lang="en-IN" dirty="0">
              <a:solidFill>
                <a:srgbClr val="00B0F0"/>
              </a:solidFill>
              <a:latin typeface="Calibri"/>
            </a:endParaRPr>
          </a:p>
        </p:txBody>
      </p:sp>
      <p:sp>
        <p:nvSpPr>
          <p:cNvPr id="12" name="Footer Placeholder 3">
            <a:extLst>
              <a:ext uri="{FF2B5EF4-FFF2-40B4-BE49-F238E27FC236}">
                <a16:creationId xmlns="" xmlns:a16="http://schemas.microsoft.com/office/drawing/2014/main" id="{308BF50B-84FA-461A-853E-B94880E9E727}"/>
              </a:ext>
            </a:extLst>
          </p:cNvPr>
          <p:cNvSpPr txBox="1">
            <a:spLocks/>
          </p:cNvSpPr>
          <p:nvPr userDrawn="1"/>
        </p:nvSpPr>
        <p:spPr>
          <a:xfrm>
            <a:off x="1" y="6492875"/>
            <a:ext cx="12190412"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just" defTabSz="457200" rtl="0" eaLnBrk="1" fontAlgn="auto" latinLnBrk="0" hangingPunct="1">
              <a:lnSpc>
                <a:spcPct val="100000"/>
              </a:lnSpc>
              <a:spcBef>
                <a:spcPts val="0"/>
              </a:spcBef>
              <a:spcAft>
                <a:spcPts val="0"/>
              </a:spcAft>
              <a:buClrTx/>
              <a:buSzTx/>
              <a:buFontTx/>
              <a:buNone/>
              <a:tabLst/>
              <a:defRPr/>
            </a:pPr>
            <a:r>
              <a:rPr lang="sv-SE" dirty="0" smtClean="0">
                <a:solidFill>
                  <a:prstClr val="white">
                    <a:lumMod val="50000"/>
                  </a:prstClr>
                </a:solidFill>
              </a:rPr>
              <a:t>DevOps</a:t>
            </a:r>
            <a:r>
              <a:rPr lang="sv-SE" dirty="0">
                <a:solidFill>
                  <a:prstClr val="white">
                    <a:lumMod val="50000"/>
                  </a:prstClr>
                </a:solidFill>
              </a:rPr>
              <a:t>						                      											</a:t>
            </a:r>
            <a:r>
              <a:rPr lang="sv-SE" dirty="0" smtClean="0">
                <a:solidFill>
                  <a:prstClr val="white">
                    <a:lumMod val="50000"/>
                  </a:prstClr>
                </a:solidFill>
              </a:rPr>
              <a:t>                                                   B</a:t>
            </a:r>
            <a:r>
              <a:rPr lang="sv-SE" baseline="0" dirty="0" smtClean="0">
                <a:solidFill>
                  <a:prstClr val="white">
                    <a:lumMod val="50000"/>
                  </a:prstClr>
                </a:solidFill>
              </a:rPr>
              <a:t> </a:t>
            </a:r>
            <a:r>
              <a:rPr lang="sv-SE" baseline="0" dirty="0">
                <a:solidFill>
                  <a:prstClr val="white">
                    <a:lumMod val="50000"/>
                  </a:prstClr>
                </a:solidFill>
              </a:rPr>
              <a:t>Manikyala Rao</a:t>
            </a:r>
            <a:r>
              <a:rPr lang="sv-SE" dirty="0">
                <a:solidFill>
                  <a:prstClr val="white">
                    <a:lumMod val="50000"/>
                  </a:prstClr>
                </a:solidFill>
              </a:rPr>
              <a:t>									          </a:t>
            </a:r>
            <a:endParaRPr lang="en-US" dirty="0">
              <a:solidFill>
                <a:prstClr val="white">
                  <a:lumMod val="50000"/>
                </a:prstClr>
              </a:solidFill>
            </a:endParaRPr>
          </a:p>
        </p:txBody>
      </p:sp>
      <p:sp>
        <p:nvSpPr>
          <p:cNvPr id="6" name="Title 1"/>
          <p:cNvSpPr>
            <a:spLocks noGrp="1"/>
          </p:cNvSpPr>
          <p:nvPr>
            <p:ph type="title"/>
          </p:nvPr>
        </p:nvSpPr>
        <p:spPr>
          <a:xfrm>
            <a:off x="837982" y="365128"/>
            <a:ext cx="10512862" cy="1325563"/>
          </a:xfrm>
        </p:spPr>
        <p:txBody>
          <a:bodyPr/>
          <a:lstStyle>
            <a:lvl1pPr>
              <a:defRPr>
                <a:solidFill>
                  <a:schemeClr val="tx1"/>
                </a:solidFill>
              </a:defRPr>
            </a:lvl1pPr>
          </a:lstStyle>
          <a:p>
            <a:r>
              <a:rPr lang="en-US" dirty="0"/>
              <a:t>Click to edit Master title style</a:t>
            </a:r>
          </a:p>
        </p:txBody>
      </p:sp>
    </p:spTree>
    <p:extLst>
      <p:ext uri="{BB962C8B-B14F-4D97-AF65-F5344CB8AC3E}">
        <p14:creationId xmlns="" xmlns:p14="http://schemas.microsoft.com/office/powerpoint/2010/main" val="2862425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rgbClr val="000000"/>
                </a:solidFill>
                <a:latin typeface="Arial" pitchFamily="34" charset="0"/>
                <a:cs typeface="Arial" pitchFamily="34" charset="0"/>
              </a:defRPr>
            </a:lvl1pPr>
            <a:lvl2pPr>
              <a:defRPr>
                <a:solidFill>
                  <a:srgbClr val="000000"/>
                </a:solidFill>
                <a:latin typeface="Arial" pitchFamily="34" charset="0"/>
                <a:cs typeface="Arial" pitchFamily="34" charset="0"/>
              </a:defRPr>
            </a:lvl2pPr>
            <a:lvl3pPr>
              <a:defRPr>
                <a:solidFill>
                  <a:srgbClr val="000000"/>
                </a:solidFill>
                <a:latin typeface="Arial" pitchFamily="34" charset="0"/>
                <a:cs typeface="Arial" pitchFamily="34" charset="0"/>
              </a:defRPr>
            </a:lvl3pPr>
            <a:lvl4pPr>
              <a:defRPr>
                <a:solidFill>
                  <a:srgbClr val="000000"/>
                </a:solidFill>
                <a:latin typeface="Arial" pitchFamily="34" charset="0"/>
                <a:cs typeface="Arial" pitchFamily="34" charset="0"/>
              </a:defRPr>
            </a:lvl4pPr>
            <a:lvl5pPr>
              <a:defRPr>
                <a:solidFill>
                  <a:srgbClr val="000000"/>
                </a:solidFill>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91749EC-5F1F-4A99-B194-D46EF0178CCC}" type="datetimeFigureOut">
              <a:rPr lang="en-US" smtClean="0"/>
              <a:pPr/>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C6721-DDD9-4450-A3D8-819D0CD5DF28}" type="slidenum">
              <a:rPr lang="en-US" smtClean="0"/>
              <a:pPr/>
              <a:t>‹#›</a:t>
            </a:fld>
            <a:endParaRPr lang="en-US"/>
          </a:p>
        </p:txBody>
      </p:sp>
    </p:spTree>
    <p:extLst>
      <p:ext uri="{BB962C8B-B14F-4D97-AF65-F5344CB8AC3E}">
        <p14:creationId xmlns="" xmlns:p14="http://schemas.microsoft.com/office/powerpoint/2010/main" val="253376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03147" y="304800"/>
            <a:ext cx="11680957" cy="609600"/>
          </a:xfrm>
        </p:spPr>
        <p:txBody>
          <a:bodyPr/>
          <a:lstStyle/>
          <a:p>
            <a:r>
              <a:rPr lang="en-US"/>
              <a:t>Click to edit Master title style</a:t>
            </a:r>
          </a:p>
        </p:txBody>
      </p:sp>
      <p:sp>
        <p:nvSpPr>
          <p:cNvPr id="3" name="Text Placeholder 2"/>
          <p:cNvSpPr>
            <a:spLocks noGrp="1"/>
          </p:cNvSpPr>
          <p:nvPr>
            <p:ph type="body" sz="half" idx="1"/>
          </p:nvPr>
        </p:nvSpPr>
        <p:spPr>
          <a:xfrm>
            <a:off x="406294" y="1295400"/>
            <a:ext cx="5484971"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094413" y="1295400"/>
            <a:ext cx="5484971"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4413" y="3962400"/>
            <a:ext cx="5484971"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059"/>
          <p:cNvSpPr>
            <a:spLocks noGrp="1" noChangeArrowheads="1"/>
          </p:cNvSpPr>
          <p:nvPr>
            <p:ph type="dt" sz="half" idx="10"/>
          </p:nvPr>
        </p:nvSpPr>
        <p:spPr>
          <a:ln/>
        </p:spPr>
        <p:txBody>
          <a:bodyPr/>
          <a:lstStyle>
            <a:lvl1pPr>
              <a:defRPr/>
            </a:lvl1pPr>
          </a:lstStyle>
          <a:p>
            <a:pPr>
              <a:defRPr/>
            </a:pPr>
            <a:fld id="{043C20D2-AA69-4178-9A55-F24F66192248}" type="datetime1">
              <a:rPr lang="en-US"/>
              <a:pPr>
                <a:defRPr/>
              </a:pPr>
              <a:t>8/18/2022</a:t>
            </a:fld>
            <a:endParaRPr lang="en-US"/>
          </a:p>
        </p:txBody>
      </p:sp>
      <p:sp>
        <p:nvSpPr>
          <p:cNvPr id="7"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8" name="Rectangle 2061"/>
          <p:cNvSpPr>
            <a:spLocks noGrp="1" noChangeArrowheads="1"/>
          </p:cNvSpPr>
          <p:nvPr>
            <p:ph type="sldNum" sz="quarter" idx="12"/>
          </p:nvPr>
        </p:nvSpPr>
        <p:spPr>
          <a:ln/>
        </p:spPr>
        <p:txBody>
          <a:bodyPr/>
          <a:lstStyle>
            <a:lvl1pPr>
              <a:defRPr/>
            </a:lvl1pPr>
          </a:lstStyle>
          <a:p>
            <a:pPr>
              <a:defRPr/>
            </a:pPr>
            <a:fld id="{4223BE73-539E-47A2-970C-070DF1D897F9}" type="slidenum">
              <a:rPr lang="en-US"/>
              <a:pPr>
                <a:defRPr/>
              </a:pPr>
              <a:t>‹#›</a:t>
            </a:fld>
            <a:endParaRPr lang="en-US"/>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8"/>
            <a:ext cx="1051286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7982" y="6356353"/>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eaLnBrk="1" fontAlgn="auto" hangingPunct="1">
              <a:spcBef>
                <a:spcPts val="0"/>
              </a:spcBef>
              <a:spcAft>
                <a:spcPts val="0"/>
              </a:spcAft>
            </a:pPr>
            <a:fld id="{FD4A364C-8115-4C92-A916-E450A2CBF315}" type="datetime2">
              <a:rPr lang="en-US" b="0" smtClean="0">
                <a:solidFill>
                  <a:prstClr val="black">
                    <a:tint val="75000"/>
                  </a:prstClr>
                </a:solidFill>
                <a:latin typeface="Calibri"/>
              </a:rPr>
              <a:pPr defTabSz="457200" eaLnBrk="1" fontAlgn="auto" hangingPunct="1">
                <a:spcBef>
                  <a:spcPts val="0"/>
                </a:spcBef>
                <a:spcAft>
                  <a:spcPts val="0"/>
                </a:spcAft>
              </a:pPr>
              <a:t>Thursday, August 18, 2022</a:t>
            </a:fld>
            <a:endParaRPr lang="en-US" b="0" dirty="0">
              <a:solidFill>
                <a:prstClr val="black">
                  <a:tint val="75000"/>
                </a:prstClr>
              </a:solidFill>
              <a:latin typeface="Calibri"/>
            </a:endParaRPr>
          </a:p>
        </p:txBody>
      </p:sp>
      <p:sp>
        <p:nvSpPr>
          <p:cNvPr id="5" name="Footer Placeholder 4"/>
          <p:cNvSpPr>
            <a:spLocks noGrp="1"/>
          </p:cNvSpPr>
          <p:nvPr>
            <p:ph type="ftr" sz="quarter" idx="3"/>
          </p:nvPr>
        </p:nvSpPr>
        <p:spPr>
          <a:xfrm>
            <a:off x="4037549" y="6356353"/>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eaLnBrk="1" fontAlgn="auto" hangingPunct="1">
              <a:spcBef>
                <a:spcPts val="0"/>
              </a:spcBef>
              <a:spcAft>
                <a:spcPts val="0"/>
              </a:spcAft>
            </a:pPr>
            <a:r>
              <a:rPr lang="sv-SE" b="0">
                <a:solidFill>
                  <a:prstClr val="black">
                    <a:tint val="75000"/>
                  </a:prstClr>
                </a:solidFill>
                <a:latin typeface="Calibri"/>
              </a:rPr>
              <a:t>Prof. CH. L. MOHAN KUMAR</a:t>
            </a:r>
            <a:endParaRPr lang="en-US" b="0">
              <a:solidFill>
                <a:prstClr val="black">
                  <a:tint val="75000"/>
                </a:prstClr>
              </a:solidFill>
              <a:latin typeface="Calibri"/>
            </a:endParaRPr>
          </a:p>
        </p:txBody>
      </p:sp>
      <p:sp>
        <p:nvSpPr>
          <p:cNvPr id="6" name="Slide Number Placeholder 5"/>
          <p:cNvSpPr>
            <a:spLocks noGrp="1"/>
          </p:cNvSpPr>
          <p:nvPr>
            <p:ph type="sldNum" sz="quarter" idx="4"/>
          </p:nvPr>
        </p:nvSpPr>
        <p:spPr>
          <a:xfrm>
            <a:off x="8608357" y="6356353"/>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eaLnBrk="1" fontAlgn="auto" hangingPunct="1">
              <a:spcBef>
                <a:spcPts val="0"/>
              </a:spcBef>
              <a:spcAft>
                <a:spcPts val="0"/>
              </a:spcAft>
            </a:pPr>
            <a:fld id="{326EF2E3-409D-4D76-AD02-397A36B0DAF9}" type="slidenum">
              <a:rPr lang="en-US" b="0" smtClean="0">
                <a:solidFill>
                  <a:prstClr val="black">
                    <a:tint val="75000"/>
                  </a:prstClr>
                </a:solidFill>
                <a:latin typeface="Calibri"/>
              </a:rPr>
              <a:pPr defTabSz="457200" eaLnBrk="1" fontAlgn="auto" hangingPunct="1">
                <a:spcBef>
                  <a:spcPts val="0"/>
                </a:spcBef>
                <a:spcAft>
                  <a:spcPts val="0"/>
                </a:spcAft>
              </a:pPr>
              <a:t>‹#›</a:t>
            </a:fld>
            <a:endParaRPr lang="en-US" b="0">
              <a:solidFill>
                <a:prstClr val="black">
                  <a:tint val="75000"/>
                </a:prstClr>
              </a:solidFill>
              <a:latin typeface="Calibri"/>
            </a:endParaRPr>
          </a:p>
        </p:txBody>
      </p:sp>
    </p:spTree>
    <p:extLst>
      <p:ext uri="{BB962C8B-B14F-4D97-AF65-F5344CB8AC3E}">
        <p14:creationId xmlns="" xmlns:p14="http://schemas.microsoft.com/office/powerpoint/2010/main" val="8917670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1027"/>
          <p:cNvSpPr>
            <a:spLocks noChangeArrowheads="1"/>
          </p:cNvSpPr>
          <p:nvPr/>
        </p:nvSpPr>
        <p:spPr bwMode="auto">
          <a:xfrm>
            <a:off x="0" y="1219200"/>
            <a:ext cx="12188825" cy="2514601"/>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b">
            <a:normAutofit fontScale="45000" lnSpcReduction="20000"/>
          </a:bodyPr>
          <a:lstStyle/>
          <a:p>
            <a:pPr algn="ctr" eaLnBrk="1" hangingPunct="1">
              <a:lnSpc>
                <a:spcPct val="90000"/>
              </a:lnSpc>
            </a:pPr>
            <a:r>
              <a:rPr lang="en-US" altLang="en-US" sz="9000" dirty="0" smtClean="0">
                <a:solidFill>
                  <a:srgbClr val="CC3300"/>
                </a:solidFill>
                <a:latin typeface="Garamond" pitchFamily="18" charset="0"/>
                <a:ea typeface="+mj-ea"/>
                <a:cs typeface="Times New Roman" panose="02020603050405020304" pitchFamily="18" charset="0"/>
              </a:rPr>
              <a:t>CONTINUOUS INTEGRATION AND CONTINUOUS DELIVERY USING </a:t>
            </a:r>
            <a:r>
              <a:rPr lang="en-US" altLang="en-US" sz="9000" dirty="0" err="1" smtClean="0">
                <a:solidFill>
                  <a:srgbClr val="CC3300"/>
                </a:solidFill>
                <a:latin typeface="Garamond" pitchFamily="18" charset="0"/>
                <a:ea typeface="+mj-ea"/>
                <a:cs typeface="Times New Roman" panose="02020603050405020304" pitchFamily="18" charset="0"/>
              </a:rPr>
              <a:t>DevOps</a:t>
            </a:r>
            <a:endParaRPr lang="en-US" altLang="en-US" sz="9000" dirty="0">
              <a:solidFill>
                <a:srgbClr val="CC3300"/>
              </a:solidFill>
              <a:latin typeface="Garamond" pitchFamily="18" charset="0"/>
              <a:ea typeface="+mj-ea"/>
              <a:cs typeface="Times New Roman" panose="02020603050405020304" pitchFamily="18" charset="0"/>
            </a:endParaRPr>
          </a:p>
          <a:p>
            <a:pPr algn="ctr" eaLnBrk="1" hangingPunct="1">
              <a:lnSpc>
                <a:spcPct val="90000"/>
              </a:lnSpc>
            </a:pPr>
            <a:endParaRPr lang="en-US" altLang="en-US" sz="6000" dirty="0">
              <a:solidFill>
                <a:srgbClr val="CC3300"/>
              </a:solidFill>
              <a:latin typeface="Garamond" pitchFamily="18" charset="0"/>
              <a:ea typeface="+mj-ea"/>
              <a:cs typeface="Times New Roman" panose="02020603050405020304" pitchFamily="18" charset="0"/>
            </a:endParaRPr>
          </a:p>
          <a:p>
            <a:pPr algn="ctr" eaLnBrk="1" hangingPunct="1">
              <a:lnSpc>
                <a:spcPct val="90000"/>
              </a:lnSpc>
            </a:pPr>
            <a:r>
              <a:rPr lang="en-US" altLang="en-US" sz="6000" dirty="0" smtClean="0">
                <a:solidFill>
                  <a:srgbClr val="CC3300"/>
                </a:solidFill>
                <a:latin typeface="Garamond" pitchFamily="18" charset="0"/>
                <a:ea typeface="+mj-ea"/>
                <a:cs typeface="Times New Roman" panose="02020603050405020304" pitchFamily="18" charset="0"/>
              </a:rPr>
              <a:t>Exp-4</a:t>
            </a:r>
          </a:p>
          <a:p>
            <a:pPr algn="ctr" eaLnBrk="1" hangingPunct="1">
              <a:lnSpc>
                <a:spcPct val="90000"/>
              </a:lnSpc>
            </a:pPr>
            <a:r>
              <a:rPr lang="en-US" altLang="en-US" sz="6000" dirty="0" err="1" smtClean="0">
                <a:solidFill>
                  <a:srgbClr val="CC3300"/>
                </a:solidFill>
                <a:latin typeface="Garamond" pitchFamily="18" charset="0"/>
                <a:ea typeface="+mj-ea"/>
                <a:cs typeface="Times New Roman" panose="02020603050405020304" pitchFamily="18" charset="0"/>
              </a:rPr>
              <a:t>GitHub</a:t>
            </a:r>
            <a:endParaRPr lang="en-US" altLang="en-US" sz="6000" dirty="0">
              <a:solidFill>
                <a:srgbClr val="CC3300"/>
              </a:solidFill>
              <a:latin typeface="Garamond" pitchFamily="18" charset="0"/>
              <a:ea typeface="+mj-ea"/>
              <a:cs typeface="Times New Roman" panose="02020603050405020304" pitchFamily="18" charset="0"/>
            </a:endParaRPr>
          </a:p>
          <a:p>
            <a:pPr algn="ctr" eaLnBrk="1" hangingPunct="1">
              <a:lnSpc>
                <a:spcPct val="90000"/>
              </a:lnSpc>
            </a:pPr>
            <a:endParaRPr lang="en-IN" altLang="en-US" sz="6000" dirty="0">
              <a:solidFill>
                <a:srgbClr val="CC3300"/>
              </a:solidFill>
              <a:latin typeface="Garamond" pitchFamily="18" charset="0"/>
              <a:ea typeface="+mj-ea"/>
              <a:cs typeface="Times New Roman" panose="02020603050405020304" pitchFamily="18" charset="0"/>
            </a:endParaRPr>
          </a:p>
          <a:p>
            <a:pPr algn="ctr" eaLnBrk="1" hangingPunct="1">
              <a:lnSpc>
                <a:spcPct val="90000"/>
              </a:lnSpc>
            </a:pPr>
            <a:r>
              <a:rPr lang="en-US" sz="6000" dirty="0" smtClean="0"/>
              <a:t>  </a:t>
            </a:r>
            <a:endParaRPr lang="en-US" altLang="en-US" sz="6000" dirty="0">
              <a:solidFill>
                <a:schemeClr val="accent6">
                  <a:lumMod val="75000"/>
                </a:schemeClr>
              </a:solidFill>
              <a:latin typeface="Garamond" pitchFamily="18" charset="0"/>
              <a:ea typeface="+mj-ea"/>
              <a:cs typeface="Times New Roman" panose="02020603050405020304" pitchFamily="18" charset="0"/>
            </a:endParaRPr>
          </a:p>
        </p:txBody>
      </p:sp>
      <p:sp>
        <p:nvSpPr>
          <p:cNvPr id="6" name="Subtitle 2">
            <a:extLst>
              <a:ext uri="{FF2B5EF4-FFF2-40B4-BE49-F238E27FC236}">
                <a16:creationId xmlns="" xmlns:a16="http://schemas.microsoft.com/office/drawing/2014/main" id="{374C6B0C-371A-41E0-BF7D-B301E36AAB91}"/>
              </a:ext>
            </a:extLst>
          </p:cNvPr>
          <p:cNvSpPr>
            <a:spLocks noGrp="1"/>
          </p:cNvSpPr>
          <p:nvPr>
            <p:ph type="subTitle" idx="1"/>
          </p:nvPr>
        </p:nvSpPr>
        <p:spPr>
          <a:xfrm flipH="1" flipV="1">
            <a:off x="12188824" y="6857999"/>
            <a:ext cx="1906588" cy="45719"/>
          </a:xfrm>
        </p:spPr>
        <p:txBody>
          <a:bodyPr>
            <a:normAutofit fontScale="25000" lnSpcReduction="20000"/>
          </a:bodyPr>
          <a:lstStyle/>
          <a:p>
            <a:pPr>
              <a:spcBef>
                <a:spcPts val="600"/>
              </a:spcBef>
            </a:pPr>
            <a:endParaRPr lang="en-IN" sz="3600" b="1" dirty="0">
              <a:solidFill>
                <a:srgbClr val="660066"/>
              </a:solidFill>
            </a:endParaRPr>
          </a:p>
        </p:txBody>
      </p:sp>
      <p:sp>
        <p:nvSpPr>
          <p:cNvPr id="4" name="Subtitle 2">
            <a:extLst>
              <a:ext uri="{FF2B5EF4-FFF2-40B4-BE49-F238E27FC236}">
                <a16:creationId xmlns="" xmlns:a16="http://schemas.microsoft.com/office/drawing/2014/main" id="{374C6B0C-371A-41E0-BF7D-B301E36AAB91}"/>
              </a:ext>
            </a:extLst>
          </p:cNvPr>
          <p:cNvSpPr txBox="1">
            <a:spLocks/>
          </p:cNvSpPr>
          <p:nvPr/>
        </p:nvSpPr>
        <p:spPr>
          <a:xfrm>
            <a:off x="2665413" y="3962400"/>
            <a:ext cx="6858000" cy="1981200"/>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600"/>
              </a:spcBef>
            </a:pPr>
            <a:r>
              <a:rPr lang="en-IN" sz="3600" dirty="0">
                <a:solidFill>
                  <a:srgbClr val="002060"/>
                </a:solidFill>
              </a:rPr>
              <a:t>By</a:t>
            </a:r>
          </a:p>
          <a:p>
            <a:pPr>
              <a:spcBef>
                <a:spcPts val="600"/>
              </a:spcBef>
            </a:pPr>
            <a:r>
              <a:rPr lang="en-IN" sz="3600" b="1" dirty="0">
                <a:solidFill>
                  <a:srgbClr val="002060"/>
                </a:solidFill>
              </a:rPr>
              <a:t>B </a:t>
            </a:r>
            <a:r>
              <a:rPr lang="en-IN" sz="3600" b="1" dirty="0" err="1">
                <a:solidFill>
                  <a:srgbClr val="002060"/>
                </a:solidFill>
              </a:rPr>
              <a:t>Manikyala</a:t>
            </a:r>
            <a:r>
              <a:rPr lang="en-IN" sz="3600" b="1" dirty="0">
                <a:solidFill>
                  <a:srgbClr val="002060"/>
                </a:solidFill>
              </a:rPr>
              <a:t> </a:t>
            </a:r>
            <a:r>
              <a:rPr lang="en-IN" sz="3600" b="1" dirty="0" err="1">
                <a:solidFill>
                  <a:srgbClr val="002060"/>
                </a:solidFill>
              </a:rPr>
              <a:t>Rao</a:t>
            </a:r>
            <a:r>
              <a:rPr lang="en-IN" sz="3600" b="1" dirty="0">
                <a:solidFill>
                  <a:srgbClr val="002060"/>
                </a:solidFill>
              </a:rPr>
              <a:t> </a:t>
            </a:r>
            <a:r>
              <a:rPr lang="en-IN" sz="3600" b="1" dirty="0" err="1">
                <a:solidFill>
                  <a:srgbClr val="002060"/>
                </a:solidFill>
              </a:rPr>
              <a:t>M.Tech</a:t>
            </a:r>
            <a:r>
              <a:rPr lang="en-IN" sz="3600" b="1" dirty="0">
                <a:solidFill>
                  <a:srgbClr val="002060"/>
                </a:solidFill>
              </a:rPr>
              <a:t>(</a:t>
            </a:r>
            <a:r>
              <a:rPr lang="en-IN" sz="3600" b="1" dirty="0" err="1">
                <a:solidFill>
                  <a:srgbClr val="002060"/>
                </a:solidFill>
              </a:rPr>
              <a:t>Ph.d</a:t>
            </a:r>
            <a:r>
              <a:rPr lang="en-IN" sz="3600" b="1" dirty="0">
                <a:solidFill>
                  <a:srgbClr val="002060"/>
                </a:solidFill>
              </a:rPr>
              <a:t>)</a:t>
            </a:r>
          </a:p>
          <a:p>
            <a:pPr>
              <a:spcBef>
                <a:spcPts val="600"/>
              </a:spcBef>
            </a:pPr>
            <a:r>
              <a:rPr lang="en-IN" sz="3600" dirty="0">
                <a:solidFill>
                  <a:srgbClr val="002060"/>
                </a:solidFill>
              </a:rPr>
              <a:t>Assistant Professor</a:t>
            </a:r>
            <a:endParaRPr lang="en-IN" sz="3600" b="1" dirty="0">
              <a:solidFill>
                <a:srgbClr val="002060"/>
              </a:solidFill>
            </a:endParaRPr>
          </a:p>
          <a:p>
            <a:pPr>
              <a:spcBef>
                <a:spcPts val="600"/>
              </a:spcBef>
            </a:pPr>
            <a:r>
              <a:rPr lang="en-IN" sz="3600" dirty="0" err="1">
                <a:solidFill>
                  <a:srgbClr val="002060"/>
                </a:solidFill>
              </a:rPr>
              <a:t>Dept</a:t>
            </a:r>
            <a:r>
              <a:rPr lang="en-IN" sz="3600" dirty="0">
                <a:solidFill>
                  <a:srgbClr val="002060"/>
                </a:solidFill>
              </a:rPr>
              <a:t> of Computer Science &amp; Engineering</a:t>
            </a:r>
          </a:p>
          <a:p>
            <a:pPr>
              <a:spcBef>
                <a:spcPts val="600"/>
              </a:spcBef>
            </a:pPr>
            <a:r>
              <a:rPr lang="en-IN" sz="3600" dirty="0">
                <a:solidFill>
                  <a:srgbClr val="002060"/>
                </a:solidFill>
              </a:rPr>
              <a:t>Aditya College of Engineering &amp; Technology</a:t>
            </a:r>
          </a:p>
          <a:p>
            <a:pPr>
              <a:spcBef>
                <a:spcPts val="600"/>
              </a:spcBef>
            </a:pPr>
            <a:r>
              <a:rPr lang="en-IN" sz="3600" dirty="0" err="1">
                <a:solidFill>
                  <a:srgbClr val="002060"/>
                </a:solidFill>
              </a:rPr>
              <a:t>Surampalem</a:t>
            </a:r>
            <a:endParaRPr lang="en-IN" sz="3600" dirty="0">
              <a:solidFill>
                <a:srgbClr val="002060"/>
              </a:solidFill>
            </a:endParaRPr>
          </a:p>
          <a:p>
            <a:pPr>
              <a:spcBef>
                <a:spcPts val="600"/>
              </a:spcBef>
            </a:pPr>
            <a:endParaRPr lang="en-IN" sz="3600" b="1" dirty="0">
              <a:solidFill>
                <a:srgbClr val="00206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8858" y="1214423"/>
            <a:ext cx="10512862" cy="4878876"/>
          </a:xfrm>
        </p:spPr>
        <p:txBody>
          <a:bodyPr>
            <a:normAutofit fontScale="62500" lnSpcReduction="20000"/>
          </a:bodyPr>
          <a:lstStyle/>
          <a:p>
            <a:pPr>
              <a:buNone/>
            </a:pPr>
            <a:r>
              <a:rPr lang="en-US" b="1" dirty="0" err="1" smtClean="0"/>
              <a:t>Git</a:t>
            </a:r>
            <a:r>
              <a:rPr lang="en-US" b="1" dirty="0" smtClean="0"/>
              <a:t> vocabulary:</a:t>
            </a:r>
          </a:p>
          <a:p>
            <a:pPr>
              <a:buNone/>
            </a:pPr>
            <a:r>
              <a:rPr lang="en-US" b="1" dirty="0" smtClean="0"/>
              <a:t>Repository: </a:t>
            </a:r>
            <a:r>
              <a:rPr lang="en-US" dirty="0" smtClean="0"/>
              <a:t>A repository is the basic element of </a:t>
            </a:r>
            <a:r>
              <a:rPr lang="en-US" dirty="0" err="1" smtClean="0"/>
              <a:t>Git</a:t>
            </a:r>
            <a:r>
              <a:rPr lang="en-US" dirty="0" smtClean="0"/>
              <a:t>; it is the storage space where the sources are tracked and versioned. </a:t>
            </a:r>
          </a:p>
          <a:p>
            <a:pPr>
              <a:buNone/>
            </a:pPr>
            <a:r>
              <a:rPr lang="en-US" b="1" dirty="0" smtClean="0"/>
              <a:t>Clone:</a:t>
            </a:r>
            <a:r>
              <a:rPr lang="en-US" dirty="0" smtClean="0"/>
              <a:t> Cloning is the act of making a local copy of a remote repository.</a:t>
            </a:r>
          </a:p>
          <a:p>
            <a:pPr>
              <a:buNone/>
            </a:pPr>
            <a:r>
              <a:rPr lang="en-US" b="1" dirty="0" smtClean="0"/>
              <a:t>Commit:</a:t>
            </a:r>
            <a:r>
              <a:rPr lang="en-US" dirty="0" smtClean="0"/>
              <a:t> A commit is a change made to one or more files, and the change is saved to the local repository. Each commit is unique and is identified by a unique number called SHA-1, by which code changes can be tracked. </a:t>
            </a:r>
          </a:p>
          <a:p>
            <a:pPr>
              <a:buNone/>
            </a:pPr>
            <a:r>
              <a:rPr lang="en-US" b="1" dirty="0" smtClean="0"/>
              <a:t>Branch: </a:t>
            </a:r>
            <a:r>
              <a:rPr lang="en-US" dirty="0" smtClean="0"/>
              <a:t>The code that is in the repository is stored by default in a master branch. A branch can create other branches that will be a replica of the master on which developers make changes, and that will allow us to work in isolation without affecting the master branch.</a:t>
            </a:r>
          </a:p>
          <a:p>
            <a:pPr>
              <a:buNone/>
            </a:pPr>
            <a:r>
              <a:rPr lang="en-US" b="1" dirty="0" smtClean="0"/>
              <a:t>Merge:</a:t>
            </a:r>
            <a:r>
              <a:rPr lang="en-US" dirty="0" smtClean="0"/>
              <a:t> This is the action that consists of merging the code of one branch with another</a:t>
            </a:r>
          </a:p>
          <a:p>
            <a:pPr>
              <a:buNone/>
            </a:pPr>
            <a:r>
              <a:rPr lang="en-US" b="1" dirty="0" smtClean="0"/>
              <a:t>Checkout: </a:t>
            </a:r>
            <a:r>
              <a:rPr lang="en-US" dirty="0" smtClean="0"/>
              <a:t>This is the action that allows to switch from one branch to another. </a:t>
            </a:r>
          </a:p>
          <a:p>
            <a:pPr>
              <a:buNone/>
            </a:pPr>
            <a:r>
              <a:rPr lang="en-US" b="1" dirty="0" smtClean="0"/>
              <a:t>Fetch:</a:t>
            </a:r>
            <a:r>
              <a:rPr lang="en-US" dirty="0" smtClean="0"/>
              <a:t> This is the action of retrieving the code from the remote repository without merging it with the local repository. </a:t>
            </a:r>
          </a:p>
          <a:p>
            <a:pPr>
              <a:buNone/>
            </a:pPr>
            <a:r>
              <a:rPr lang="en-US" b="1" dirty="0" smtClean="0"/>
              <a:t>Pull:</a:t>
            </a:r>
            <a:r>
              <a:rPr lang="en-US" dirty="0" smtClean="0"/>
              <a:t> This is the action that consists of updating your local repository from the remote repository. A pull is equivalent to fetch and merge.</a:t>
            </a:r>
          </a:p>
          <a:p>
            <a:pPr>
              <a:buNone/>
            </a:pPr>
            <a:r>
              <a:rPr lang="en-US" b="1" dirty="0" smtClean="0"/>
              <a:t> Push: </a:t>
            </a:r>
            <a:r>
              <a:rPr lang="en-US" dirty="0" smtClean="0"/>
              <a:t>A push is the reverse action of a pull—it allows us to update the remote repository from the local repository. </a:t>
            </a:r>
            <a:endParaRPr lang="en-US" b="1" dirty="0"/>
          </a:p>
        </p:txBody>
      </p:sp>
      <p:sp>
        <p:nvSpPr>
          <p:cNvPr id="3" name="Title 2"/>
          <p:cNvSpPr>
            <a:spLocks noGrp="1"/>
          </p:cNvSpPr>
          <p:nvPr>
            <p:ph type="title"/>
          </p:nvPr>
        </p:nvSpPr>
        <p:spPr>
          <a:xfrm>
            <a:off x="837982" y="365129"/>
            <a:ext cx="10512862" cy="849294"/>
          </a:xfrm>
        </p:spPr>
        <p:txBody>
          <a:bodyPr>
            <a:normAutofit/>
          </a:bodyPr>
          <a:lstStyle/>
          <a:p>
            <a:pPr algn="ctr"/>
            <a:r>
              <a:rPr lang="en-US" b="1" dirty="0" err="1" smtClean="0"/>
              <a:t>Git</a:t>
            </a:r>
            <a:r>
              <a:rPr lang="en-US" b="1" dirty="0" smtClean="0"/>
              <a:t> vocabulary</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061"/>
          <p:cNvSpPr>
            <a:spLocks noGrp="1" noChangeArrowheads="1"/>
          </p:cNvSpPr>
          <p:nvPr>
            <p:ph type="sldNum" sz="quarter" idx="4294967295"/>
          </p:nvPr>
        </p:nvSpPr>
        <p:spPr>
          <a:xfrm>
            <a:off x="9649486" y="6477000"/>
            <a:ext cx="2539339" cy="381000"/>
          </a:xfrm>
          <a:prstGeom prst="rect">
            <a:avLst/>
          </a:prstGeom>
          <a:noFill/>
        </p:spPr>
        <p:txBody>
          <a:bodyPr/>
          <a:lstStyle/>
          <a:p>
            <a:fld id="{F438EC21-6301-430D-BD13-78D20296BDA8}" type="slidenum">
              <a:rPr lang="en-US" smtClean="0"/>
              <a:pPr/>
              <a:t>11</a:t>
            </a:fld>
            <a:endParaRPr lang="en-US" dirty="0"/>
          </a:p>
        </p:txBody>
      </p:sp>
      <p:sp>
        <p:nvSpPr>
          <p:cNvPr id="18435" name="Slide Number Placeholder 5"/>
          <p:cNvSpPr txBox="1">
            <a:spLocks noGrp="1"/>
          </p:cNvSpPr>
          <p:nvPr/>
        </p:nvSpPr>
        <p:spPr bwMode="auto">
          <a:xfrm>
            <a:off x="9649486" y="6477000"/>
            <a:ext cx="2539339" cy="381000"/>
          </a:xfrm>
          <a:prstGeom prst="rect">
            <a:avLst/>
          </a:prstGeom>
          <a:noFill/>
          <a:ln w="9525">
            <a:noFill/>
            <a:miter lim="800000"/>
            <a:headEnd/>
            <a:tailEnd/>
          </a:ln>
        </p:spPr>
        <p:txBody>
          <a:bodyPr anchor="b"/>
          <a:lstStyle/>
          <a:p>
            <a:pPr algn="r"/>
            <a:fld id="{7111F1AF-96EA-4E8F-A157-30C6F6EFD895}" type="slidenum">
              <a:rPr lang="en-US" sz="1200"/>
              <a:pPr algn="r"/>
              <a:t>11</a:t>
            </a:fld>
            <a:endParaRPr lang="en-US" sz="1200"/>
          </a:p>
        </p:txBody>
      </p:sp>
      <p:sp>
        <p:nvSpPr>
          <p:cNvPr id="18436" name="Rectangle 2"/>
          <p:cNvSpPr>
            <a:spLocks noGrp="1" noChangeArrowheads="1"/>
          </p:cNvSpPr>
          <p:nvPr>
            <p:ph type="title"/>
          </p:nvPr>
        </p:nvSpPr>
        <p:spPr>
          <a:xfrm>
            <a:off x="0" y="228600"/>
            <a:ext cx="12087251" cy="685800"/>
          </a:xfrm>
        </p:spPr>
        <p:txBody>
          <a:bodyPr/>
          <a:lstStyle/>
          <a:p>
            <a:pPr algn="ctr"/>
            <a:r>
              <a:rPr lang="en-US" sz="3200" b="1" dirty="0" err="1" smtClean="0"/>
              <a:t>Git</a:t>
            </a:r>
            <a:r>
              <a:rPr lang="en-US" sz="3200" b="1" dirty="0" smtClean="0"/>
              <a:t> command lines </a:t>
            </a:r>
            <a:endParaRPr lang="en-US" sz="3200" b="1" dirty="0"/>
          </a:p>
        </p:txBody>
      </p:sp>
      <p:sp>
        <p:nvSpPr>
          <p:cNvPr id="18437" name="Rectangle 3"/>
          <p:cNvSpPr>
            <a:spLocks noGrp="1" noChangeArrowheads="1"/>
          </p:cNvSpPr>
          <p:nvPr>
            <p:ph type="body" idx="1"/>
          </p:nvPr>
        </p:nvSpPr>
        <p:spPr>
          <a:xfrm>
            <a:off x="507868" y="928670"/>
            <a:ext cx="11071516" cy="5548330"/>
          </a:xfrm>
        </p:spPr>
        <p:txBody>
          <a:bodyPr>
            <a:normAutofit fontScale="85000" lnSpcReduction="20000"/>
          </a:bodyPr>
          <a:lstStyle/>
          <a:p>
            <a:pPr algn="just">
              <a:buNone/>
            </a:pPr>
            <a:r>
              <a:rPr lang="en-US" sz="2400" b="1" dirty="0" smtClean="0"/>
              <a:t>Retrieving a remote repository :</a:t>
            </a:r>
            <a:r>
              <a:rPr lang="en-US" sz="2400" dirty="0" smtClean="0"/>
              <a:t>The first command line to know is the clone command that makes a copy of a remote repository to create a local repository.</a:t>
            </a:r>
          </a:p>
          <a:p>
            <a:pPr algn="just">
              <a:buNone/>
            </a:pPr>
            <a:r>
              <a:rPr lang="en-US" sz="2400" b="1" dirty="0" err="1" smtClean="0"/>
              <a:t>git</a:t>
            </a:r>
            <a:r>
              <a:rPr lang="en-US" sz="2400" b="1" dirty="0" smtClean="0"/>
              <a:t> clone &lt;URL of remote repository&gt;</a:t>
            </a:r>
          </a:p>
          <a:p>
            <a:pPr algn="just">
              <a:buNone/>
            </a:pPr>
            <a:r>
              <a:rPr lang="en-US" sz="2400" b="1" dirty="0" smtClean="0"/>
              <a:t>Initializing a local </a:t>
            </a:r>
            <a:r>
              <a:rPr lang="en-US" sz="2400" b="1" dirty="0" err="1" smtClean="0"/>
              <a:t>repository:</a:t>
            </a:r>
            <a:r>
              <a:rPr lang="en-US" sz="2400" dirty="0" err="1" smtClean="0"/>
              <a:t>init</a:t>
            </a:r>
            <a:r>
              <a:rPr lang="en-US" sz="2400" dirty="0" smtClean="0"/>
              <a:t> is the </a:t>
            </a:r>
            <a:r>
              <a:rPr lang="en-US" sz="2400" dirty="0" err="1" smtClean="0"/>
              <a:t>Git</a:t>
            </a:r>
            <a:r>
              <a:rPr lang="en-US" sz="2400" dirty="0" smtClean="0"/>
              <a:t> command that allows you to create a local repository. To do this in the directory that will contain your local repository, run the following simple command.</a:t>
            </a:r>
          </a:p>
          <a:p>
            <a:pPr algn="just">
              <a:buNone/>
            </a:pPr>
            <a:r>
              <a:rPr lang="en-US" sz="2400" b="1" dirty="0" err="1" smtClean="0"/>
              <a:t>git</a:t>
            </a:r>
            <a:r>
              <a:rPr lang="en-US" sz="2400" b="1" dirty="0" smtClean="0"/>
              <a:t> init </a:t>
            </a:r>
          </a:p>
          <a:p>
            <a:pPr algn="just">
              <a:buNone/>
            </a:pPr>
            <a:r>
              <a:rPr lang="en-US" sz="2400" dirty="0" smtClean="0"/>
              <a:t>This command creates a .</a:t>
            </a:r>
            <a:r>
              <a:rPr lang="en-US" sz="2400" dirty="0" err="1" smtClean="0"/>
              <a:t>git</a:t>
            </a:r>
            <a:r>
              <a:rPr lang="en-US" sz="2400" dirty="0" smtClean="0"/>
              <a:t> directory that contains all of the folders and configuration files of the local repository</a:t>
            </a:r>
          </a:p>
          <a:p>
            <a:pPr algn="just">
              <a:buNone/>
            </a:pPr>
            <a:r>
              <a:rPr lang="en-US" sz="2400" b="1" dirty="0" smtClean="0"/>
              <a:t>Configuring a local repository :</a:t>
            </a:r>
            <a:r>
              <a:rPr lang="en-US" sz="2400" dirty="0" smtClean="0"/>
              <a:t>After the init command, the new local repository must be configured by setting up the linked remote repository. To make this setting, we will add remote with the following command: </a:t>
            </a:r>
          </a:p>
          <a:p>
            <a:pPr algn="just">
              <a:buNone/>
            </a:pPr>
            <a:r>
              <a:rPr lang="en-US" sz="2400" b="1" dirty="0" err="1" smtClean="0"/>
              <a:t>git</a:t>
            </a:r>
            <a:r>
              <a:rPr lang="en-US" sz="2400" b="1" dirty="0" smtClean="0"/>
              <a:t> remote add &lt;name&gt; &lt;URL of remote </a:t>
            </a:r>
            <a:r>
              <a:rPr lang="en-US" sz="2400" b="1" dirty="0" err="1" smtClean="0"/>
              <a:t>reposotiry</a:t>
            </a:r>
            <a:r>
              <a:rPr lang="en-US" sz="2400" b="1" dirty="0" smtClean="0"/>
              <a:t>&gt; </a:t>
            </a:r>
          </a:p>
          <a:p>
            <a:pPr algn="just">
              <a:buNone/>
            </a:pPr>
            <a:r>
              <a:rPr lang="en-US" sz="2400" dirty="0" smtClean="0"/>
              <a:t>It is also possible to configure several remote devices on our local repository.</a:t>
            </a:r>
          </a:p>
          <a:p>
            <a:pPr algn="just">
              <a:buNone/>
            </a:pPr>
            <a:r>
              <a:rPr lang="en-US" sz="2400" b="1" dirty="0" smtClean="0"/>
              <a:t>Adding a file for the next </a:t>
            </a:r>
            <a:r>
              <a:rPr lang="en-US" sz="2400" b="1" dirty="0" err="1" smtClean="0"/>
              <a:t>commit:</a:t>
            </a:r>
            <a:r>
              <a:rPr lang="en-US" sz="2400" dirty="0" err="1" smtClean="0"/>
              <a:t>Making</a:t>
            </a:r>
            <a:r>
              <a:rPr lang="en-US" sz="2400" dirty="0" smtClean="0"/>
              <a:t> a commit (which we will see next) is to archive our changes in our local repository. When we edit files, we can choose which ones will be included in the next commit; it's the staged concept.</a:t>
            </a:r>
          </a:p>
          <a:p>
            <a:pPr algn="just">
              <a:buNone/>
            </a:pPr>
            <a:r>
              <a:rPr lang="en-US" sz="2400" b="1" dirty="0" err="1" smtClean="0"/>
              <a:t>git</a:t>
            </a:r>
            <a:r>
              <a:rPr lang="en-US" sz="2400" b="1" dirty="0" smtClean="0"/>
              <a:t> add &lt;files path to add&gt;</a:t>
            </a:r>
          </a:p>
          <a:p>
            <a:pPr algn="just">
              <a:buNone/>
            </a:pPr>
            <a:r>
              <a:rPr lang="en-US" sz="2400" dirty="0" smtClean="0"/>
              <a:t>if we want all of the files modified at the next commit, execute the </a:t>
            </a:r>
            <a:r>
              <a:rPr lang="en-US" sz="2400" dirty="0" err="1" smtClean="0"/>
              <a:t>git</a:t>
            </a:r>
            <a:r>
              <a:rPr lang="en-US" sz="2400" dirty="0" smtClean="0"/>
              <a:t> add . command</a:t>
            </a:r>
            <a:endParaRPr lang="en-US" sz="2400" b="1" dirty="0">
              <a:solidFill>
                <a:srgbClr val="000000"/>
              </a:solidFill>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061"/>
          <p:cNvSpPr>
            <a:spLocks noGrp="1" noChangeArrowheads="1"/>
          </p:cNvSpPr>
          <p:nvPr>
            <p:ph type="sldNum" sz="quarter" idx="4294967295"/>
          </p:nvPr>
        </p:nvSpPr>
        <p:spPr>
          <a:xfrm>
            <a:off x="9649486" y="6477000"/>
            <a:ext cx="2539339" cy="381000"/>
          </a:xfrm>
          <a:prstGeom prst="rect">
            <a:avLst/>
          </a:prstGeom>
          <a:noFill/>
        </p:spPr>
        <p:txBody>
          <a:bodyPr/>
          <a:lstStyle/>
          <a:p>
            <a:endParaRPr lang="en-US" dirty="0"/>
          </a:p>
        </p:txBody>
      </p:sp>
      <p:sp>
        <p:nvSpPr>
          <p:cNvPr id="27651" name="Rectangle 2"/>
          <p:cNvSpPr>
            <a:spLocks noGrp="1" noChangeArrowheads="1"/>
          </p:cNvSpPr>
          <p:nvPr>
            <p:ph type="title"/>
          </p:nvPr>
        </p:nvSpPr>
        <p:spPr>
          <a:xfrm>
            <a:off x="1726750" y="228600"/>
            <a:ext cx="8329030" cy="685800"/>
          </a:xfrm>
        </p:spPr>
        <p:txBody>
          <a:bodyPr>
            <a:normAutofit fontScale="90000"/>
          </a:bodyPr>
          <a:lstStyle/>
          <a:p>
            <a:pPr algn="ctr"/>
            <a:r>
              <a:rPr lang="en-US" sz="3200" dirty="0"/>
              <a:t/>
            </a:r>
            <a:br>
              <a:rPr lang="en-US" sz="3200" dirty="0"/>
            </a:br>
            <a:r>
              <a:rPr lang="en-US" sz="2800" b="1" dirty="0" smtClean="0"/>
              <a:t> </a:t>
            </a:r>
            <a:r>
              <a:rPr lang="en-US" sz="2800" b="1" dirty="0" err="1" smtClean="0"/>
              <a:t>Git</a:t>
            </a:r>
            <a:endParaRPr lang="en-US" dirty="0"/>
          </a:p>
        </p:txBody>
      </p:sp>
      <p:sp>
        <p:nvSpPr>
          <p:cNvPr id="27652" name="Rectangle 3"/>
          <p:cNvSpPr>
            <a:spLocks noGrp="1" noChangeArrowheads="1"/>
          </p:cNvSpPr>
          <p:nvPr>
            <p:ph type="body" idx="1"/>
          </p:nvPr>
        </p:nvSpPr>
        <p:spPr>
          <a:xfrm>
            <a:off x="406294" y="1295400"/>
            <a:ext cx="11477810" cy="5410200"/>
          </a:xfrm>
        </p:spPr>
        <p:txBody>
          <a:bodyPr>
            <a:normAutofit lnSpcReduction="10000"/>
          </a:bodyPr>
          <a:lstStyle/>
          <a:p>
            <a:pPr>
              <a:buNone/>
            </a:pPr>
            <a:r>
              <a:rPr lang="en-US" sz="2000" b="1" dirty="0" smtClean="0"/>
              <a:t>Creating a commit :</a:t>
            </a:r>
            <a:r>
              <a:rPr lang="en-US" sz="2000" dirty="0" smtClean="0"/>
              <a:t>A commit is the </a:t>
            </a:r>
            <a:r>
              <a:rPr lang="en-US" sz="2000" dirty="0" err="1" smtClean="0"/>
              <a:t>Git</a:t>
            </a:r>
            <a:r>
              <a:rPr lang="en-US" sz="2000" dirty="0" smtClean="0"/>
              <a:t> entity that contains a list of changes made to files and that have been registered in the local repository. Making a commit, therefore, consists of archiving changes made to files that have been previously selected with the add command. The command to create a commit is as follows: </a:t>
            </a:r>
            <a:r>
              <a:rPr lang="en-US" sz="2000" b="1" dirty="0" err="1" smtClean="0"/>
              <a:t>git</a:t>
            </a:r>
            <a:r>
              <a:rPr lang="en-US" sz="2000" b="1" dirty="0" smtClean="0"/>
              <a:t> commit -m “your commit </a:t>
            </a:r>
            <a:r>
              <a:rPr lang="en-US" sz="2000" b="1" dirty="0" err="1" smtClean="0"/>
              <a:t>meassage</a:t>
            </a:r>
            <a:r>
              <a:rPr lang="en-US" sz="2000" b="1" dirty="0" smtClean="0"/>
              <a:t>“</a:t>
            </a:r>
          </a:p>
          <a:p>
            <a:pPr>
              <a:buNone/>
            </a:pPr>
            <a:r>
              <a:rPr lang="en-US" sz="2000" dirty="0" smtClean="0"/>
              <a:t>The message is very important because we will be able to identify the reason for the changes in the files.</a:t>
            </a:r>
          </a:p>
          <a:p>
            <a:pPr>
              <a:buNone/>
            </a:pPr>
            <a:r>
              <a:rPr lang="en-US" sz="2000" dirty="0" smtClean="0"/>
              <a:t>It is also possible to commit all files modified since the last commit</a:t>
            </a:r>
          </a:p>
          <a:p>
            <a:pPr>
              <a:buNone/>
            </a:pPr>
            <a:r>
              <a:rPr lang="en-US" sz="2000" b="1" dirty="0" err="1" smtClean="0"/>
              <a:t>git</a:t>
            </a:r>
            <a:r>
              <a:rPr lang="en-US" sz="2000" b="1" dirty="0" smtClean="0"/>
              <a:t> commit -a -m “message“</a:t>
            </a:r>
          </a:p>
          <a:p>
            <a:pPr>
              <a:buNone/>
            </a:pPr>
            <a:r>
              <a:rPr lang="en-US" sz="2000" b="1" dirty="0" smtClean="0"/>
              <a:t>Updating the remote repository :</a:t>
            </a:r>
            <a:r>
              <a:rPr lang="en-US" sz="2000" dirty="0" smtClean="0"/>
              <a:t>When we make commits, they are stored in the local repository and when we are ready to share them with the rest of the team for validation or deployment, we must publish them to the remote repository. To update a remote repository from commits made on a local repository, a push operation is performed with this command: </a:t>
            </a:r>
          </a:p>
          <a:p>
            <a:pPr>
              <a:buNone/>
            </a:pPr>
            <a:r>
              <a:rPr lang="en-US" sz="2000" dirty="0" err="1" smtClean="0"/>
              <a:t>git</a:t>
            </a:r>
            <a:r>
              <a:rPr lang="en-US" sz="2000" dirty="0" smtClean="0"/>
              <a:t> push &lt;alias&gt; &lt;branch&gt;</a:t>
            </a:r>
          </a:p>
          <a:p>
            <a:pPr>
              <a:buNone/>
            </a:pPr>
            <a:r>
              <a:rPr lang="en-US" sz="2000" b="1" dirty="0" smtClean="0"/>
              <a:t>Synchronizing the local repository from the </a:t>
            </a:r>
            <a:r>
              <a:rPr lang="en-US" sz="2000" b="1" dirty="0" err="1" smtClean="0"/>
              <a:t>remote:</a:t>
            </a:r>
            <a:r>
              <a:rPr lang="en-US" sz="2000" dirty="0" err="1" smtClean="0"/>
              <a:t>the</a:t>
            </a:r>
            <a:r>
              <a:rPr lang="en-US" sz="2000" dirty="0" smtClean="0"/>
              <a:t> </a:t>
            </a:r>
            <a:r>
              <a:rPr lang="en-US" sz="2000" dirty="0" err="1" smtClean="0"/>
              <a:t>Git</a:t>
            </a:r>
            <a:r>
              <a:rPr lang="en-US" sz="2000" dirty="0" smtClean="0"/>
              <a:t> command line is used to update the remote repository from the local repository. Now, to perform the reverse operation, that is, update the repository with all of the changes of the other members that have been pushed on the remote repository, we will perform a pull operation with this command: </a:t>
            </a:r>
          </a:p>
          <a:p>
            <a:pPr>
              <a:buNone/>
            </a:pPr>
            <a:r>
              <a:rPr lang="en-US" sz="2000" b="1" dirty="0" err="1" smtClean="0"/>
              <a:t>git</a:t>
            </a:r>
            <a:r>
              <a:rPr lang="en-US" sz="2000" b="1" dirty="0" smtClean="0"/>
              <a:t> pull</a:t>
            </a:r>
          </a:p>
          <a:p>
            <a:pPr>
              <a:buNone/>
            </a:pPr>
            <a:endParaRPr lang="en-US" sz="2000" b="1" dirty="0">
              <a:solidFill>
                <a:schemeClr val="hlink"/>
              </a:solidFill>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8858" y="1071546"/>
            <a:ext cx="10512862" cy="5572164"/>
          </a:xfrm>
        </p:spPr>
        <p:txBody>
          <a:bodyPr>
            <a:noAutofit/>
          </a:bodyPr>
          <a:lstStyle/>
          <a:p>
            <a:pPr algn="just">
              <a:buNone/>
            </a:pPr>
            <a:r>
              <a:rPr lang="en-US" sz="1800" dirty="0" smtClean="0"/>
              <a:t>1.Let's begin with opening </a:t>
            </a:r>
            <a:r>
              <a:rPr lang="en-US" sz="1800" dirty="0" err="1" smtClean="0"/>
              <a:t>Git</a:t>
            </a:r>
            <a:r>
              <a:rPr lang="en-US" sz="1800" dirty="0" smtClean="0"/>
              <a:t> Bash and configuring it with a user name and email ID.</a:t>
            </a:r>
          </a:p>
          <a:p>
            <a:pPr algn="just">
              <a:buNone/>
            </a:pPr>
            <a:r>
              <a:rPr lang="en-US" sz="1800" dirty="0" smtClean="0"/>
              <a:t>To configure, we use the following commands:</a:t>
            </a:r>
          </a:p>
          <a:p>
            <a:r>
              <a:rPr lang="en-US" sz="1800" dirty="0" err="1" smtClean="0"/>
              <a:t>Git</a:t>
            </a:r>
            <a:r>
              <a:rPr lang="en-US" sz="1800" dirty="0" smtClean="0"/>
              <a:t> </a:t>
            </a:r>
            <a:r>
              <a:rPr lang="en-US" sz="1800" dirty="0" err="1" smtClean="0"/>
              <a:t>config</a:t>
            </a:r>
            <a:r>
              <a:rPr lang="en-US" sz="1800" dirty="0" smtClean="0"/>
              <a:t> --global user.name “</a:t>
            </a:r>
            <a:r>
              <a:rPr lang="en-US" sz="1800" dirty="0" err="1" smtClean="0"/>
              <a:t>manikbollu</a:t>
            </a:r>
            <a:r>
              <a:rPr lang="en-US" sz="1800" dirty="0" smtClean="0"/>
              <a:t>"</a:t>
            </a:r>
          </a:p>
          <a:p>
            <a:r>
              <a:rPr lang="en-US" sz="1800" dirty="0" err="1" smtClean="0"/>
              <a:t>Git</a:t>
            </a:r>
            <a:r>
              <a:rPr lang="en-US" sz="1800" dirty="0" smtClean="0"/>
              <a:t> </a:t>
            </a:r>
            <a:r>
              <a:rPr lang="en-US" sz="1800" dirty="0" err="1" smtClean="0"/>
              <a:t>config</a:t>
            </a:r>
            <a:r>
              <a:rPr lang="en-US" sz="1800" dirty="0" smtClean="0"/>
              <a:t> --global </a:t>
            </a:r>
            <a:r>
              <a:rPr lang="en-US" sz="1800" dirty="0" err="1" smtClean="0"/>
              <a:t>user.email</a:t>
            </a:r>
            <a:r>
              <a:rPr lang="en-US" sz="1800" dirty="0" smtClean="0"/>
              <a:t> “manik.bollu@gmail.com”</a:t>
            </a:r>
          </a:p>
          <a:p>
            <a:r>
              <a:rPr lang="en-US" sz="1800" dirty="0" err="1" smtClean="0"/>
              <a:t>Git</a:t>
            </a:r>
            <a:r>
              <a:rPr lang="en-US" sz="1800" dirty="0" smtClean="0"/>
              <a:t> </a:t>
            </a:r>
            <a:r>
              <a:rPr lang="en-US" sz="1800" dirty="0" err="1" smtClean="0"/>
              <a:t>config</a:t>
            </a:r>
            <a:r>
              <a:rPr lang="en-US" sz="1800" dirty="0" smtClean="0"/>
              <a:t> –list</a:t>
            </a:r>
          </a:p>
          <a:p>
            <a:pPr>
              <a:buNone/>
            </a:pPr>
            <a:r>
              <a:rPr lang="en-US" sz="1800" dirty="0" smtClean="0"/>
              <a:t>2.Then, let's check the current working directory: </a:t>
            </a:r>
            <a:r>
              <a:rPr lang="en-US" sz="1800" dirty="0" err="1" smtClean="0"/>
              <a:t>pwd</a:t>
            </a:r>
            <a:endParaRPr lang="en-US" sz="1800" dirty="0" smtClean="0"/>
          </a:p>
          <a:p>
            <a:pPr>
              <a:buNone/>
            </a:pPr>
            <a:endParaRPr lang="en-IN" sz="1800" dirty="0" smtClean="0"/>
          </a:p>
          <a:p>
            <a:pPr>
              <a:buNone/>
            </a:pPr>
            <a:endParaRPr lang="en-IN" sz="1800" dirty="0" smtClean="0"/>
          </a:p>
          <a:p>
            <a:pPr>
              <a:buNone/>
            </a:pPr>
            <a:endParaRPr lang="en-IN" sz="1800" dirty="0" smtClean="0"/>
          </a:p>
          <a:p>
            <a:pPr>
              <a:buNone/>
            </a:pPr>
            <a:r>
              <a:rPr lang="en-IN" sz="1800" dirty="0" smtClean="0"/>
              <a:t>3.</a:t>
            </a:r>
            <a:r>
              <a:rPr lang="en-US" sz="1800" dirty="0" smtClean="0"/>
              <a:t> To create a repository in the working directory, use the following commands:</a:t>
            </a:r>
          </a:p>
          <a:p>
            <a:r>
              <a:rPr lang="en-US" sz="1800" dirty="0" err="1" smtClean="0"/>
              <a:t>mkdir</a:t>
            </a:r>
            <a:r>
              <a:rPr lang="en-US" sz="1800" dirty="0" smtClean="0"/>
              <a:t> </a:t>
            </a:r>
            <a:r>
              <a:rPr lang="en-US" sz="1800" dirty="0" err="1" smtClean="0"/>
              <a:t>Git_Demo</a:t>
            </a:r>
            <a:endParaRPr lang="en-US" sz="1800" dirty="0" smtClean="0"/>
          </a:p>
          <a:p>
            <a:r>
              <a:rPr lang="en-US" sz="1800" dirty="0" err="1" smtClean="0"/>
              <a:t>cd</a:t>
            </a:r>
            <a:r>
              <a:rPr lang="en-US" sz="1800" dirty="0" smtClean="0"/>
              <a:t> </a:t>
            </a:r>
            <a:r>
              <a:rPr lang="en-US" sz="1800" dirty="0" err="1" smtClean="0"/>
              <a:t>Git_Demo</a:t>
            </a:r>
            <a:endParaRPr lang="en-US" sz="1800" dirty="0" smtClean="0"/>
          </a:p>
          <a:p>
            <a:r>
              <a:rPr lang="en-US" sz="1800" dirty="0" err="1" smtClean="0"/>
              <a:t>pwd</a:t>
            </a:r>
            <a:endParaRPr lang="en-US" sz="1800" dirty="0" smtClean="0"/>
          </a:p>
          <a:p>
            <a:pPr>
              <a:buNone/>
            </a:pPr>
            <a:r>
              <a:rPr lang="en-US" sz="1800" dirty="0" smtClean="0"/>
              <a:t>We can go to the directory location and check the </a:t>
            </a:r>
            <a:r>
              <a:rPr lang="en-US" sz="1800" dirty="0" err="1" smtClean="0"/>
              <a:t>Git_demo</a:t>
            </a:r>
            <a:r>
              <a:rPr lang="en-US" sz="1800" dirty="0" smtClean="0"/>
              <a:t> folder. </a:t>
            </a:r>
          </a:p>
          <a:p>
            <a:pPr>
              <a:buNone/>
            </a:pPr>
            <a:r>
              <a:rPr lang="en-US" sz="1800" dirty="0" smtClean="0"/>
              <a:t>The directory "</a:t>
            </a:r>
            <a:r>
              <a:rPr lang="en-US" sz="1800" dirty="0" err="1" smtClean="0"/>
              <a:t>Git_demo</a:t>
            </a:r>
            <a:r>
              <a:rPr lang="en-US" sz="1800" dirty="0" smtClean="0"/>
              <a:t>" will be empty for now</a:t>
            </a:r>
          </a:p>
          <a:p>
            <a:pPr>
              <a:buNone/>
            </a:pPr>
            <a:endParaRPr lang="en-US" sz="1800" dirty="0" smtClean="0"/>
          </a:p>
          <a:p>
            <a:pPr algn="just">
              <a:buNone/>
            </a:pPr>
            <a:endParaRPr lang="en-IN" sz="1800" b="1" dirty="0"/>
          </a:p>
        </p:txBody>
      </p:sp>
      <p:sp>
        <p:nvSpPr>
          <p:cNvPr id="3" name="Title 2"/>
          <p:cNvSpPr>
            <a:spLocks noGrp="1"/>
          </p:cNvSpPr>
          <p:nvPr>
            <p:ph type="title"/>
          </p:nvPr>
        </p:nvSpPr>
        <p:spPr>
          <a:xfrm>
            <a:off x="837982" y="365129"/>
            <a:ext cx="10512862" cy="777871"/>
          </a:xfrm>
        </p:spPr>
        <p:txBody>
          <a:bodyPr/>
          <a:lstStyle/>
          <a:p>
            <a:pPr algn="ctr"/>
            <a:r>
              <a:rPr lang="en-US" b="1" dirty="0" err="1" smtClean="0"/>
              <a:t>Git</a:t>
            </a:r>
            <a:endParaRPr lang="en-US" b="1" dirty="0"/>
          </a:p>
        </p:txBody>
      </p:sp>
      <p:pic>
        <p:nvPicPr>
          <p:cNvPr id="4" name="Picture 3" descr="working-push-command.jpg"/>
          <p:cNvPicPr>
            <a:picLocks noChangeAspect="1"/>
          </p:cNvPicPr>
          <p:nvPr/>
        </p:nvPicPr>
        <p:blipFill>
          <a:blip r:embed="rId2"/>
          <a:stretch>
            <a:fillRect/>
          </a:stretch>
        </p:blipFill>
        <p:spPr>
          <a:xfrm>
            <a:off x="7880362" y="1643050"/>
            <a:ext cx="3509279" cy="2015711"/>
          </a:xfrm>
          <a:prstGeom prst="rect">
            <a:avLst/>
          </a:prstGeom>
        </p:spPr>
      </p:pic>
      <p:pic>
        <p:nvPicPr>
          <p:cNvPr id="1027" name="Picture 3"/>
          <p:cNvPicPr>
            <a:picLocks noChangeAspect="1" noChangeArrowheads="1"/>
          </p:cNvPicPr>
          <p:nvPr/>
        </p:nvPicPr>
        <p:blipFill>
          <a:blip r:embed="rId3"/>
          <a:srcRect/>
          <a:stretch>
            <a:fillRect/>
          </a:stretch>
        </p:blipFill>
        <p:spPr bwMode="auto">
          <a:xfrm>
            <a:off x="1593818" y="3429000"/>
            <a:ext cx="3505200" cy="69532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dirty="0" err="1" smtClean="0"/>
              <a:t>Git</a:t>
            </a:r>
            <a:endParaRPr lang="en-US" dirty="0"/>
          </a:p>
        </p:txBody>
      </p:sp>
      <p:sp>
        <p:nvSpPr>
          <p:cNvPr id="4" name="Content Placeholder 3"/>
          <p:cNvSpPr>
            <a:spLocks noGrp="1"/>
          </p:cNvSpPr>
          <p:nvPr>
            <p:ph idx="1"/>
          </p:nvPr>
        </p:nvSpPr>
        <p:spPr/>
        <p:txBody>
          <a:bodyPr>
            <a:normAutofit fontScale="85000" lnSpcReduction="20000"/>
          </a:bodyPr>
          <a:lstStyle/>
          <a:p>
            <a:pPr>
              <a:buNone/>
            </a:pPr>
            <a:r>
              <a:rPr lang="en-US" dirty="0" smtClean="0"/>
              <a:t>4.Let's create a folder for the repository:</a:t>
            </a:r>
          </a:p>
          <a:p>
            <a:r>
              <a:rPr lang="en-US" dirty="0" err="1" smtClean="0"/>
              <a:t>mkdir</a:t>
            </a:r>
            <a:r>
              <a:rPr lang="en-US" dirty="0" smtClean="0"/>
              <a:t> </a:t>
            </a:r>
            <a:r>
              <a:rPr lang="en-US" dirty="0" err="1" smtClean="0"/>
              <a:t>firstclass</a:t>
            </a:r>
            <a:endParaRPr lang="en-US" dirty="0" smtClean="0"/>
          </a:p>
          <a:p>
            <a:r>
              <a:rPr lang="en-US" dirty="0" err="1" smtClean="0"/>
              <a:t>cd</a:t>
            </a:r>
            <a:r>
              <a:rPr lang="en-US" dirty="0" smtClean="0"/>
              <a:t> </a:t>
            </a:r>
            <a:r>
              <a:rPr lang="en-US" dirty="0" err="1" smtClean="0"/>
              <a:t>firstclass</a:t>
            </a:r>
            <a:endParaRPr lang="en-US" dirty="0" smtClean="0"/>
          </a:p>
          <a:p>
            <a:r>
              <a:rPr lang="en-US" dirty="0" err="1" smtClean="0"/>
              <a:t>Pwd</a:t>
            </a:r>
            <a:endParaRPr lang="en-US" dirty="0" smtClean="0"/>
          </a:p>
          <a:p>
            <a:pPr>
              <a:buNone/>
            </a:pPr>
            <a:r>
              <a:rPr lang="en-IN" dirty="0" smtClean="0"/>
              <a:t>5.</a:t>
            </a:r>
            <a:r>
              <a:rPr lang="en-US" dirty="0" smtClean="0"/>
              <a:t> The folder “</a:t>
            </a:r>
            <a:r>
              <a:rPr lang="en-US" dirty="0" err="1" smtClean="0"/>
              <a:t>firstclass</a:t>
            </a:r>
            <a:r>
              <a:rPr lang="en-US" dirty="0" smtClean="0"/>
              <a:t>" is empty. We will now initialize a repository to our folder.</a:t>
            </a:r>
          </a:p>
          <a:p>
            <a:r>
              <a:rPr lang="en-US" dirty="0" err="1" smtClean="0"/>
              <a:t>Git</a:t>
            </a:r>
            <a:r>
              <a:rPr lang="en-US" dirty="0" smtClean="0"/>
              <a:t> init</a:t>
            </a:r>
          </a:p>
          <a:p>
            <a:pPr>
              <a:buNone/>
            </a:pPr>
            <a:r>
              <a:rPr lang="en-US" dirty="0" smtClean="0"/>
              <a:t>5.Moving further, let's make some commits. For that, I will create two notepads and commit them one by one.</a:t>
            </a:r>
          </a:p>
          <a:p>
            <a:pPr>
              <a:buNone/>
            </a:pPr>
            <a:r>
              <a:rPr lang="en-US" dirty="0" smtClean="0"/>
              <a:t>   For the first notepad, the commands are as follows:</a:t>
            </a:r>
          </a:p>
          <a:p>
            <a:r>
              <a:rPr lang="en-US" dirty="0" smtClean="0"/>
              <a:t>touch alpha.txt</a:t>
            </a:r>
          </a:p>
          <a:p>
            <a:r>
              <a:rPr lang="en-US" dirty="0" smtClean="0"/>
              <a:t>notepad alpha.txt</a:t>
            </a:r>
          </a:p>
          <a:p>
            <a:pPr>
              <a:buNone/>
            </a:pPr>
            <a:r>
              <a:rPr lang="en-US" dirty="0" smtClean="0"/>
              <a:t>A notepad opens on the screen. Type anything inside it, save it and close it.</a:t>
            </a:r>
          </a:p>
          <a:p>
            <a:pPr>
              <a:buNone/>
            </a:pPr>
            <a:endParaRPr lang="en-US" dirty="0" smtClean="0"/>
          </a:p>
          <a:p>
            <a:pPr>
              <a:buNone/>
            </a:pPr>
            <a:endParaRPr lang="en-US" dirty="0"/>
          </a:p>
        </p:txBody>
      </p:sp>
      <p:pic>
        <p:nvPicPr>
          <p:cNvPr id="2051" name="Picture 3"/>
          <p:cNvPicPr>
            <a:picLocks noChangeAspect="1" noChangeArrowheads="1"/>
          </p:cNvPicPr>
          <p:nvPr/>
        </p:nvPicPr>
        <p:blipFill>
          <a:blip r:embed="rId2"/>
          <a:srcRect/>
          <a:stretch>
            <a:fillRect/>
          </a:stretch>
        </p:blipFill>
        <p:spPr bwMode="auto">
          <a:xfrm>
            <a:off x="6308726" y="2285992"/>
            <a:ext cx="5143500" cy="561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6B3C55-0E53-449E-9001-814EFE652FAF}"/>
              </a:ext>
            </a:extLst>
          </p:cNvPr>
          <p:cNvSpPr>
            <a:spLocks noGrp="1"/>
          </p:cNvSpPr>
          <p:nvPr>
            <p:ph type="title"/>
          </p:nvPr>
        </p:nvSpPr>
        <p:spPr/>
        <p:txBody>
          <a:bodyPr/>
          <a:lstStyle/>
          <a:p>
            <a:pPr algn="ctr"/>
            <a:r>
              <a:rPr lang="en-US" b="1" dirty="0" err="1" smtClean="0"/>
              <a:t>Git</a:t>
            </a:r>
            <a:endParaRPr lang="en-IN" dirty="0">
              <a:solidFill>
                <a:srgbClr val="FF0000"/>
              </a:solidFill>
            </a:endParaRPr>
          </a:p>
        </p:txBody>
      </p:sp>
      <p:sp>
        <p:nvSpPr>
          <p:cNvPr id="3" name="Content Placeholder 2">
            <a:extLst>
              <a:ext uri="{FF2B5EF4-FFF2-40B4-BE49-F238E27FC236}">
                <a16:creationId xmlns="" xmlns:a16="http://schemas.microsoft.com/office/drawing/2014/main" id="{A1947B9F-6999-4FC1-8C15-E25DD1A5CBBA}"/>
              </a:ext>
            </a:extLst>
          </p:cNvPr>
          <p:cNvSpPr>
            <a:spLocks noGrp="1"/>
          </p:cNvSpPr>
          <p:nvPr>
            <p:ph idx="1"/>
          </p:nvPr>
        </p:nvSpPr>
        <p:spPr>
          <a:xfrm>
            <a:off x="837982" y="1556701"/>
            <a:ext cx="10957369" cy="4658381"/>
          </a:xfrm>
        </p:spPr>
        <p:txBody>
          <a:bodyPr>
            <a:normAutofit fontScale="62500" lnSpcReduction="20000"/>
          </a:bodyPr>
          <a:lstStyle/>
          <a:p>
            <a:pPr>
              <a:buNone/>
            </a:pPr>
            <a:r>
              <a:rPr lang="en-US" sz="2400" dirty="0" smtClean="0"/>
              <a:t>Next, let's check the status of the file that was created.</a:t>
            </a:r>
          </a:p>
          <a:p>
            <a:r>
              <a:rPr lang="en-US" sz="2400" b="1" dirty="0" err="1" smtClean="0"/>
              <a:t>git</a:t>
            </a:r>
            <a:r>
              <a:rPr lang="en-US" sz="2400" b="1" dirty="0" smtClean="0"/>
              <a:t> status</a:t>
            </a:r>
          </a:p>
          <a:p>
            <a:pPr>
              <a:buNone/>
            </a:pPr>
            <a:r>
              <a:rPr lang="en-IN" sz="2400" b="1" dirty="0" smtClean="0"/>
              <a:t>7.</a:t>
            </a:r>
            <a:r>
              <a:rPr lang="en-US" sz="2400" dirty="0" smtClean="0"/>
              <a:t> For </a:t>
            </a:r>
            <a:r>
              <a:rPr lang="en-US" sz="2400" dirty="0" err="1" smtClean="0"/>
              <a:t>Git</a:t>
            </a:r>
            <a:r>
              <a:rPr lang="en-US" sz="2400" dirty="0" smtClean="0"/>
              <a:t> to track that file, add command is used. If you know the exact name of the file, you can specify it and simply type the following command:</a:t>
            </a:r>
          </a:p>
          <a:p>
            <a:r>
              <a:rPr lang="en-US" sz="2400" b="1" dirty="0" err="1" smtClean="0"/>
              <a:t>git</a:t>
            </a:r>
            <a:r>
              <a:rPr lang="en-US" sz="2400" b="1" dirty="0" smtClean="0"/>
              <a:t> add .</a:t>
            </a:r>
          </a:p>
          <a:p>
            <a:pPr>
              <a:buNone/>
            </a:pPr>
            <a:r>
              <a:rPr lang="en-IN" sz="2400" b="1" dirty="0" smtClean="0"/>
              <a:t>8.</a:t>
            </a:r>
            <a:r>
              <a:rPr lang="en-US" sz="2400" dirty="0" smtClean="0"/>
              <a:t> The next step is to commit the file.</a:t>
            </a:r>
          </a:p>
          <a:p>
            <a:r>
              <a:rPr lang="en-US" sz="2400" b="1" dirty="0" err="1" smtClean="0"/>
              <a:t>git</a:t>
            </a:r>
            <a:r>
              <a:rPr lang="en-US" sz="2400" b="1" dirty="0" smtClean="0"/>
              <a:t> commit -m "alpha“</a:t>
            </a:r>
          </a:p>
          <a:p>
            <a:pPr>
              <a:buNone/>
            </a:pPr>
            <a:r>
              <a:rPr lang="en-IN" sz="2400" b="1" dirty="0" smtClean="0"/>
              <a:t>9.</a:t>
            </a:r>
            <a:r>
              <a:rPr lang="en-US" sz="2400" dirty="0" smtClean="0"/>
              <a:t> Next, check all the information regarding the commits that were made.</a:t>
            </a:r>
          </a:p>
          <a:p>
            <a:r>
              <a:rPr lang="en-US" sz="2400" b="1" dirty="0" err="1" smtClean="0"/>
              <a:t>git</a:t>
            </a:r>
            <a:r>
              <a:rPr lang="en-US" sz="2400" b="1" dirty="0" smtClean="0"/>
              <a:t> log</a:t>
            </a:r>
          </a:p>
          <a:p>
            <a:pPr>
              <a:buNone/>
            </a:pPr>
            <a:r>
              <a:rPr lang="en-US" sz="2400" dirty="0" smtClean="0"/>
              <a:t>This displays the commit ID, author's name, and email ID used. You can also find the date and commit message on the screen.</a:t>
            </a:r>
          </a:p>
          <a:p>
            <a:pPr>
              <a:buNone/>
            </a:pPr>
            <a:r>
              <a:rPr lang="en-IN" sz="2400" b="1" dirty="0" smtClean="0"/>
              <a:t>10.</a:t>
            </a:r>
            <a:r>
              <a:rPr lang="en-US" sz="2400" dirty="0" smtClean="0"/>
              <a:t> Let's make one more commit. Repeat the same process again. </a:t>
            </a:r>
          </a:p>
          <a:p>
            <a:pPr>
              <a:buNone/>
            </a:pPr>
            <a:r>
              <a:rPr lang="en-IN" sz="2400" b="1" dirty="0" smtClean="0"/>
              <a:t>11.</a:t>
            </a:r>
            <a:r>
              <a:rPr lang="en-US" sz="2400" dirty="0" smtClean="0"/>
              <a:t> Now, let's push the two notepads on </a:t>
            </a:r>
            <a:r>
              <a:rPr lang="en-US" sz="2400" dirty="0" err="1" smtClean="0"/>
              <a:t>GitHub</a:t>
            </a:r>
            <a:r>
              <a:rPr lang="en-US" sz="2400" dirty="0" smtClean="0"/>
              <a:t>. Open your </a:t>
            </a:r>
            <a:r>
              <a:rPr lang="en-US" sz="2400" dirty="0" err="1" smtClean="0"/>
              <a:t>GitHub</a:t>
            </a:r>
            <a:r>
              <a:rPr lang="en-US" sz="2400" dirty="0" smtClean="0"/>
              <a:t> account, and create a new repository. The name of the repository will be "</a:t>
            </a:r>
            <a:r>
              <a:rPr lang="en-US" sz="2400" dirty="0" err="1" smtClean="0"/>
              <a:t>Firstclass</a:t>
            </a:r>
            <a:r>
              <a:rPr lang="en-US" sz="2400" dirty="0" smtClean="0"/>
              <a:t>”</a:t>
            </a:r>
          </a:p>
          <a:p>
            <a:pPr>
              <a:buNone/>
            </a:pPr>
            <a:r>
              <a:rPr lang="en-IN" sz="2400" b="1" dirty="0" smtClean="0"/>
              <a:t>12.</a:t>
            </a:r>
            <a:r>
              <a:rPr lang="en-US" sz="2000" dirty="0" smtClean="0"/>
              <a:t> </a:t>
            </a:r>
            <a:r>
              <a:rPr lang="en-US" sz="2400" dirty="0" smtClean="0"/>
              <a:t>Copy the "</a:t>
            </a:r>
            <a:r>
              <a:rPr lang="en-US" sz="2400" dirty="0" err="1" smtClean="0"/>
              <a:t>git</a:t>
            </a:r>
            <a:r>
              <a:rPr lang="en-US" sz="2400" dirty="0" smtClean="0"/>
              <a:t> remote add origin" URL.</a:t>
            </a:r>
          </a:p>
          <a:p>
            <a:pPr>
              <a:buNone/>
            </a:pPr>
            <a:r>
              <a:rPr lang="en-IN" sz="2400" dirty="0" smtClean="0"/>
              <a:t>13.</a:t>
            </a:r>
            <a:r>
              <a:rPr lang="en-US" sz="2400" dirty="0" smtClean="0"/>
              <a:t> Now, let's push the content on to the remote repository.</a:t>
            </a:r>
          </a:p>
          <a:p>
            <a:r>
              <a:rPr lang="en-US" sz="2400" b="1" dirty="0" err="1" smtClean="0"/>
              <a:t>git</a:t>
            </a:r>
            <a:r>
              <a:rPr lang="en-US" sz="2400" b="1" dirty="0" smtClean="0"/>
              <a:t> push -u origin master</a:t>
            </a:r>
          </a:p>
        </p:txBody>
      </p:sp>
      <p:sp>
        <p:nvSpPr>
          <p:cNvPr id="4" name="Footer Placeholder 3">
            <a:extLst>
              <a:ext uri="{FF2B5EF4-FFF2-40B4-BE49-F238E27FC236}">
                <a16:creationId xmlns="" xmlns:a16="http://schemas.microsoft.com/office/drawing/2014/main" id="{50140C53-87D5-4ED6-B46D-2FC0034B3750}"/>
              </a:ext>
            </a:extLst>
          </p:cNvPr>
          <p:cNvSpPr>
            <a:spLocks noGrp="1"/>
          </p:cNvSpPr>
          <p:nvPr>
            <p:ph type="ftr" sz="quarter" idx="4294967295"/>
          </p:nvPr>
        </p:nvSpPr>
        <p:spPr>
          <a:xfrm>
            <a:off x="4037549" y="6356351"/>
            <a:ext cx="4113728" cy="365125"/>
          </a:xfrm>
          <a:prstGeom prst="rect">
            <a:avLst/>
          </a:prstGeom>
        </p:spPr>
        <p:txBody>
          <a:bodyPr/>
          <a:lstStyle/>
          <a:p>
            <a:r>
              <a:rPr lang="en-US"/>
              <a:t>Dr. G. Sanjiv Rao, Associate Professor, College of Informatics,  Bule Hora University </a:t>
            </a:r>
          </a:p>
        </p:txBody>
      </p:sp>
    </p:spTree>
    <p:extLst>
      <p:ext uri="{BB962C8B-B14F-4D97-AF65-F5344CB8AC3E}">
        <p14:creationId xmlns="" xmlns:p14="http://schemas.microsoft.com/office/powerpoint/2010/main" val="2037866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dirty="0" err="1" smtClean="0"/>
              <a:t>Git</a:t>
            </a:r>
            <a:endParaRPr lang="en-US" b="1" dirty="0"/>
          </a:p>
        </p:txBody>
      </p:sp>
      <p:sp>
        <p:nvSpPr>
          <p:cNvPr id="4" name="Content Placeholder 3"/>
          <p:cNvSpPr>
            <a:spLocks noGrp="1"/>
          </p:cNvSpPr>
          <p:nvPr>
            <p:ph idx="1"/>
          </p:nvPr>
        </p:nvSpPr>
        <p:spPr/>
        <p:txBody>
          <a:bodyPr/>
          <a:lstStyle/>
          <a:p>
            <a:pPr>
              <a:buNone/>
            </a:pPr>
            <a:r>
              <a:rPr lang="en-US" dirty="0" smtClean="0"/>
              <a:t>14.The repository is created on the server, and the content is pushed into that repository. It links the master branch on the local repository to the master branch on the server.</a:t>
            </a:r>
          </a:p>
          <a:p>
            <a:pPr>
              <a:buNone/>
            </a:pPr>
            <a:r>
              <a:rPr lang="en-IN" dirty="0" smtClean="0"/>
              <a:t>15.</a:t>
            </a:r>
            <a:r>
              <a:rPr lang="en-US" dirty="0" smtClean="0"/>
              <a:t> Next, refresh the </a:t>
            </a:r>
            <a:r>
              <a:rPr lang="en-US" dirty="0" err="1" smtClean="0"/>
              <a:t>GitHub</a:t>
            </a:r>
            <a:r>
              <a:rPr lang="en-US" dirty="0" smtClean="0"/>
              <a:t> page, and you can find all the commits there.</a:t>
            </a:r>
          </a:p>
          <a:p>
            <a:r>
              <a:rPr lang="en-US" dirty="0" smtClean="0"/>
              <a:t>Each commit has a hash ID, which contains the details of each commit.</a:t>
            </a:r>
          </a:p>
          <a:p>
            <a:r>
              <a:rPr lang="en-US" dirty="0" smtClean="0"/>
              <a:t>You can open each notepad and check the content inside.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Apply git pull request from git bash and check whether the files are updated or not</a:t>
            </a:r>
          </a:p>
          <a:p>
            <a:pPr>
              <a:buNone/>
            </a:pPr>
            <a:r>
              <a:rPr lang="en-IN" b="1" dirty="0" smtClean="0"/>
              <a:t>Git pull</a:t>
            </a:r>
          </a:p>
          <a:p>
            <a:pPr>
              <a:buNone/>
            </a:pPr>
            <a:r>
              <a:rPr lang="en-IN" b="1" dirty="0" smtClean="0"/>
              <a:t>Notepad filename.txt</a:t>
            </a:r>
          </a:p>
          <a:p>
            <a:r>
              <a:rPr lang="en-IN" dirty="0" smtClean="0"/>
              <a:t>Again do modifications and commit change and repeat the same process.</a:t>
            </a:r>
            <a:endParaRPr lang="en-US" dirty="0"/>
          </a:p>
        </p:txBody>
      </p:sp>
      <p:sp>
        <p:nvSpPr>
          <p:cNvPr id="3" name="Title 2"/>
          <p:cNvSpPr>
            <a:spLocks noGrp="1"/>
          </p:cNvSpPr>
          <p:nvPr>
            <p:ph type="title"/>
          </p:nvPr>
        </p:nvSpPr>
        <p:spPr/>
        <p:txBody>
          <a:bodyPr/>
          <a:lstStyle/>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1026" name="Picture 2" descr="PPT - INTRODUCTION PowerPoint Presentation, free download - ID:2219477"/>
          <p:cNvPicPr>
            <a:picLocks noChangeAspect="1" noChangeArrowheads="1"/>
          </p:cNvPicPr>
          <p:nvPr/>
        </p:nvPicPr>
        <p:blipFill>
          <a:blip r:embed="rId2"/>
          <a:srcRect/>
          <a:stretch>
            <a:fillRect/>
          </a:stretch>
        </p:blipFill>
        <p:spPr bwMode="auto">
          <a:xfrm>
            <a:off x="684212" y="609600"/>
            <a:ext cx="10972800" cy="57912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07868" y="457200"/>
            <a:ext cx="11173090" cy="990600"/>
          </a:xfrm>
        </p:spPr>
        <p:txBody>
          <a:bodyPr>
            <a:normAutofit/>
          </a:bodyPr>
          <a:lstStyle/>
          <a:p>
            <a:pPr algn="ctr"/>
            <a:r>
              <a:rPr lang="en-US" dirty="0"/>
              <a:t> 	</a:t>
            </a:r>
            <a:r>
              <a:rPr lang="en-US" b="1" dirty="0" err="1" smtClean="0"/>
              <a:t>GitHub</a:t>
            </a:r>
            <a:endParaRPr lang="en-US" b="1" dirty="0"/>
          </a:p>
        </p:txBody>
      </p:sp>
      <p:sp>
        <p:nvSpPr>
          <p:cNvPr id="4100" name="Rectangle 3"/>
          <p:cNvSpPr>
            <a:spLocks noGrp="1" noChangeArrowheads="1"/>
          </p:cNvSpPr>
          <p:nvPr>
            <p:ph type="body" idx="1"/>
          </p:nvPr>
        </p:nvSpPr>
        <p:spPr>
          <a:xfrm>
            <a:off x="507867" y="1295400"/>
            <a:ext cx="10969943" cy="5257800"/>
          </a:xfrm>
        </p:spPr>
        <p:txBody>
          <a:bodyPr>
            <a:normAutofit fontScale="62500" lnSpcReduction="20000"/>
          </a:bodyPr>
          <a:lstStyle/>
          <a:p>
            <a:pPr>
              <a:lnSpc>
                <a:spcPct val="150000"/>
              </a:lnSpc>
              <a:buNone/>
              <a:tabLst>
                <a:tab pos="6178550" algn="l"/>
              </a:tabLst>
            </a:pPr>
            <a:r>
              <a:rPr lang="en-US" sz="2400" dirty="0" smtClean="0"/>
              <a:t>when we were developers and writing code as part of a team we encountered recurring problems that were for the most part as follows: </a:t>
            </a:r>
          </a:p>
          <a:p>
            <a:pPr>
              <a:lnSpc>
                <a:spcPct val="150000"/>
              </a:lnSpc>
              <a:tabLst>
                <a:tab pos="6178550" algn="l"/>
              </a:tabLst>
            </a:pPr>
            <a:r>
              <a:rPr lang="en-US" sz="2400" dirty="0" smtClean="0"/>
              <a:t>How to share my code with my team members </a:t>
            </a:r>
          </a:p>
          <a:p>
            <a:pPr>
              <a:lnSpc>
                <a:spcPct val="150000"/>
              </a:lnSpc>
              <a:tabLst>
                <a:tab pos="6178550" algn="l"/>
              </a:tabLst>
            </a:pPr>
            <a:r>
              <a:rPr lang="en-US" sz="2400" dirty="0" smtClean="0"/>
              <a:t>How to version the update of my code </a:t>
            </a:r>
          </a:p>
          <a:p>
            <a:pPr>
              <a:lnSpc>
                <a:spcPct val="150000"/>
              </a:lnSpc>
              <a:tabLst>
                <a:tab pos="6178550" algn="l"/>
              </a:tabLst>
            </a:pPr>
            <a:r>
              <a:rPr lang="en-US" sz="2400" dirty="0" smtClean="0"/>
              <a:t>How to track changes to my code </a:t>
            </a:r>
          </a:p>
          <a:p>
            <a:pPr>
              <a:lnSpc>
                <a:spcPct val="150000"/>
              </a:lnSpc>
              <a:tabLst>
                <a:tab pos="6178550" algn="l"/>
              </a:tabLst>
            </a:pPr>
            <a:r>
              <a:rPr lang="en-US" sz="2400" dirty="0" smtClean="0"/>
              <a:t>How to retrieve an old state of my code or part of it</a:t>
            </a:r>
          </a:p>
          <a:p>
            <a:pPr>
              <a:lnSpc>
                <a:spcPct val="150000"/>
              </a:lnSpc>
              <a:buNone/>
              <a:tabLst>
                <a:tab pos="6178550" algn="l"/>
              </a:tabLst>
            </a:pPr>
            <a:r>
              <a:rPr lang="en-US" sz="2400" dirty="0" smtClean="0"/>
              <a:t>These issues have been solved with the emergence of source code managers, also called a Version Control System (VCS)</a:t>
            </a:r>
          </a:p>
          <a:p>
            <a:pPr>
              <a:lnSpc>
                <a:spcPct val="150000"/>
              </a:lnSpc>
              <a:buNone/>
              <a:tabLst>
                <a:tab pos="6178550" algn="l"/>
              </a:tabLst>
            </a:pPr>
            <a:r>
              <a:rPr lang="en-US" sz="2400" dirty="0" smtClean="0"/>
              <a:t>The goals of these </a:t>
            </a:r>
            <a:r>
              <a:rPr lang="en-US" sz="2400" dirty="0" err="1" smtClean="0"/>
              <a:t>VCSes</a:t>
            </a:r>
            <a:r>
              <a:rPr lang="en-US" sz="2400" dirty="0" smtClean="0"/>
              <a:t> are mainly to do the following: </a:t>
            </a:r>
          </a:p>
          <a:p>
            <a:pPr>
              <a:lnSpc>
                <a:spcPct val="150000"/>
              </a:lnSpc>
              <a:tabLst>
                <a:tab pos="6178550" algn="l"/>
              </a:tabLst>
            </a:pPr>
            <a:r>
              <a:rPr lang="en-US" sz="2400" dirty="0" smtClean="0"/>
              <a:t>Allow collaboration of developers' code. </a:t>
            </a:r>
          </a:p>
          <a:p>
            <a:pPr>
              <a:lnSpc>
                <a:spcPct val="150000"/>
              </a:lnSpc>
              <a:tabLst>
                <a:tab pos="6178550" algn="l"/>
              </a:tabLst>
            </a:pPr>
            <a:r>
              <a:rPr lang="en-US" sz="2400" dirty="0" smtClean="0"/>
              <a:t>Retrieve the code. </a:t>
            </a:r>
          </a:p>
          <a:p>
            <a:pPr>
              <a:lnSpc>
                <a:spcPct val="150000"/>
              </a:lnSpc>
              <a:tabLst>
                <a:tab pos="6178550" algn="l"/>
              </a:tabLst>
            </a:pPr>
            <a:r>
              <a:rPr lang="en-US" sz="2400" dirty="0" smtClean="0"/>
              <a:t>Version the code. </a:t>
            </a:r>
          </a:p>
          <a:p>
            <a:pPr>
              <a:lnSpc>
                <a:spcPct val="150000"/>
              </a:lnSpc>
              <a:tabLst>
                <a:tab pos="6178550" algn="l"/>
              </a:tabLst>
            </a:pPr>
            <a:r>
              <a:rPr lang="en-US" sz="2400" dirty="0" smtClean="0"/>
              <a:t>Track code changes.</a:t>
            </a:r>
          </a:p>
          <a:p>
            <a:pPr>
              <a:lnSpc>
                <a:spcPct val="150000"/>
              </a:lnSpc>
              <a:buNone/>
              <a:tabLst>
                <a:tab pos="6178550" algn="l"/>
              </a:tabLst>
            </a:pPr>
            <a:r>
              <a:rPr lang="en-US" sz="2400" dirty="0" smtClean="0"/>
              <a:t>we will see how to use one of the best-known </a:t>
            </a:r>
            <a:r>
              <a:rPr lang="en-US" sz="2400" dirty="0" err="1" smtClean="0"/>
              <a:t>VCSes</a:t>
            </a:r>
            <a:r>
              <a:rPr lang="en-US" sz="2400" dirty="0" smtClean="0"/>
              <a:t>, which is </a:t>
            </a:r>
            <a:r>
              <a:rPr lang="en-US" sz="2400" dirty="0" err="1" smtClean="0"/>
              <a:t>Git</a:t>
            </a:r>
            <a:r>
              <a:rPr lang="en-US" sz="2400" dirty="0" smtClean="0"/>
              <a:t>. </a:t>
            </a:r>
            <a:endParaRPr lang="en-US" sz="2400"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061"/>
          <p:cNvSpPr>
            <a:spLocks noGrp="1" noChangeArrowheads="1"/>
          </p:cNvSpPr>
          <p:nvPr>
            <p:ph type="sldNum" sz="quarter" idx="4294967295"/>
          </p:nvPr>
        </p:nvSpPr>
        <p:spPr>
          <a:xfrm>
            <a:off x="9649486" y="6477000"/>
            <a:ext cx="2539339" cy="381000"/>
          </a:xfrm>
          <a:prstGeom prst="rect">
            <a:avLst/>
          </a:prstGeom>
          <a:noFill/>
        </p:spPr>
        <p:txBody>
          <a:bodyPr/>
          <a:lstStyle/>
          <a:p>
            <a:endParaRPr lang="en-US" dirty="0"/>
          </a:p>
        </p:txBody>
      </p:sp>
      <p:sp>
        <p:nvSpPr>
          <p:cNvPr id="7171" name="Rectangle 2"/>
          <p:cNvSpPr>
            <a:spLocks noGrp="1" noChangeArrowheads="1"/>
          </p:cNvSpPr>
          <p:nvPr>
            <p:ph type="title"/>
          </p:nvPr>
        </p:nvSpPr>
        <p:spPr>
          <a:xfrm>
            <a:off x="0" y="304800"/>
            <a:ext cx="12188825" cy="685800"/>
          </a:xfrm>
        </p:spPr>
        <p:txBody>
          <a:bodyPr>
            <a:normAutofit fontScale="90000"/>
          </a:bodyPr>
          <a:lstStyle/>
          <a:p>
            <a:pPr algn="ctr" eaLnBrk="1" hangingPunct="1"/>
            <a:r>
              <a:rPr lang="en-US" sz="3200" dirty="0"/>
              <a:t>	</a:t>
            </a:r>
            <a:br>
              <a:rPr lang="en-US" sz="3200" dirty="0"/>
            </a:br>
            <a:r>
              <a:rPr lang="en-US" sz="3200" b="1" dirty="0" smtClean="0"/>
              <a:t>VCS</a:t>
            </a:r>
            <a:endParaRPr lang="en-US" b="1" dirty="0"/>
          </a:p>
        </p:txBody>
      </p:sp>
      <p:sp>
        <p:nvSpPr>
          <p:cNvPr id="7172" name="Rectangle 3"/>
          <p:cNvSpPr>
            <a:spLocks noGrp="1" noChangeArrowheads="1"/>
          </p:cNvSpPr>
          <p:nvPr>
            <p:ph type="body" idx="1"/>
          </p:nvPr>
        </p:nvSpPr>
        <p:spPr>
          <a:xfrm>
            <a:off x="406294" y="1295400"/>
            <a:ext cx="11173090" cy="4946650"/>
          </a:xfrm>
        </p:spPr>
        <p:txBody>
          <a:bodyPr>
            <a:normAutofit fontScale="92500" lnSpcReduction="10000"/>
          </a:bodyPr>
          <a:lstStyle/>
          <a:p>
            <a:pPr>
              <a:lnSpc>
                <a:spcPct val="140000"/>
              </a:lnSpc>
              <a:buNone/>
            </a:pPr>
            <a:r>
              <a:rPr lang="en-US" sz="2400" dirty="0" smtClean="0"/>
              <a:t>There are two types of VCS: </a:t>
            </a:r>
            <a:r>
              <a:rPr lang="en-US" sz="2400" dirty="0" err="1" smtClean="0"/>
              <a:t>i</a:t>
            </a:r>
            <a:r>
              <a:rPr lang="en-US" sz="2400" dirty="0" smtClean="0"/>
              <a:t>)Centralized and ii)Distributed systems.</a:t>
            </a:r>
          </a:p>
          <a:p>
            <a:pPr>
              <a:lnSpc>
                <a:spcPct val="140000"/>
              </a:lnSpc>
              <a:buNone/>
            </a:pPr>
            <a:r>
              <a:rPr lang="en-US" sz="2400" dirty="0" err="1" smtClean="0"/>
              <a:t>i</a:t>
            </a:r>
            <a:r>
              <a:rPr lang="en-US" sz="2400" dirty="0" smtClean="0"/>
              <a:t>)centralized systems:</a:t>
            </a:r>
          </a:p>
          <a:p>
            <a:pPr>
              <a:lnSpc>
                <a:spcPct val="140000"/>
              </a:lnSpc>
              <a:buFont typeface="Wingdings" pitchFamily="2" charset="2"/>
              <a:buChar char="Ø"/>
            </a:pPr>
            <a:r>
              <a:rPr lang="en-US" sz="2400" dirty="0" smtClean="0"/>
              <a:t>These systems consist of a remote server that centralizes the code of all developers.</a:t>
            </a:r>
          </a:p>
          <a:p>
            <a:pPr>
              <a:lnSpc>
                <a:spcPct val="140000"/>
              </a:lnSpc>
              <a:buFont typeface="Wingdings" pitchFamily="2" charset="2"/>
              <a:buChar char="Ø"/>
            </a:pPr>
            <a:r>
              <a:rPr lang="en-US" sz="2400" dirty="0" smtClean="0"/>
              <a:t>All developers can archive and retrieve their code on the remote server.</a:t>
            </a:r>
          </a:p>
          <a:p>
            <a:pPr>
              <a:lnSpc>
                <a:spcPct val="140000"/>
              </a:lnSpc>
              <a:buNone/>
            </a:pPr>
            <a:r>
              <a:rPr lang="en-US" sz="2400" dirty="0" smtClean="0"/>
              <a:t>Drawbacks:</a:t>
            </a:r>
          </a:p>
          <a:p>
            <a:pPr>
              <a:lnSpc>
                <a:spcPct val="140000"/>
              </a:lnSpc>
            </a:pPr>
            <a:r>
              <a:rPr lang="en-US" sz="2400" dirty="0" smtClean="0"/>
              <a:t>In case of no connection (for a network problem or internet disconnection) between the developers and the remote server, no more archiving or code recovery actions can be performed.</a:t>
            </a:r>
          </a:p>
          <a:p>
            <a:pPr>
              <a:lnSpc>
                <a:spcPct val="140000"/>
              </a:lnSpc>
            </a:pPr>
            <a:r>
              <a:rPr lang="en-US" sz="2400" dirty="0" smtClean="0"/>
              <a:t> If the remote server no longer works, the code, as well as the history, will be lost.</a:t>
            </a:r>
            <a:endParaRPr lang="en-US" sz="2400" dirty="0"/>
          </a:p>
        </p:txBody>
      </p:sp>
      <p:pic>
        <p:nvPicPr>
          <p:cNvPr id="1026" name="Picture 2"/>
          <p:cNvPicPr>
            <a:picLocks noChangeAspect="1" noChangeArrowheads="1"/>
          </p:cNvPicPr>
          <p:nvPr/>
        </p:nvPicPr>
        <p:blipFill>
          <a:blip r:embed="rId3"/>
          <a:srcRect/>
          <a:stretch>
            <a:fillRect/>
          </a:stretch>
        </p:blipFill>
        <p:spPr bwMode="auto">
          <a:xfrm>
            <a:off x="8880494" y="585479"/>
            <a:ext cx="2714644" cy="198708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dirty="0" smtClean="0"/>
              <a:t>VCS</a:t>
            </a:r>
            <a:endParaRPr lang="en-US" dirty="0"/>
          </a:p>
        </p:txBody>
      </p:sp>
      <p:sp>
        <p:nvSpPr>
          <p:cNvPr id="4" name="Content Placeholder 3"/>
          <p:cNvSpPr>
            <a:spLocks noGrp="1"/>
          </p:cNvSpPr>
          <p:nvPr>
            <p:ph idx="1"/>
          </p:nvPr>
        </p:nvSpPr>
        <p:spPr/>
        <p:txBody>
          <a:bodyPr>
            <a:normAutofit/>
          </a:bodyPr>
          <a:lstStyle/>
          <a:p>
            <a:pPr>
              <a:buNone/>
            </a:pPr>
            <a:r>
              <a:rPr lang="en-US" dirty="0" smtClean="0"/>
              <a:t>ii)Distributed system:</a:t>
            </a:r>
          </a:p>
          <a:p>
            <a:r>
              <a:rPr lang="en-US" dirty="0" smtClean="0"/>
              <a:t>These systems consist of a remote repository and a local copy of this repository on each developer's local machine.</a:t>
            </a:r>
          </a:p>
          <a:p>
            <a:r>
              <a:rPr lang="en-US" dirty="0" smtClean="0"/>
              <a:t>with this distributed system, even in the event of disconnection from the remote repository, the developer can continue to work with the local repository, and synchronization will be done when the remote repository is accessible again.</a:t>
            </a:r>
          </a:p>
          <a:p>
            <a:r>
              <a:rPr lang="en-US" dirty="0" err="1" smtClean="0"/>
              <a:t>Git</a:t>
            </a:r>
            <a:r>
              <a:rPr lang="en-US" dirty="0" smtClean="0"/>
              <a:t> is, therefore, a distributed CVS that was created in 2005 by </a:t>
            </a:r>
            <a:r>
              <a:rPr lang="en-US" dirty="0" err="1" smtClean="0"/>
              <a:t>Linus</a:t>
            </a:r>
            <a:r>
              <a:rPr lang="en-US" dirty="0" smtClean="0"/>
              <a:t> </a:t>
            </a:r>
            <a:r>
              <a:rPr lang="en-US" dirty="0" err="1" smtClean="0"/>
              <a:t>Torvalds</a:t>
            </a:r>
            <a:r>
              <a:rPr lang="en-US" dirty="0" smtClean="0"/>
              <a:t> and the Linux development community.</a:t>
            </a:r>
            <a:endParaRPr lang="en-US" dirty="0"/>
          </a:p>
        </p:txBody>
      </p:sp>
      <p:pic>
        <p:nvPicPr>
          <p:cNvPr id="2050" name="Picture 2"/>
          <p:cNvPicPr>
            <a:picLocks noChangeAspect="1" noChangeArrowheads="1"/>
          </p:cNvPicPr>
          <p:nvPr/>
        </p:nvPicPr>
        <p:blipFill>
          <a:blip r:embed="rId2"/>
          <a:srcRect/>
          <a:stretch>
            <a:fillRect/>
          </a:stretch>
        </p:blipFill>
        <p:spPr bwMode="auto">
          <a:xfrm>
            <a:off x="8023238" y="5072074"/>
            <a:ext cx="2653831" cy="15811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err="1" smtClean="0">
                <a:solidFill>
                  <a:schemeClr val="accent6">
                    <a:lumMod val="50000"/>
                  </a:schemeClr>
                </a:solidFill>
                <a:latin typeface="Times New Roman" pitchFamily="18" charset="0"/>
                <a:cs typeface="Times New Roman" pitchFamily="18" charset="0"/>
              </a:rPr>
              <a:t>Git</a:t>
            </a:r>
            <a:endParaRPr lang="en-IN" sz="3200" dirty="0">
              <a:solidFill>
                <a:schemeClr val="accent6">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err="1" smtClean="0"/>
              <a:t>Git</a:t>
            </a:r>
            <a:r>
              <a:rPr lang="en-US" sz="2400" dirty="0" smtClean="0"/>
              <a:t> is a free, cross-platform tool, and it can be installed on a local machine for people who manipulate code, that is, in client mode, but can also be installed on servers to host and manage remote repositories.</a:t>
            </a:r>
          </a:p>
          <a:p>
            <a:r>
              <a:rPr lang="en-US" sz="2400" dirty="0" err="1" smtClean="0"/>
              <a:t>Git</a:t>
            </a:r>
            <a:r>
              <a:rPr lang="en-US" sz="2400" dirty="0" smtClean="0"/>
              <a:t> is a command-line tool with a multitude of options.</a:t>
            </a:r>
          </a:p>
          <a:p>
            <a:r>
              <a:rPr lang="en-US" sz="2400" dirty="0" smtClean="0"/>
              <a:t>there are many graphical tools, such as </a:t>
            </a:r>
            <a:r>
              <a:rPr lang="en-US" sz="2400" dirty="0" err="1" smtClean="0"/>
              <a:t>Git</a:t>
            </a:r>
            <a:r>
              <a:rPr lang="en-US" sz="2400" dirty="0" smtClean="0"/>
              <a:t> GUI, </a:t>
            </a:r>
            <a:r>
              <a:rPr lang="en-US" sz="2400" dirty="0" err="1" smtClean="0"/>
              <a:t>Git</a:t>
            </a:r>
            <a:r>
              <a:rPr lang="en-US" sz="2400" dirty="0" smtClean="0"/>
              <a:t> Kraken, </a:t>
            </a:r>
            <a:r>
              <a:rPr lang="en-US" sz="2400" dirty="0" err="1" smtClean="0"/>
              <a:t>GitHub</a:t>
            </a:r>
            <a:r>
              <a:rPr lang="en-US" sz="2400" dirty="0" smtClean="0"/>
              <a:t> desktop, or </a:t>
            </a:r>
            <a:r>
              <a:rPr lang="en-US" sz="2400" dirty="0" err="1" smtClean="0"/>
              <a:t>SourceTree</a:t>
            </a:r>
            <a:r>
              <a:rPr lang="en-US" sz="2400" dirty="0" smtClean="0"/>
              <a:t>, that allow you to interact with </a:t>
            </a:r>
            <a:r>
              <a:rPr lang="en-US" sz="2400" dirty="0" err="1" smtClean="0"/>
              <a:t>Git</a:t>
            </a:r>
            <a:r>
              <a:rPr lang="en-US" sz="2400" dirty="0" smtClean="0"/>
              <a:t> operations more easily and graphically without having to use command lines.</a:t>
            </a:r>
          </a:p>
          <a:p>
            <a:r>
              <a:rPr lang="en-US" sz="2400" dirty="0" smtClean="0"/>
              <a:t>For remote repositories, there are several clouds and free solutions such as </a:t>
            </a:r>
            <a:r>
              <a:rPr lang="en-US" sz="2400" dirty="0" err="1" smtClean="0"/>
              <a:t>GitHub</a:t>
            </a:r>
            <a:r>
              <a:rPr lang="en-US" sz="2400" dirty="0" smtClean="0"/>
              <a:t>, </a:t>
            </a:r>
            <a:r>
              <a:rPr lang="en-US" sz="2400" dirty="0" err="1" smtClean="0"/>
              <a:t>GitLab</a:t>
            </a:r>
            <a:r>
              <a:rPr lang="en-US" sz="2400" dirty="0" smtClean="0"/>
              <a:t>, Azure </a:t>
            </a:r>
            <a:r>
              <a:rPr lang="en-US" sz="2400" dirty="0" err="1" smtClean="0"/>
              <a:t>DevOps</a:t>
            </a:r>
            <a:r>
              <a:rPr lang="en-US" sz="2400" dirty="0" smtClean="0"/>
              <a:t>, or </a:t>
            </a:r>
            <a:r>
              <a:rPr lang="en-US" sz="2400" dirty="0" err="1" smtClean="0"/>
              <a:t>Bitbucket</a:t>
            </a:r>
            <a:r>
              <a:rPr lang="en-US" sz="2400" dirty="0" smtClean="0"/>
              <a:t> cloud</a:t>
            </a:r>
            <a:endParaRPr lang="en-IN" sz="2400" dirty="0"/>
          </a:p>
        </p:txBody>
      </p:sp>
      <p:sp>
        <p:nvSpPr>
          <p:cNvPr id="4" name="Slide Number Placeholder 3"/>
          <p:cNvSpPr>
            <a:spLocks noGrp="1"/>
          </p:cNvSpPr>
          <p:nvPr>
            <p:ph type="sldNum" sz="quarter" idx="4294967295"/>
          </p:nvPr>
        </p:nvSpPr>
        <p:spPr>
          <a:xfrm>
            <a:off x="8735325" y="6356351"/>
            <a:ext cx="2844059" cy="365125"/>
          </a:xfrm>
          <a:prstGeom prst="rect">
            <a:avLst/>
          </a:prstGeom>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061"/>
          <p:cNvSpPr>
            <a:spLocks noGrp="1" noChangeArrowheads="1"/>
          </p:cNvSpPr>
          <p:nvPr>
            <p:ph type="sldNum" sz="quarter" idx="4294967295"/>
          </p:nvPr>
        </p:nvSpPr>
        <p:spPr>
          <a:xfrm>
            <a:off x="9649486" y="6477000"/>
            <a:ext cx="2539339" cy="381000"/>
          </a:xfrm>
          <a:prstGeom prst="rect">
            <a:avLst/>
          </a:prstGeom>
          <a:noFill/>
        </p:spPr>
        <p:txBody>
          <a:bodyPr/>
          <a:lstStyle/>
          <a:p>
            <a:endParaRPr lang="en-US" dirty="0"/>
          </a:p>
        </p:txBody>
      </p:sp>
      <p:sp>
        <p:nvSpPr>
          <p:cNvPr id="11267" name="Rectangle 2"/>
          <p:cNvSpPr>
            <a:spLocks noGrp="1" noChangeArrowheads="1"/>
          </p:cNvSpPr>
          <p:nvPr>
            <p:ph type="title"/>
          </p:nvPr>
        </p:nvSpPr>
        <p:spPr>
          <a:xfrm>
            <a:off x="1159631" y="533400"/>
            <a:ext cx="9556377" cy="762000"/>
          </a:xfrm>
        </p:spPr>
        <p:txBody>
          <a:bodyPr>
            <a:normAutofit/>
          </a:bodyPr>
          <a:lstStyle/>
          <a:p>
            <a:pPr algn="ctr"/>
            <a:r>
              <a:rPr lang="en-US" b="1" dirty="0" err="1" smtClean="0"/>
              <a:t>Git</a:t>
            </a:r>
            <a:r>
              <a:rPr lang="en-US" b="1" dirty="0" smtClean="0"/>
              <a:t> installation</a:t>
            </a:r>
            <a:endParaRPr lang="en-US" b="1" dirty="0"/>
          </a:p>
        </p:txBody>
      </p:sp>
      <p:sp>
        <p:nvSpPr>
          <p:cNvPr id="11268" name="Rectangle 3"/>
          <p:cNvSpPr>
            <a:spLocks noGrp="1" noChangeArrowheads="1"/>
          </p:cNvSpPr>
          <p:nvPr>
            <p:ph type="body" idx="1"/>
          </p:nvPr>
        </p:nvSpPr>
        <p:spPr>
          <a:xfrm>
            <a:off x="507868" y="1371600"/>
            <a:ext cx="11071516" cy="5105400"/>
          </a:xfrm>
        </p:spPr>
        <p:txBody>
          <a:bodyPr/>
          <a:lstStyle/>
          <a:p>
            <a:pPr>
              <a:lnSpc>
                <a:spcPct val="110000"/>
              </a:lnSpc>
              <a:buNone/>
            </a:pPr>
            <a:r>
              <a:rPr lang="en-US" dirty="0" smtClean="0"/>
              <a:t>To install on a Windows machine manually, we must download the </a:t>
            </a:r>
            <a:r>
              <a:rPr lang="en-US" dirty="0" err="1" smtClean="0"/>
              <a:t>Git</a:t>
            </a:r>
            <a:r>
              <a:rPr lang="en-US" dirty="0" smtClean="0"/>
              <a:t> for Windows tool executable from </a:t>
            </a:r>
            <a:r>
              <a:rPr lang="en-US" b="1" dirty="0" smtClean="0"/>
              <a:t>https://gitforwindows.org/ </a:t>
            </a:r>
            <a:r>
              <a:rPr lang="en-US" dirty="0" smtClean="0"/>
              <a:t>and, once downloaded, we click on the executable file and follow the following different configuration steps during the installation:</a:t>
            </a:r>
            <a:endParaRPr lang="en-US" dirty="0" smtClean="0">
              <a:solidFill>
                <a:schemeClr val="accent6">
                  <a:lumMod val="50000"/>
                </a:schemeClr>
              </a:solidFill>
              <a:latin typeface="Times New Roman" pitchFamily="18" charset="0"/>
              <a:cs typeface="Times New Roman" pitchFamily="18" charset="0"/>
            </a:endParaRPr>
          </a:p>
          <a:p>
            <a:pPr>
              <a:lnSpc>
                <a:spcPct val="110000"/>
              </a:lnSpc>
              <a:buNone/>
            </a:pPr>
            <a:r>
              <a:rPr lang="en-US" dirty="0" smtClean="0"/>
              <a:t>1.Choose the integration of </a:t>
            </a:r>
            <a:r>
              <a:rPr lang="en-US" dirty="0" err="1" smtClean="0"/>
              <a:t>Git</a:t>
            </a:r>
            <a:r>
              <a:rPr lang="en-US" dirty="0" smtClean="0"/>
              <a:t> in Windows </a:t>
            </a:r>
          </a:p>
          <a:p>
            <a:pPr>
              <a:lnSpc>
                <a:spcPct val="110000"/>
              </a:lnSpc>
              <a:buNone/>
            </a:pPr>
            <a:r>
              <a:rPr lang="en-US" dirty="0" smtClean="0"/>
              <a:t> Explorer by marking the Windows Explorer </a:t>
            </a:r>
          </a:p>
          <a:p>
            <a:pPr>
              <a:lnSpc>
                <a:spcPct val="110000"/>
              </a:lnSpc>
              <a:buNone/>
            </a:pPr>
            <a:r>
              <a:rPr lang="en-US" dirty="0" smtClean="0"/>
              <a:t> integration checkbox.</a:t>
            </a:r>
            <a:endParaRPr lang="en-US" dirty="0"/>
          </a:p>
        </p:txBody>
      </p:sp>
      <p:pic>
        <p:nvPicPr>
          <p:cNvPr id="3074" name="Picture 2"/>
          <p:cNvPicPr>
            <a:picLocks noChangeAspect="1" noChangeArrowheads="1"/>
          </p:cNvPicPr>
          <p:nvPr/>
        </p:nvPicPr>
        <p:blipFill>
          <a:blip r:embed="rId3"/>
          <a:srcRect/>
          <a:stretch>
            <a:fillRect/>
          </a:stretch>
        </p:blipFill>
        <p:spPr bwMode="auto">
          <a:xfrm>
            <a:off x="7308858" y="3357562"/>
            <a:ext cx="3557591" cy="292404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061"/>
          <p:cNvSpPr txBox="1">
            <a:spLocks noGrp="1" noChangeArrowheads="1"/>
          </p:cNvSpPr>
          <p:nvPr/>
        </p:nvSpPr>
        <p:spPr bwMode="auto">
          <a:xfrm>
            <a:off x="9649486" y="6477000"/>
            <a:ext cx="2539339" cy="381000"/>
          </a:xfrm>
          <a:prstGeom prst="rect">
            <a:avLst/>
          </a:prstGeom>
          <a:noFill/>
          <a:ln w="9525">
            <a:noFill/>
            <a:miter lim="800000"/>
            <a:headEnd/>
            <a:tailEnd/>
          </a:ln>
        </p:spPr>
        <p:txBody>
          <a:bodyPr anchor="b"/>
          <a:lstStyle/>
          <a:p>
            <a:pPr algn="r"/>
            <a:endParaRPr lang="en-US" sz="1200" dirty="0"/>
          </a:p>
        </p:txBody>
      </p:sp>
      <p:sp>
        <p:nvSpPr>
          <p:cNvPr id="13315" name="Rectangle 2"/>
          <p:cNvSpPr>
            <a:spLocks noGrp="1" noChangeArrowheads="1"/>
          </p:cNvSpPr>
          <p:nvPr>
            <p:ph type="title" idx="4294967295"/>
          </p:nvPr>
        </p:nvSpPr>
        <p:spPr>
          <a:xfrm>
            <a:off x="2234618" y="228600"/>
            <a:ext cx="7516442" cy="762000"/>
          </a:xfrm>
        </p:spPr>
        <p:txBody>
          <a:bodyPr/>
          <a:lstStyle/>
          <a:p>
            <a:pPr algn="ctr"/>
            <a:r>
              <a:rPr lang="en-US" b="1" dirty="0" err="1" smtClean="0"/>
              <a:t>Git</a:t>
            </a:r>
            <a:endParaRPr lang="en-US" dirty="0"/>
          </a:p>
        </p:txBody>
      </p:sp>
      <p:sp>
        <p:nvSpPr>
          <p:cNvPr id="13316" name="Rectangle 3"/>
          <p:cNvSpPr>
            <a:spLocks noGrp="1" noChangeArrowheads="1"/>
          </p:cNvSpPr>
          <p:nvPr>
            <p:ph type="body" idx="4294967295"/>
          </p:nvPr>
        </p:nvSpPr>
        <p:spPr>
          <a:xfrm>
            <a:off x="406294" y="1371600"/>
            <a:ext cx="11173090" cy="4953000"/>
          </a:xfrm>
        </p:spPr>
        <p:txBody>
          <a:bodyPr/>
          <a:lstStyle/>
          <a:p>
            <a:pPr>
              <a:buNone/>
            </a:pPr>
            <a:r>
              <a:rPr lang="en-US" sz="2400" dirty="0" smtClean="0"/>
              <a:t>2. Choose your code editor IDE; in our case, we use </a:t>
            </a:r>
          </a:p>
          <a:p>
            <a:pPr>
              <a:buNone/>
            </a:pPr>
            <a:r>
              <a:rPr lang="en-US" sz="2400" dirty="0" smtClean="0"/>
              <a:t>    Visual Studio Code by selecting the Use Visual Studio </a:t>
            </a:r>
          </a:p>
          <a:p>
            <a:pPr>
              <a:buNone/>
            </a:pPr>
            <a:r>
              <a:rPr lang="en-US" sz="2400" dirty="0" smtClean="0"/>
              <a:t>    Code as </a:t>
            </a:r>
            <a:r>
              <a:rPr lang="en-US" sz="2400" dirty="0" err="1" smtClean="0"/>
              <a:t>Git's</a:t>
            </a:r>
            <a:r>
              <a:rPr lang="en-US" sz="2400" dirty="0" smtClean="0"/>
              <a:t> default editor option.</a:t>
            </a:r>
          </a:p>
          <a:p>
            <a:pPr>
              <a:buNone/>
            </a:pPr>
            <a:r>
              <a:rPr lang="en-US" sz="2400" dirty="0" smtClean="0">
                <a:latin typeface="Times New Roman" pitchFamily="18" charset="0"/>
                <a:cs typeface="Times New Roman" pitchFamily="18" charset="0"/>
              </a:rPr>
              <a:t>3.</a:t>
            </a:r>
            <a:r>
              <a:rPr lang="en-US" sz="2400" dirty="0" smtClean="0"/>
              <a:t>Choose the PATH environment variable option </a:t>
            </a:r>
          </a:p>
          <a:p>
            <a:pPr>
              <a:buNone/>
            </a:pPr>
            <a:r>
              <a:rPr lang="en-US" sz="2400" dirty="0" smtClean="0"/>
              <a:t>   or we can leave the default choice proposed by the </a:t>
            </a:r>
          </a:p>
          <a:p>
            <a:pPr>
              <a:buNone/>
            </a:pPr>
            <a:r>
              <a:rPr lang="en-US" sz="2400" dirty="0" smtClean="0"/>
              <a:t>   installer: </a:t>
            </a:r>
          </a:p>
          <a:p>
            <a:pPr>
              <a:buNone/>
            </a:pPr>
            <a:r>
              <a:rPr lang="en-US" sz="2400" dirty="0" smtClean="0"/>
              <a:t>4. Choose the type of HTTPS transport that we will also </a:t>
            </a:r>
          </a:p>
          <a:p>
            <a:pPr>
              <a:buNone/>
            </a:pPr>
            <a:r>
              <a:rPr lang="en-US" sz="2400" dirty="0" smtClean="0"/>
              <a:t>leave by default with the Use the </a:t>
            </a:r>
            <a:r>
              <a:rPr lang="en-US" sz="2400" dirty="0" err="1" smtClean="0"/>
              <a:t>OpenSSL</a:t>
            </a:r>
            <a:r>
              <a:rPr lang="en-US" sz="2400" dirty="0" smtClean="0"/>
              <a:t> library option: </a:t>
            </a:r>
            <a:endParaRPr lang="en-US" sz="2400" dirty="0" smtClean="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3"/>
          <a:srcRect/>
          <a:stretch>
            <a:fillRect/>
          </a:stretch>
        </p:blipFill>
        <p:spPr bwMode="auto">
          <a:xfrm>
            <a:off x="8737618" y="500042"/>
            <a:ext cx="2786082" cy="1736254"/>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8809056" y="2285992"/>
            <a:ext cx="2571768" cy="2114123"/>
          </a:xfrm>
          <a:prstGeom prst="rect">
            <a:avLst/>
          </a:prstGeom>
          <a:noFill/>
          <a:ln w="9525">
            <a:noFill/>
            <a:miter lim="800000"/>
            <a:headEnd/>
            <a:tailEnd/>
          </a:ln>
          <a:effectLst/>
        </p:spPr>
      </p:pic>
      <p:pic>
        <p:nvPicPr>
          <p:cNvPr id="4100" name="Picture 4"/>
          <p:cNvPicPr>
            <a:picLocks noChangeAspect="1" noChangeArrowheads="1"/>
          </p:cNvPicPr>
          <p:nvPr/>
        </p:nvPicPr>
        <p:blipFill>
          <a:blip r:embed="rId5"/>
          <a:srcRect/>
          <a:stretch>
            <a:fillRect/>
          </a:stretch>
        </p:blipFill>
        <p:spPr bwMode="auto">
          <a:xfrm>
            <a:off x="8737618" y="4643446"/>
            <a:ext cx="2857520" cy="173885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algn="ctr">
              <a:defRPr/>
            </a:pPr>
            <a:r>
              <a:rPr lang="en-US" b="1" dirty="0" err="1" smtClean="0"/>
              <a:t>Git</a:t>
            </a:r>
            <a:endParaRPr lang="en-US" b="1" dirty="0"/>
          </a:p>
        </p:txBody>
      </p:sp>
      <p:sp>
        <p:nvSpPr>
          <p:cNvPr id="3076" name="Rectangle 3"/>
          <p:cNvSpPr>
            <a:spLocks noGrp="1" noChangeArrowheads="1"/>
          </p:cNvSpPr>
          <p:nvPr>
            <p:ph type="body" idx="1"/>
          </p:nvPr>
        </p:nvSpPr>
        <p:spPr>
          <a:xfrm>
            <a:off x="684212" y="1428737"/>
            <a:ext cx="11049000" cy="4500593"/>
          </a:xfrm>
        </p:spPr>
        <p:txBody>
          <a:bodyPr/>
          <a:lstStyle/>
          <a:p>
            <a:pPr>
              <a:buNone/>
            </a:pPr>
            <a:r>
              <a:rPr lang="en-US" dirty="0" smtClean="0"/>
              <a:t>5. Choose the encoding of the end files; </a:t>
            </a:r>
          </a:p>
          <a:p>
            <a:pPr>
              <a:buNone/>
            </a:pPr>
            <a:r>
              <a:rPr lang="en-US" dirty="0" smtClean="0"/>
              <a:t>    we will also select the default option, </a:t>
            </a:r>
          </a:p>
          <a:p>
            <a:pPr>
              <a:buNone/>
            </a:pPr>
            <a:r>
              <a:rPr lang="en-US" dirty="0" smtClean="0"/>
              <a:t>    which archives in Unix format: </a:t>
            </a:r>
          </a:p>
          <a:p>
            <a:pPr>
              <a:buNone/>
            </a:pPr>
            <a:r>
              <a:rPr lang="en-US" dirty="0" smtClean="0"/>
              <a:t>6. Then, finish the installation configuration by clicking on the Install button. At the end of the installation, the installation utility proposes to open </a:t>
            </a:r>
            <a:r>
              <a:rPr lang="en-US" dirty="0" err="1" smtClean="0"/>
              <a:t>Git</a:t>
            </a:r>
            <a:r>
              <a:rPr lang="en-US" dirty="0" smtClean="0"/>
              <a:t> Bash, which is a command-line Terminal Linux emulator dedicated to </a:t>
            </a:r>
            <a:r>
              <a:rPr lang="en-US" dirty="0" err="1" smtClean="0"/>
              <a:t>Git</a:t>
            </a:r>
            <a:r>
              <a:rPr lang="en-US" dirty="0" smtClean="0"/>
              <a:t> commands</a:t>
            </a:r>
            <a:endParaRPr lang="en-US" b="1" dirty="0">
              <a:solidFill>
                <a:schemeClr val="folHlink"/>
              </a:solidFill>
            </a:endParaRPr>
          </a:p>
        </p:txBody>
      </p:sp>
      <p:pic>
        <p:nvPicPr>
          <p:cNvPr id="5122" name="Picture 2"/>
          <p:cNvPicPr>
            <a:picLocks noChangeAspect="1" noChangeArrowheads="1"/>
          </p:cNvPicPr>
          <p:nvPr/>
        </p:nvPicPr>
        <p:blipFill>
          <a:blip r:embed="rId2"/>
          <a:srcRect/>
          <a:stretch>
            <a:fillRect/>
          </a:stretch>
        </p:blipFill>
        <p:spPr bwMode="auto">
          <a:xfrm>
            <a:off x="8666180" y="857232"/>
            <a:ext cx="2418588" cy="2000264"/>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6237288" y="4214818"/>
            <a:ext cx="3807151" cy="25003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061"/>
          <p:cNvSpPr>
            <a:spLocks noGrp="1" noChangeArrowheads="1"/>
          </p:cNvSpPr>
          <p:nvPr>
            <p:ph type="sldNum" sz="quarter" idx="4294967295"/>
          </p:nvPr>
        </p:nvSpPr>
        <p:spPr>
          <a:xfrm>
            <a:off x="9649486" y="6477000"/>
            <a:ext cx="2539339" cy="381000"/>
          </a:xfrm>
          <a:prstGeom prst="rect">
            <a:avLst/>
          </a:prstGeom>
          <a:noFill/>
        </p:spPr>
        <p:txBody>
          <a:bodyPr/>
          <a:lstStyle/>
          <a:p>
            <a:r>
              <a:rPr lang="en-US" dirty="0"/>
              <a:t>.</a:t>
            </a:r>
          </a:p>
        </p:txBody>
      </p:sp>
      <p:sp>
        <p:nvSpPr>
          <p:cNvPr id="17411" name="Slide Number Placeholder 5"/>
          <p:cNvSpPr txBox="1">
            <a:spLocks noGrp="1"/>
          </p:cNvSpPr>
          <p:nvPr/>
        </p:nvSpPr>
        <p:spPr bwMode="auto">
          <a:xfrm>
            <a:off x="9649486" y="6477000"/>
            <a:ext cx="2539339" cy="381000"/>
          </a:xfrm>
          <a:prstGeom prst="rect">
            <a:avLst/>
          </a:prstGeom>
          <a:noFill/>
          <a:ln w="9525">
            <a:noFill/>
            <a:miter lim="800000"/>
            <a:headEnd/>
            <a:tailEnd/>
          </a:ln>
        </p:spPr>
        <p:txBody>
          <a:bodyPr anchor="b"/>
          <a:lstStyle/>
          <a:p>
            <a:pPr algn="r"/>
            <a:endParaRPr lang="en-US" sz="1200" dirty="0"/>
          </a:p>
        </p:txBody>
      </p:sp>
      <p:sp>
        <p:nvSpPr>
          <p:cNvPr id="17412" name="Rectangle 2"/>
          <p:cNvSpPr>
            <a:spLocks noGrp="1" noChangeArrowheads="1"/>
          </p:cNvSpPr>
          <p:nvPr>
            <p:ph type="title"/>
          </p:nvPr>
        </p:nvSpPr>
        <p:spPr>
          <a:xfrm>
            <a:off x="1460120" y="304800"/>
            <a:ext cx="8908846" cy="609600"/>
          </a:xfrm>
        </p:spPr>
        <p:txBody>
          <a:bodyPr>
            <a:normAutofit fontScale="90000"/>
          </a:bodyPr>
          <a:lstStyle/>
          <a:p>
            <a:pPr algn="ctr"/>
            <a:r>
              <a:rPr lang="en-US" b="1" dirty="0" err="1" smtClean="0"/>
              <a:t>Git</a:t>
            </a:r>
            <a:endParaRPr lang="en-US" dirty="0">
              <a:solidFill>
                <a:srgbClr val="170981"/>
              </a:solidFill>
            </a:endParaRPr>
          </a:p>
        </p:txBody>
      </p:sp>
      <p:sp>
        <p:nvSpPr>
          <p:cNvPr id="17413" name="Rectangle 3"/>
          <p:cNvSpPr>
            <a:spLocks noGrp="1" noChangeArrowheads="1"/>
          </p:cNvSpPr>
          <p:nvPr>
            <p:ph type="body" idx="1"/>
          </p:nvPr>
        </p:nvSpPr>
        <p:spPr>
          <a:xfrm>
            <a:off x="406294" y="1066800"/>
            <a:ext cx="11376237" cy="5410200"/>
          </a:xfrm>
        </p:spPr>
        <p:txBody>
          <a:bodyPr/>
          <a:lstStyle/>
          <a:p>
            <a:pPr marL="101600" lvl="1">
              <a:lnSpc>
                <a:spcPct val="130000"/>
              </a:lnSpc>
            </a:pPr>
            <a:r>
              <a:rPr lang="en-US" sz="2000" dirty="0" smtClean="0"/>
              <a:t>After the installation, we can immediately check the status of the </a:t>
            </a:r>
            <a:r>
              <a:rPr lang="en-US" sz="2000" dirty="0" err="1" smtClean="0"/>
              <a:t>Git</a:t>
            </a:r>
            <a:r>
              <a:rPr lang="en-US" sz="2000" dirty="0" smtClean="0"/>
              <a:t> installation directly in the </a:t>
            </a:r>
            <a:r>
              <a:rPr lang="en-US" sz="2000" dirty="0" err="1" smtClean="0"/>
              <a:t>Git</a:t>
            </a:r>
            <a:r>
              <a:rPr lang="en-US" sz="2000" dirty="0" smtClean="0"/>
              <a:t> Bash window by running the </a:t>
            </a:r>
            <a:r>
              <a:rPr lang="en-US" sz="2000" dirty="0" err="1" smtClean="0"/>
              <a:t>git</a:t>
            </a:r>
            <a:r>
              <a:rPr lang="en-US" sz="2000" dirty="0" smtClean="0"/>
              <a:t> version command.</a:t>
            </a:r>
          </a:p>
          <a:p>
            <a:pPr marL="101600" lvl="1">
              <a:lnSpc>
                <a:spcPct val="130000"/>
              </a:lnSpc>
            </a:pPr>
            <a:r>
              <a:rPr lang="en-US" sz="2000" b="1" dirty="0" smtClean="0"/>
              <a:t>Configuration </a:t>
            </a:r>
            <a:r>
              <a:rPr lang="en-US" sz="2000" b="1" dirty="0" err="1" smtClean="0"/>
              <a:t>Git</a:t>
            </a:r>
            <a:r>
              <a:rPr lang="en-US" sz="2000" b="1" dirty="0" smtClean="0"/>
              <a:t>:</a:t>
            </a:r>
          </a:p>
          <a:p>
            <a:pPr marL="101600" lvl="1">
              <a:lnSpc>
                <a:spcPct val="130000"/>
              </a:lnSpc>
            </a:pPr>
            <a:r>
              <a:rPr lang="en-US" sz="2000" dirty="0" err="1" smtClean="0"/>
              <a:t>Git</a:t>
            </a:r>
            <a:r>
              <a:rPr lang="en-US" sz="2000" dirty="0" smtClean="0"/>
              <a:t> configuration requires us to configure our username and email that will be used during code commit. To perform this configuration, we execute the following commands in a Terminal.</a:t>
            </a:r>
          </a:p>
          <a:p>
            <a:pPr marL="101600" lvl="1">
              <a:lnSpc>
                <a:spcPct val="130000"/>
              </a:lnSpc>
            </a:pPr>
            <a:r>
              <a:rPr lang="en-US" sz="2000" dirty="0" err="1" smtClean="0"/>
              <a:t>git</a:t>
            </a:r>
            <a:r>
              <a:rPr lang="en-US" sz="2000" dirty="0" smtClean="0"/>
              <a:t> </a:t>
            </a:r>
            <a:r>
              <a:rPr lang="en-US" sz="2000" dirty="0" err="1" smtClean="0"/>
              <a:t>config</a:t>
            </a:r>
            <a:r>
              <a:rPr lang="en-US" sz="2000" dirty="0" smtClean="0"/>
              <a:t> --global user.name "" </a:t>
            </a:r>
          </a:p>
          <a:p>
            <a:pPr marL="101600" lvl="1">
              <a:lnSpc>
                <a:spcPct val="130000"/>
              </a:lnSpc>
            </a:pPr>
            <a:r>
              <a:rPr lang="en-US" sz="2000" dirty="0" err="1" smtClean="0"/>
              <a:t>git</a:t>
            </a:r>
            <a:r>
              <a:rPr lang="en-US" sz="2000" dirty="0" smtClean="0"/>
              <a:t> </a:t>
            </a:r>
            <a:r>
              <a:rPr lang="en-US" sz="2000" dirty="0" err="1" smtClean="0"/>
              <a:t>config</a:t>
            </a:r>
            <a:r>
              <a:rPr lang="en-US" sz="2000" dirty="0" smtClean="0"/>
              <a:t> --global </a:t>
            </a:r>
            <a:r>
              <a:rPr lang="en-US" sz="2000" dirty="0" err="1" smtClean="0"/>
              <a:t>user.email</a:t>
            </a:r>
            <a:r>
              <a:rPr lang="en-US" sz="2000" dirty="0" smtClean="0"/>
              <a:t> "" </a:t>
            </a:r>
          </a:p>
          <a:p>
            <a:pPr marL="101600" lvl="1">
              <a:lnSpc>
                <a:spcPct val="130000"/>
              </a:lnSpc>
            </a:pPr>
            <a:r>
              <a:rPr lang="en-US" sz="2000" dirty="0" smtClean="0"/>
              <a:t>we can check the configuration values by executing the following command: </a:t>
            </a:r>
          </a:p>
          <a:p>
            <a:pPr marL="101600" lvl="1">
              <a:lnSpc>
                <a:spcPct val="130000"/>
              </a:lnSpc>
            </a:pPr>
            <a:r>
              <a:rPr lang="en-US" sz="2000" dirty="0" err="1" smtClean="0"/>
              <a:t>git</a:t>
            </a:r>
            <a:r>
              <a:rPr lang="en-US" sz="2000" dirty="0" smtClean="0"/>
              <a:t> </a:t>
            </a:r>
            <a:r>
              <a:rPr lang="en-US" sz="2000" dirty="0" err="1" smtClean="0"/>
              <a:t>config</a:t>
            </a:r>
            <a:r>
              <a:rPr lang="en-US" sz="2000" dirty="0" smtClean="0"/>
              <a:t> --global --list</a:t>
            </a:r>
            <a:endParaRPr lang="en-US" sz="2000" b="1" dirty="0"/>
          </a:p>
        </p:txBody>
      </p:sp>
      <p:pic>
        <p:nvPicPr>
          <p:cNvPr id="6146" name="Picture 2"/>
          <p:cNvPicPr>
            <a:picLocks noChangeAspect="1" noChangeArrowheads="1"/>
          </p:cNvPicPr>
          <p:nvPr/>
        </p:nvPicPr>
        <p:blipFill>
          <a:blip r:embed="rId3"/>
          <a:srcRect/>
          <a:stretch>
            <a:fillRect/>
          </a:stretch>
        </p:blipFill>
        <p:spPr bwMode="auto">
          <a:xfrm>
            <a:off x="8737619" y="1500174"/>
            <a:ext cx="2714644" cy="1041233"/>
          </a:xfrm>
          <a:prstGeom prst="rect">
            <a:avLst/>
          </a:prstGeom>
          <a:noFill/>
          <a:ln w="9525">
            <a:noFill/>
            <a:miter lim="800000"/>
            <a:headEnd/>
            <a:tailEnd/>
          </a:ln>
          <a:effectLst/>
        </p:spPr>
      </p:pic>
      <p:pic>
        <p:nvPicPr>
          <p:cNvPr id="6147" name="Picture 3"/>
          <p:cNvPicPr>
            <a:picLocks noChangeAspect="1" noChangeArrowheads="1"/>
          </p:cNvPicPr>
          <p:nvPr/>
        </p:nvPicPr>
        <p:blipFill>
          <a:blip r:embed="rId4"/>
          <a:srcRect/>
          <a:stretch>
            <a:fillRect/>
          </a:stretch>
        </p:blipFill>
        <p:spPr bwMode="auto">
          <a:xfrm>
            <a:off x="4451338" y="4714884"/>
            <a:ext cx="6991350" cy="12573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146491540</TotalTime>
  <Pages>3</Pages>
  <Words>1966</Words>
  <Application>Microsoft Office PowerPoint</Application>
  <PresentationFormat>Custom</PresentationFormat>
  <Paragraphs>166</Paragraphs>
  <Slides>18</Slides>
  <Notes>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1_Office Theme</vt:lpstr>
      <vt:lpstr>Slide 1</vt:lpstr>
      <vt:lpstr>  GitHub</vt:lpstr>
      <vt:lpstr>  VCS</vt:lpstr>
      <vt:lpstr>VCS</vt:lpstr>
      <vt:lpstr>Git</vt:lpstr>
      <vt:lpstr>Git installation</vt:lpstr>
      <vt:lpstr>Git</vt:lpstr>
      <vt:lpstr>Git</vt:lpstr>
      <vt:lpstr>Git</vt:lpstr>
      <vt:lpstr>Git vocabulary</vt:lpstr>
      <vt:lpstr>Git command lines </vt:lpstr>
      <vt:lpstr>  Git</vt:lpstr>
      <vt:lpstr>Git</vt:lpstr>
      <vt:lpstr>Git</vt:lpstr>
      <vt:lpstr>Git</vt:lpstr>
      <vt:lpstr>Git</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Steven F. Ashby Center for Applied Scientific Computing  Month DD, 1997</dc:title>
  <dc:creator>Computations</dc:creator>
  <cp:lastModifiedBy>manik.bollu@outlook.com</cp:lastModifiedBy>
  <cp:revision>1081</cp:revision>
  <cp:lastPrinted>2018-02-04T02:18:57Z</cp:lastPrinted>
  <dcterms:created xsi:type="dcterms:W3CDTF">1998-03-18T13:44:31Z</dcterms:created>
  <dcterms:modified xsi:type="dcterms:W3CDTF">2022-08-18T06:07:13Z</dcterms:modified>
</cp:coreProperties>
</file>