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17"/>
  </p:notesMasterIdLst>
  <p:handoutMasterIdLst>
    <p:handoutMasterId r:id="rId18"/>
  </p:handoutMasterIdLst>
  <p:sldIdLst>
    <p:sldId id="515" r:id="rId2"/>
    <p:sldId id="868" r:id="rId3"/>
    <p:sldId id="874" r:id="rId4"/>
    <p:sldId id="888" r:id="rId5"/>
    <p:sldId id="876" r:id="rId6"/>
    <p:sldId id="929" r:id="rId7"/>
    <p:sldId id="877" r:id="rId8"/>
    <p:sldId id="878" r:id="rId9"/>
    <p:sldId id="879" r:id="rId10"/>
    <p:sldId id="880" r:id="rId11"/>
    <p:sldId id="881" r:id="rId12"/>
    <p:sldId id="882" r:id="rId13"/>
    <p:sldId id="887" r:id="rId14"/>
    <p:sldId id="893" r:id="rId15"/>
    <p:sldId id="910" r:id="rId16"/>
  </p:sldIdLst>
  <p:sldSz cx="12188825" cy="6858000"/>
  <p:notesSz cx="6934200" cy="9220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b="1" kern="1200">
        <a:solidFill>
          <a:schemeClr val="tx1"/>
        </a:solidFill>
        <a:latin typeface="Arial" charset="0"/>
        <a:ea typeface="+mn-ea"/>
        <a:cs typeface="+mn-cs"/>
      </a:defRPr>
    </a:lvl1pPr>
    <a:lvl2pPr marL="457200" algn="l" rtl="0" eaLnBrk="0" fontAlgn="base" hangingPunct="0">
      <a:spcBef>
        <a:spcPct val="0"/>
      </a:spcBef>
      <a:spcAft>
        <a:spcPct val="0"/>
      </a:spcAft>
      <a:defRPr sz="1400" b="1" kern="1200">
        <a:solidFill>
          <a:schemeClr val="tx1"/>
        </a:solidFill>
        <a:latin typeface="Arial" charset="0"/>
        <a:ea typeface="+mn-ea"/>
        <a:cs typeface="+mn-cs"/>
      </a:defRPr>
    </a:lvl2pPr>
    <a:lvl3pPr marL="914400" algn="l" rtl="0" eaLnBrk="0" fontAlgn="base" hangingPunct="0">
      <a:spcBef>
        <a:spcPct val="0"/>
      </a:spcBef>
      <a:spcAft>
        <a:spcPct val="0"/>
      </a:spcAft>
      <a:defRPr sz="1400" b="1" kern="1200">
        <a:solidFill>
          <a:schemeClr val="tx1"/>
        </a:solidFill>
        <a:latin typeface="Arial" charset="0"/>
        <a:ea typeface="+mn-ea"/>
        <a:cs typeface="+mn-cs"/>
      </a:defRPr>
    </a:lvl3pPr>
    <a:lvl4pPr marL="1371600" algn="l" rtl="0" eaLnBrk="0" fontAlgn="base" hangingPunct="0">
      <a:spcBef>
        <a:spcPct val="0"/>
      </a:spcBef>
      <a:spcAft>
        <a:spcPct val="0"/>
      </a:spcAft>
      <a:defRPr sz="1400" b="1" kern="1200">
        <a:solidFill>
          <a:schemeClr val="tx1"/>
        </a:solidFill>
        <a:latin typeface="Arial" charset="0"/>
        <a:ea typeface="+mn-ea"/>
        <a:cs typeface="+mn-cs"/>
      </a:defRPr>
    </a:lvl4pPr>
    <a:lvl5pPr marL="1828800" algn="l" rtl="0" eaLnBrk="0" fontAlgn="base" hangingPunct="0">
      <a:spcBef>
        <a:spcPct val="0"/>
      </a:spcBef>
      <a:spcAft>
        <a:spcPct val="0"/>
      </a:spcAft>
      <a:defRPr sz="1400" b="1" kern="1200">
        <a:solidFill>
          <a:schemeClr val="tx1"/>
        </a:solidFill>
        <a:latin typeface="Arial" charset="0"/>
        <a:ea typeface="+mn-ea"/>
        <a:cs typeface="+mn-cs"/>
      </a:defRPr>
    </a:lvl5pPr>
    <a:lvl6pPr marL="2286000" algn="l" defTabSz="914400" rtl="0" eaLnBrk="1" latinLnBrk="0" hangingPunct="1">
      <a:defRPr sz="1400" b="1" kern="1200">
        <a:solidFill>
          <a:schemeClr val="tx1"/>
        </a:solidFill>
        <a:latin typeface="Arial" charset="0"/>
        <a:ea typeface="+mn-ea"/>
        <a:cs typeface="+mn-cs"/>
      </a:defRPr>
    </a:lvl6pPr>
    <a:lvl7pPr marL="2743200" algn="l" defTabSz="914400" rtl="0" eaLnBrk="1" latinLnBrk="0" hangingPunct="1">
      <a:defRPr sz="1400" b="1" kern="1200">
        <a:solidFill>
          <a:schemeClr val="tx1"/>
        </a:solidFill>
        <a:latin typeface="Arial" charset="0"/>
        <a:ea typeface="+mn-ea"/>
        <a:cs typeface="+mn-cs"/>
      </a:defRPr>
    </a:lvl7pPr>
    <a:lvl8pPr marL="3200400" algn="l" defTabSz="914400" rtl="0" eaLnBrk="1" latinLnBrk="0" hangingPunct="1">
      <a:defRPr sz="1400" b="1" kern="1200">
        <a:solidFill>
          <a:schemeClr val="tx1"/>
        </a:solidFill>
        <a:latin typeface="Arial" charset="0"/>
        <a:ea typeface="+mn-ea"/>
        <a:cs typeface="+mn-cs"/>
      </a:defRPr>
    </a:lvl8pPr>
    <a:lvl9pPr marL="3657600" algn="l" defTabSz="914400" rtl="0" eaLnBrk="1" latinLnBrk="0" hangingPunct="1">
      <a:defRPr sz="1400" b="1"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736">
          <p15:clr>
            <a:srgbClr val="A4A3A4"/>
          </p15:clr>
        </p15:guide>
        <p15:guide id="3" pos="3839">
          <p15:clr>
            <a:srgbClr val="A4A3A4"/>
          </p15:clr>
        </p15:guide>
      </p15:sldGuideLst>
    </p:ext>
    <p:ext uri="{2D200454-40CA-4A62-9FC3-DE9A4176ACB9}">
      <p15:notesGuideLst xmlns:p15="http://schemas.microsoft.com/office/powerpoint/2012/main" xmlns="">
        <p15:guide id="1" orient="horz" pos="2905">
          <p15:clr>
            <a:srgbClr val="A4A3A4"/>
          </p15:clr>
        </p15:guide>
        <p15:guide id="2" pos="218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FF0000"/>
    <a:srgbClr val="CC3300"/>
    <a:srgbClr val="2A8487"/>
    <a:srgbClr val="1C5A61"/>
    <a:srgbClr val="0C6D9C"/>
    <a:srgbClr val="F5F5F5"/>
    <a:srgbClr val="F4F4F4"/>
    <a:srgbClr val="F2F2F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163" autoAdjust="0"/>
    <p:restoredTop sz="94551" autoAdjust="0"/>
  </p:normalViewPr>
  <p:slideViewPr>
    <p:cSldViewPr>
      <p:cViewPr varScale="1">
        <p:scale>
          <a:sx n="83" d="100"/>
          <a:sy n="83" d="100"/>
        </p:scale>
        <p:origin x="-878" y="-72"/>
      </p:cViewPr>
      <p:guideLst>
        <p:guide orient="horz" pos="2160"/>
        <p:guide pos="2736"/>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5924"/>
    </p:cViewPr>
  </p:sorterViewPr>
  <p:notesViewPr>
    <p:cSldViewPr>
      <p:cViewPr varScale="1">
        <p:scale>
          <a:sx n="83" d="100"/>
          <a:sy n="83" d="100"/>
        </p:scale>
        <p:origin x="-840" y="-66"/>
      </p:cViewPr>
      <p:guideLst>
        <p:guide orient="horz" pos="2905"/>
        <p:guide pos="2185"/>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kyala rao" userId="c55fcd03479d1131" providerId="LiveId" clId="{3BEF127E-1E58-478B-AF7D-983AA587A03D}"/>
    <pc:docChg chg="undo custSel delSld modSld">
      <pc:chgData name="manikyala rao" userId="c55fcd03479d1131" providerId="LiveId" clId="{3BEF127E-1E58-478B-AF7D-983AA587A03D}" dt="2021-12-27T05:16:55.210" v="31" actId="14100"/>
      <pc:docMkLst>
        <pc:docMk/>
      </pc:docMkLst>
      <pc:sldChg chg="addSp modSp del mod">
        <pc:chgData name="manikyala rao" userId="c55fcd03479d1131" providerId="LiveId" clId="{3BEF127E-1E58-478B-AF7D-983AA587A03D}" dt="2021-12-27T05:15:30.554" v="25" actId="2696"/>
        <pc:sldMkLst>
          <pc:docMk/>
          <pc:sldMk cId="0" sldId="875"/>
        </pc:sldMkLst>
        <pc:spChg chg="mod">
          <ac:chgData name="manikyala rao" userId="c55fcd03479d1131" providerId="LiveId" clId="{3BEF127E-1E58-478B-AF7D-983AA587A03D}" dt="2021-12-27T05:11:54.766" v="0" actId="6549"/>
          <ac:spMkLst>
            <pc:docMk/>
            <pc:sldMk cId="0" sldId="875"/>
            <ac:spMk id="8195" creationId="{00000000-0000-0000-0000-000000000000}"/>
          </ac:spMkLst>
        </pc:spChg>
        <pc:picChg chg="add mod">
          <ac:chgData name="manikyala rao" userId="c55fcd03479d1131" providerId="LiveId" clId="{3BEF127E-1E58-478B-AF7D-983AA587A03D}" dt="2021-12-27T05:12:25.649" v="3" actId="14100"/>
          <ac:picMkLst>
            <pc:docMk/>
            <pc:sldMk cId="0" sldId="875"/>
            <ac:picMk id="3" creationId="{5D7D9844-F4D7-4C71-AC95-DBE25B631C24}"/>
          </ac:picMkLst>
        </pc:picChg>
      </pc:sldChg>
      <pc:sldChg chg="addSp modSp mod">
        <pc:chgData name="manikyala rao" userId="c55fcd03479d1131" providerId="LiveId" clId="{3BEF127E-1E58-478B-AF7D-983AA587A03D}" dt="2021-12-27T05:16:55.210" v="31" actId="14100"/>
        <pc:sldMkLst>
          <pc:docMk/>
          <pc:sldMk cId="0" sldId="876"/>
        </pc:sldMkLst>
        <pc:spChg chg="mod">
          <ac:chgData name="manikyala rao" userId="c55fcd03479d1131" providerId="LiveId" clId="{3BEF127E-1E58-478B-AF7D-983AA587A03D}" dt="2021-12-27T05:16:39.182" v="26" actId="6549"/>
          <ac:spMkLst>
            <pc:docMk/>
            <pc:sldMk cId="0" sldId="876"/>
            <ac:spMk id="10244" creationId="{00000000-0000-0000-0000-000000000000}"/>
          </ac:spMkLst>
        </pc:spChg>
        <pc:picChg chg="add mod">
          <ac:chgData name="manikyala rao" userId="c55fcd03479d1131" providerId="LiveId" clId="{3BEF127E-1E58-478B-AF7D-983AA587A03D}" dt="2021-12-27T05:16:55.210" v="31" actId="14100"/>
          <ac:picMkLst>
            <pc:docMk/>
            <pc:sldMk cId="0" sldId="876"/>
            <ac:picMk id="3" creationId="{AB73E350-6A46-4CFB-BCE0-29FD4DA23E34}"/>
          </ac:picMkLst>
        </pc:picChg>
      </pc:sldChg>
      <pc:sldChg chg="addSp delSp modSp mod">
        <pc:chgData name="manikyala rao" userId="c55fcd03479d1131" providerId="LiveId" clId="{3BEF127E-1E58-478B-AF7D-983AA587A03D}" dt="2021-12-27T05:15:20.791" v="24" actId="20577"/>
        <pc:sldMkLst>
          <pc:docMk/>
          <pc:sldMk cId="0" sldId="888"/>
        </pc:sldMkLst>
        <pc:spChg chg="mod">
          <ac:chgData name="manikyala rao" userId="c55fcd03479d1131" providerId="LiveId" clId="{3BEF127E-1E58-478B-AF7D-983AA587A03D}" dt="2021-12-27T05:15:20.791" v="24" actId="20577"/>
          <ac:spMkLst>
            <pc:docMk/>
            <pc:sldMk cId="0" sldId="888"/>
            <ac:spMk id="3" creationId="{00000000-0000-0000-0000-000000000000}"/>
          </ac:spMkLst>
        </pc:spChg>
        <pc:spChg chg="add del mod">
          <ac:chgData name="manikyala rao" userId="c55fcd03479d1131" providerId="LiveId" clId="{3BEF127E-1E58-478B-AF7D-983AA587A03D}" dt="2021-12-27T05:15:02.232" v="7" actId="931"/>
          <ac:spMkLst>
            <pc:docMk/>
            <pc:sldMk cId="0" sldId="888"/>
            <ac:spMk id="7" creationId="{9146FA76-CA01-461B-84A8-11E61076C557}"/>
          </ac:spMkLst>
        </pc:spChg>
        <pc:picChg chg="add del">
          <ac:chgData name="manikyala rao" userId="c55fcd03479d1131" providerId="LiveId" clId="{3BEF127E-1E58-478B-AF7D-983AA587A03D}" dt="2021-12-27T05:13:57.630" v="5" actId="22"/>
          <ac:picMkLst>
            <pc:docMk/>
            <pc:sldMk cId="0" sldId="888"/>
            <ac:picMk id="4" creationId="{47B0BBB2-6F4A-43FF-8662-1724A2B85236}"/>
          </ac:picMkLst>
        </pc:picChg>
        <pc:picChg chg="del">
          <ac:chgData name="manikyala rao" userId="c55fcd03479d1131" providerId="LiveId" clId="{3BEF127E-1E58-478B-AF7D-983AA587A03D}" dt="2021-12-27T05:14:49.445" v="6" actId="478"/>
          <ac:picMkLst>
            <pc:docMk/>
            <pc:sldMk cId="0" sldId="888"/>
            <ac:picMk id="6" creationId="{00000000-0000-0000-0000-000000000000}"/>
          </ac:picMkLst>
        </pc:picChg>
        <pc:picChg chg="add mod">
          <ac:chgData name="manikyala rao" userId="c55fcd03479d1131" providerId="LiveId" clId="{3BEF127E-1E58-478B-AF7D-983AA587A03D}" dt="2021-12-27T05:15:09.580" v="9" actId="14100"/>
          <ac:picMkLst>
            <pc:docMk/>
            <pc:sldMk cId="0" sldId="888"/>
            <ac:picMk id="9" creationId="{0BE452F6-3CF4-4C41-B28F-561483B97E7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922236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2338" y="4379913"/>
            <a:ext cx="5087937" cy="4146550"/>
          </a:xfrm>
          <a:prstGeom prst="rect">
            <a:avLst/>
          </a:prstGeom>
          <a:noFill/>
          <a:ln w="12700">
            <a:noFill/>
            <a:miter lim="800000"/>
            <a:headEnd/>
            <a:tailEnd/>
          </a:ln>
          <a:effectLst/>
        </p:spPr>
        <p:txBody>
          <a:bodyPr vert="horz" wrap="square" lIns="95912" tIns="47958" rIns="95912" bIns="47958"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409575" y="698500"/>
            <a:ext cx="6118225" cy="3443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xmlns="" val="860120773"/>
      </p:ext>
    </p:extLst>
  </p:cSld>
  <p:clrMap bg1="lt1" tx1="dk1" bg2="lt2" tx2="dk2" accent1="accent1" accent2="accent2" accent3="accent3" accent4="accent4" accent5="accent5" accent6="accent6" hlink="hlink" folHlink="folHlink"/>
  <p:notesStyle>
    <a:lvl1pPr algn="l" defTabSz="963613" rtl="0" eaLnBrk="0" fontAlgn="base" hangingPunct="0">
      <a:spcBef>
        <a:spcPct val="30000"/>
      </a:spcBef>
      <a:spcAft>
        <a:spcPct val="0"/>
      </a:spcAft>
      <a:defRPr sz="1200" kern="1200">
        <a:solidFill>
          <a:schemeClr val="tx1"/>
        </a:solidFill>
        <a:latin typeface="Arial" charset="0"/>
        <a:ea typeface="+mn-ea"/>
        <a:cs typeface="+mn-cs"/>
      </a:defRPr>
    </a:lvl1pPr>
    <a:lvl2pPr marL="469900" algn="l" defTabSz="963613" rtl="0" eaLnBrk="0" fontAlgn="base" hangingPunct="0">
      <a:spcBef>
        <a:spcPct val="30000"/>
      </a:spcBef>
      <a:spcAft>
        <a:spcPct val="0"/>
      </a:spcAft>
      <a:defRPr sz="1200" kern="1200">
        <a:solidFill>
          <a:schemeClr val="tx1"/>
        </a:solidFill>
        <a:latin typeface="Arial" charset="0"/>
        <a:ea typeface="+mn-ea"/>
        <a:cs typeface="+mn-cs"/>
      </a:defRPr>
    </a:lvl2pPr>
    <a:lvl3pPr marL="938213" algn="l" defTabSz="963613" rtl="0" eaLnBrk="0" fontAlgn="base" hangingPunct="0">
      <a:spcBef>
        <a:spcPct val="30000"/>
      </a:spcBef>
      <a:spcAft>
        <a:spcPct val="0"/>
      </a:spcAft>
      <a:defRPr sz="1200" kern="1200">
        <a:solidFill>
          <a:schemeClr val="tx1"/>
        </a:solidFill>
        <a:latin typeface="Arial" charset="0"/>
        <a:ea typeface="+mn-ea"/>
        <a:cs typeface="+mn-cs"/>
      </a:defRPr>
    </a:lvl3pPr>
    <a:lvl4pPr marL="1408113" algn="l" defTabSz="963613" rtl="0" eaLnBrk="0" fontAlgn="base" hangingPunct="0">
      <a:spcBef>
        <a:spcPct val="30000"/>
      </a:spcBef>
      <a:spcAft>
        <a:spcPct val="0"/>
      </a:spcAft>
      <a:defRPr sz="1200" kern="1200">
        <a:solidFill>
          <a:schemeClr val="tx1"/>
        </a:solidFill>
        <a:latin typeface="Arial" charset="0"/>
        <a:ea typeface="+mn-ea"/>
        <a:cs typeface="+mn-cs"/>
      </a:defRPr>
    </a:lvl4pPr>
    <a:lvl5pPr marL="1876425" algn="l" defTabSz="963613"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ChangeArrowheads="1" noTextEdit="1"/>
          </p:cNvSpPr>
          <p:nvPr>
            <p:ph type="sldImg"/>
          </p:nvPr>
        </p:nvSpPr>
        <p:spPr>
          <a:xfrm>
            <a:off x="400050" y="693738"/>
            <a:ext cx="6138863" cy="3454400"/>
          </a:xfrm>
          <a:solidFill>
            <a:srgbClr val="FFFFFF"/>
          </a:solidFill>
          <a:ln/>
        </p:spPr>
      </p:sp>
      <p:sp>
        <p:nvSpPr>
          <p:cNvPr id="4099" name="Rectangle 3"/>
          <p:cNvSpPr>
            <a:spLocks noGrp="1" noChangeArrowheads="1"/>
          </p:cNvSpPr>
          <p:nvPr>
            <p:ph type="body" idx="1"/>
          </p:nvPr>
        </p:nvSpPr>
        <p:spPr>
          <a:xfrm>
            <a:off x="923925" y="4379913"/>
            <a:ext cx="5086350" cy="4146550"/>
          </a:xfrm>
          <a:solidFill>
            <a:srgbClr val="FFFFFF"/>
          </a:solidFill>
          <a:ln>
            <a:solidFill>
              <a:srgbClr val="000000"/>
            </a:solidFill>
          </a:ln>
        </p:spPr>
        <p:txBody>
          <a:bodyPr lIns="90727" tIns="45359" rIns="90727" bIns="45359"/>
          <a:lstStyle/>
          <a:p>
            <a:endParaRPr lang="en-US" altLang="en-US" dirty="0"/>
          </a:p>
        </p:txBody>
      </p:sp>
    </p:spTree>
    <p:extLst>
      <p:ext uri="{BB962C8B-B14F-4D97-AF65-F5344CB8AC3E}">
        <p14:creationId xmlns:p14="http://schemas.microsoft.com/office/powerpoint/2010/main" xmlns="" val="2172073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xfrm>
            <a:off x="3927183" y="8757447"/>
            <a:ext cx="3005448" cy="461169"/>
          </a:xfrm>
          <a:prstGeom prst="rect">
            <a:avLst/>
          </a:prstGeom>
          <a:noFill/>
        </p:spPr>
        <p:txBody>
          <a:bodyPr lIns="90919" tIns="45459" rIns="90919" bIns="45459"/>
          <a:lstStyle/>
          <a:p>
            <a:fld id="{E36A5412-FFB5-48CB-A459-4E03D9E8F473}" type="slidenum">
              <a:rPr lang="en-US" smtClean="0"/>
              <a:pPr/>
              <a:t>12</a:t>
            </a:fld>
            <a:endParaRPr lang="en-US"/>
          </a:p>
        </p:txBody>
      </p:sp>
      <p:sp>
        <p:nvSpPr>
          <p:cNvPr id="83971" name="Rectangle 2"/>
          <p:cNvSpPr>
            <a:spLocks noGrp="1" noRot="1" noChangeAspect="1" noChangeArrowheads="1" noTextEdit="1"/>
          </p:cNvSpPr>
          <p:nvPr>
            <p:ph type="sldImg"/>
          </p:nvPr>
        </p:nvSpPr>
        <p:spPr>
          <a:xfrm>
            <a:off x="395288" y="690563"/>
            <a:ext cx="6145212" cy="3459162"/>
          </a:xfrm>
          <a:ln/>
        </p:spPr>
      </p:sp>
      <p:sp>
        <p:nvSpPr>
          <p:cNvPr id="8397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xfrm>
            <a:off x="3927183" y="8757447"/>
            <a:ext cx="3005448" cy="461169"/>
          </a:xfrm>
          <a:prstGeom prst="rect">
            <a:avLst/>
          </a:prstGeom>
          <a:noFill/>
        </p:spPr>
        <p:txBody>
          <a:bodyPr lIns="90919" tIns="45459" rIns="90919" bIns="45459"/>
          <a:lstStyle/>
          <a:p>
            <a:fld id="{C600835F-079B-4D30-9066-E2F737EFBC04}" type="slidenum">
              <a:rPr lang="en-US" smtClean="0"/>
              <a:pPr/>
              <a:t>13</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xfrm>
            <a:off x="3927183" y="8757301"/>
            <a:ext cx="3005448" cy="461325"/>
          </a:xfrm>
          <a:prstGeom prst="rect">
            <a:avLst/>
          </a:prstGeom>
          <a:noFill/>
        </p:spPr>
        <p:txBody>
          <a:bodyPr lIns="90580" tIns="45290" rIns="90580" bIns="45290"/>
          <a:lstStyle/>
          <a:p>
            <a:fld id="{4FA69A13-E08F-41F7-9932-19ABC3232F15}" type="slidenum">
              <a:rPr lang="en-US" smtClean="0"/>
              <a:pPr/>
              <a:t>2</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b="1"/>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xfrm>
            <a:off x="3927183" y="8757447"/>
            <a:ext cx="3005448" cy="461169"/>
          </a:xfrm>
          <a:prstGeom prst="rect">
            <a:avLst/>
          </a:prstGeom>
          <a:noFill/>
        </p:spPr>
        <p:txBody>
          <a:bodyPr lIns="90919" tIns="45459" rIns="90919" bIns="45459"/>
          <a:lstStyle/>
          <a:p>
            <a:fld id="{A6101BFE-850B-459E-BB7C-6E13C97CB1B8}" type="slidenum">
              <a:rPr lang="en-US" smtClean="0"/>
              <a:pPr/>
              <a:t>3</a:t>
            </a:fld>
            <a:endParaRPr lang="en-US"/>
          </a:p>
        </p:txBody>
      </p:sp>
      <p:sp>
        <p:nvSpPr>
          <p:cNvPr id="72707" name="Rectangle 2"/>
          <p:cNvSpPr>
            <a:spLocks noGrp="1" noRot="1" noChangeAspect="1" noChangeArrowheads="1" noTextEdit="1"/>
          </p:cNvSpPr>
          <p:nvPr>
            <p:ph type="sldImg"/>
          </p:nvPr>
        </p:nvSpPr>
        <p:spPr>
          <a:xfrm>
            <a:off x="395288" y="690563"/>
            <a:ext cx="6145212" cy="3459162"/>
          </a:xfrm>
          <a:ln/>
        </p:spPr>
      </p:sp>
      <p:sp>
        <p:nvSpPr>
          <p:cNvPr id="72708" name="Rectangle 3"/>
          <p:cNvSpPr>
            <a:spLocks noGrp="1" noChangeArrowheads="1"/>
          </p:cNvSpPr>
          <p:nvPr>
            <p:ph type="body" idx="1"/>
          </p:nvPr>
        </p:nvSpPr>
        <p:spPr>
          <a:noFill/>
          <a:ln/>
        </p:spPr>
        <p:txBody>
          <a:bodyPr lIns="92955" tIns="46478" rIns="92955" bIns="46478"/>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xfrm>
            <a:off x="3927183" y="8757447"/>
            <a:ext cx="3005448" cy="461169"/>
          </a:xfrm>
          <a:prstGeom prst="rect">
            <a:avLst/>
          </a:prstGeom>
          <a:noFill/>
        </p:spPr>
        <p:txBody>
          <a:bodyPr lIns="90919" tIns="45459" rIns="90919" bIns="45459"/>
          <a:lstStyle/>
          <a:p>
            <a:fld id="{1509491D-F648-4E3A-981E-6D082040119B}" type="slidenum">
              <a:rPr lang="en-US" smtClean="0"/>
              <a:pPr/>
              <a:t>5</a:t>
            </a:fld>
            <a:endParaRPr lang="en-US"/>
          </a:p>
        </p:txBody>
      </p:sp>
      <p:sp>
        <p:nvSpPr>
          <p:cNvPr id="75779" name="Rectangle 2"/>
          <p:cNvSpPr>
            <a:spLocks noGrp="1" noRot="1" noChangeAspect="1" noChangeArrowheads="1" noTextEdit="1"/>
          </p:cNvSpPr>
          <p:nvPr>
            <p:ph type="sldImg"/>
          </p:nvPr>
        </p:nvSpPr>
        <p:spPr>
          <a:xfrm>
            <a:off x="395288" y="690563"/>
            <a:ext cx="6145212" cy="3459162"/>
          </a:xfrm>
          <a:ln/>
        </p:spPr>
      </p:sp>
      <p:sp>
        <p:nvSpPr>
          <p:cNvPr id="7578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xfrm>
            <a:off x="3927183" y="8757447"/>
            <a:ext cx="3005448" cy="461169"/>
          </a:xfrm>
          <a:prstGeom prst="rect">
            <a:avLst/>
          </a:prstGeom>
          <a:noFill/>
        </p:spPr>
        <p:txBody>
          <a:bodyPr lIns="90919" tIns="45459" rIns="90919" bIns="45459"/>
          <a:lstStyle/>
          <a:p>
            <a:fld id="{1D067678-FAD8-443B-9F14-B866AFFFC190}" type="slidenum">
              <a:rPr lang="en-US" smtClean="0"/>
              <a:pPr/>
              <a:t>7</a:t>
            </a:fld>
            <a:endParaRPr lang="en-US"/>
          </a:p>
        </p:txBody>
      </p:sp>
      <p:sp>
        <p:nvSpPr>
          <p:cNvPr id="76803" name="Rectangle 2"/>
          <p:cNvSpPr>
            <a:spLocks noGrp="1" noRot="1" noChangeAspect="1" noChangeArrowheads="1" noTextEdit="1"/>
          </p:cNvSpPr>
          <p:nvPr>
            <p:ph type="sldImg"/>
          </p:nvPr>
        </p:nvSpPr>
        <p:spPr>
          <a:xfrm>
            <a:off x="395288" y="690563"/>
            <a:ext cx="6145212" cy="3459162"/>
          </a:xfrm>
          <a:ln/>
        </p:spPr>
      </p:sp>
      <p:sp>
        <p:nvSpPr>
          <p:cNvPr id="7680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xfrm>
            <a:off x="3927183" y="8757447"/>
            <a:ext cx="3005448" cy="461169"/>
          </a:xfrm>
          <a:prstGeom prst="rect">
            <a:avLst/>
          </a:prstGeom>
          <a:noFill/>
        </p:spPr>
        <p:txBody>
          <a:bodyPr lIns="90919" tIns="45459" rIns="90919" bIns="45459"/>
          <a:lstStyle/>
          <a:p>
            <a:fld id="{8B941459-0AAF-4662-8CB9-A1FBDC3B0D57}" type="slidenum">
              <a:rPr lang="en-US" smtClean="0"/>
              <a:pPr/>
              <a:t>8</a:t>
            </a:fld>
            <a:endParaRPr lang="en-US"/>
          </a:p>
        </p:txBody>
      </p:sp>
      <p:sp>
        <p:nvSpPr>
          <p:cNvPr id="77827" name="Rectangle 2"/>
          <p:cNvSpPr>
            <a:spLocks noGrp="1" noRot="1" noChangeAspect="1" noChangeArrowheads="1" noTextEdit="1"/>
          </p:cNvSpPr>
          <p:nvPr>
            <p:ph type="sldImg"/>
          </p:nvPr>
        </p:nvSpPr>
        <p:spPr>
          <a:xfrm>
            <a:off x="395288" y="690563"/>
            <a:ext cx="6145212" cy="3459162"/>
          </a:xfrm>
          <a:ln/>
        </p:spPr>
      </p:sp>
      <p:sp>
        <p:nvSpPr>
          <p:cNvPr id="7782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noChangeArrowheads="1"/>
          </p:cNvSpPr>
          <p:nvPr/>
        </p:nvSpPr>
        <p:spPr bwMode="auto">
          <a:xfrm>
            <a:off x="3928752" y="8759032"/>
            <a:ext cx="3005448" cy="461168"/>
          </a:xfrm>
          <a:prstGeom prst="rect">
            <a:avLst/>
          </a:prstGeom>
          <a:noFill/>
          <a:ln w="9525">
            <a:noFill/>
            <a:miter lim="800000"/>
            <a:headEnd/>
            <a:tailEnd/>
          </a:ln>
        </p:spPr>
        <p:txBody>
          <a:bodyPr lIns="92639" tIns="46320" rIns="92639" bIns="46320" anchor="b"/>
          <a:lstStyle/>
          <a:p>
            <a:pPr algn="r" defTabSz="926551"/>
            <a:fld id="{E87D72AA-E4EC-4153-8BBC-D3F93A9D90D8}" type="slidenum">
              <a:rPr lang="en-US" sz="1200">
                <a:latin typeface="Times New Roman" pitchFamily="18" charset="0"/>
              </a:rPr>
              <a:pPr algn="r" defTabSz="926551"/>
              <a:t>9</a:t>
            </a:fld>
            <a:endParaRPr lang="en-US" sz="1200" dirty="0">
              <a:latin typeface="Times New Roman" pitchFamily="18" charset="0"/>
            </a:endParaRPr>
          </a:p>
        </p:txBody>
      </p:sp>
      <p:sp>
        <p:nvSpPr>
          <p:cNvPr id="78851" name="Rectangle 2"/>
          <p:cNvSpPr>
            <a:spLocks noGrp="1" noRot="1" noChangeAspect="1" noChangeArrowheads="1" noTextEdit="1"/>
          </p:cNvSpPr>
          <p:nvPr>
            <p:ph type="sldImg"/>
          </p:nvPr>
        </p:nvSpPr>
        <p:spPr>
          <a:xfrm>
            <a:off x="395288" y="690563"/>
            <a:ext cx="6145212" cy="3459162"/>
          </a:xfrm>
          <a:ln/>
        </p:spPr>
      </p:sp>
      <p:sp>
        <p:nvSpPr>
          <p:cNvPr id="7885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xfrm>
            <a:off x="3927183" y="8757447"/>
            <a:ext cx="3005448" cy="461169"/>
          </a:xfrm>
          <a:prstGeom prst="rect">
            <a:avLst/>
          </a:prstGeom>
          <a:noFill/>
        </p:spPr>
        <p:txBody>
          <a:bodyPr lIns="90919" tIns="45459" rIns="90919" bIns="45459"/>
          <a:lstStyle/>
          <a:p>
            <a:fld id="{3F775C1F-D6CF-4F16-9BBE-6270A2E90E87}" type="slidenum">
              <a:rPr lang="en-US" smtClean="0"/>
              <a:pPr/>
              <a:t>10</a:t>
            </a:fld>
            <a:endParaRPr lang="en-US"/>
          </a:p>
        </p:txBody>
      </p:sp>
      <p:sp>
        <p:nvSpPr>
          <p:cNvPr id="79875" name="Rectangle 2"/>
          <p:cNvSpPr>
            <a:spLocks noGrp="1" noRot="1" noChangeAspect="1" noChangeArrowheads="1" noTextEdit="1"/>
          </p:cNvSpPr>
          <p:nvPr>
            <p:ph type="sldImg"/>
          </p:nvPr>
        </p:nvSpPr>
        <p:spPr>
          <a:xfrm>
            <a:off x="395288" y="690563"/>
            <a:ext cx="6145212" cy="3459162"/>
          </a:xfrm>
          <a:ln/>
        </p:spPr>
      </p:sp>
      <p:sp>
        <p:nvSpPr>
          <p:cNvPr id="7987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xfrm>
            <a:off x="3927183" y="8757447"/>
            <a:ext cx="3005448" cy="461169"/>
          </a:xfrm>
          <a:prstGeom prst="rect">
            <a:avLst/>
          </a:prstGeom>
          <a:noFill/>
        </p:spPr>
        <p:txBody>
          <a:bodyPr lIns="90919" tIns="45459" rIns="90919" bIns="45459"/>
          <a:lstStyle/>
          <a:p>
            <a:fld id="{AA2D99A6-4AD7-4A25-A2EE-0C793754E4B4}" type="slidenum">
              <a:rPr lang="en-US" smtClean="0"/>
              <a:pPr/>
              <a:t>11</a:t>
            </a:fld>
            <a:endParaRPr lang="en-US"/>
          </a:p>
        </p:txBody>
      </p:sp>
      <p:sp>
        <p:nvSpPr>
          <p:cNvPr id="82947" name="Rectangle 2"/>
          <p:cNvSpPr>
            <a:spLocks noGrp="1" noRot="1" noChangeAspect="1" noChangeArrowheads="1" noTextEdit="1"/>
          </p:cNvSpPr>
          <p:nvPr>
            <p:ph type="sldImg"/>
          </p:nvPr>
        </p:nvSpPr>
        <p:spPr>
          <a:xfrm>
            <a:off x="395288" y="690563"/>
            <a:ext cx="6145212" cy="3459162"/>
          </a:xfrm>
          <a:ln/>
        </p:spPr>
      </p:sp>
      <p:sp>
        <p:nvSpPr>
          <p:cNvPr id="82948" name="Rectangle 3"/>
          <p:cNvSpPr>
            <a:spLocks noGrp="1" noChangeArrowheads="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5" y="1122363"/>
            <a:ext cx="9141619"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3605" y="3602038"/>
            <a:ext cx="9141619"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Title 1">
            <a:extLst>
              <a:ext uri="{FF2B5EF4-FFF2-40B4-BE49-F238E27FC236}">
                <a16:creationId xmlns:a16="http://schemas.microsoft.com/office/drawing/2014/main" xmlns="" id="{5958E5E2-6682-4BC1-BE42-9B3D8EFAAB0B}"/>
              </a:ext>
            </a:extLst>
          </p:cNvPr>
          <p:cNvSpPr txBox="1">
            <a:spLocks/>
          </p:cNvSpPr>
          <p:nvPr/>
        </p:nvSpPr>
        <p:spPr>
          <a:xfrm>
            <a:off x="1809251" y="428604"/>
            <a:ext cx="10070135" cy="500066"/>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ctr" fontAlgn="auto">
              <a:spcAft>
                <a:spcPts val="0"/>
              </a:spcAft>
            </a:pPr>
            <a:r>
              <a:rPr lang="en-IN" sz="3200" b="0" dirty="0">
                <a:solidFill>
                  <a:srgbClr val="002060"/>
                </a:solidFill>
                <a:latin typeface="Britannic Bold" panose="020B0903060703020204" pitchFamily="34" charset="0"/>
                <a:cs typeface="Times New Roman" panose="02020603050405020304" pitchFamily="18" charset="0"/>
              </a:rPr>
              <a:t>ADITYA COLLEGE OF ENGINEERING &amp; TECHNOLOGY</a:t>
            </a:r>
          </a:p>
        </p:txBody>
      </p:sp>
      <p:pic>
        <p:nvPicPr>
          <p:cNvPr id="8" name="Picture 7">
            <a:extLst>
              <a:ext uri="{FF2B5EF4-FFF2-40B4-BE49-F238E27FC236}">
                <a16:creationId xmlns:a16="http://schemas.microsoft.com/office/drawing/2014/main" xmlns="" id="{5D981076-ED8C-43FB-A166-D94C61E8089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09444" y="116632"/>
            <a:ext cx="1577814" cy="936104"/>
          </a:xfrm>
          <a:prstGeom prst="rect">
            <a:avLst/>
          </a:prstGeom>
        </p:spPr>
      </p:pic>
    </p:spTree>
    <p:extLst>
      <p:ext uri="{BB962C8B-B14F-4D97-AF65-F5344CB8AC3E}">
        <p14:creationId xmlns:p14="http://schemas.microsoft.com/office/powerpoint/2010/main" xmlns="" val="317988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68858" y="1561879"/>
            <a:ext cx="10512862" cy="4531419"/>
          </a:xfrm>
        </p:spPr>
        <p:txBody>
          <a:bodyPr/>
          <a:lstStyle>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pic>
        <p:nvPicPr>
          <p:cNvPr id="7" name="Picture 6">
            <a:extLst>
              <a:ext uri="{FF2B5EF4-FFF2-40B4-BE49-F238E27FC236}">
                <a16:creationId xmlns:a16="http://schemas.microsoft.com/office/drawing/2014/main" xmlns="" id="{DCD7B29F-4C46-4AE5-A85E-952C6A33758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39336" y="136525"/>
            <a:ext cx="784300" cy="465318"/>
          </a:xfrm>
          <a:prstGeom prst="rect">
            <a:avLst/>
          </a:prstGeom>
        </p:spPr>
      </p:pic>
      <p:sp>
        <p:nvSpPr>
          <p:cNvPr id="8" name="Rectangle 7">
            <a:extLst>
              <a:ext uri="{FF2B5EF4-FFF2-40B4-BE49-F238E27FC236}">
                <a16:creationId xmlns:a16="http://schemas.microsoft.com/office/drawing/2014/main" xmlns="" id="{1F423809-851F-402C-8E33-04AEE45A2C34}"/>
              </a:ext>
            </a:extLst>
          </p:cNvPr>
          <p:cNvSpPr/>
          <p:nvPr/>
        </p:nvSpPr>
        <p:spPr>
          <a:xfrm>
            <a:off x="8308417" y="132324"/>
            <a:ext cx="3503188" cy="307777"/>
          </a:xfrm>
          <a:prstGeom prst="rect">
            <a:avLst/>
          </a:prstGeom>
        </p:spPr>
        <p:txBody>
          <a:bodyPr wrap="square">
            <a:spAutoFit/>
          </a:bodyPr>
          <a:lstStyle/>
          <a:p>
            <a:pPr algn="ctr" defTabSz="457200" eaLnBrk="1" fontAlgn="auto" hangingPunct="1">
              <a:spcBef>
                <a:spcPts val="0"/>
              </a:spcBef>
              <a:spcAft>
                <a:spcPts val="0"/>
              </a:spcAft>
            </a:pPr>
            <a:r>
              <a:rPr lang="en-US" dirty="0">
                <a:solidFill>
                  <a:srgbClr val="00B0F0"/>
                </a:solidFill>
                <a:latin typeface="Calibri"/>
              </a:rPr>
              <a:t>Aditya College of Engineering &amp; Technology </a:t>
            </a:r>
            <a:endParaRPr lang="en-IN" dirty="0">
              <a:solidFill>
                <a:srgbClr val="00B0F0"/>
              </a:solidFill>
              <a:latin typeface="Calibri"/>
            </a:endParaRPr>
          </a:p>
        </p:txBody>
      </p:sp>
      <p:sp>
        <p:nvSpPr>
          <p:cNvPr id="12" name="Footer Placeholder 3">
            <a:extLst>
              <a:ext uri="{FF2B5EF4-FFF2-40B4-BE49-F238E27FC236}">
                <a16:creationId xmlns:a16="http://schemas.microsoft.com/office/drawing/2014/main" xmlns="" id="{308BF50B-84FA-461A-853E-B94880E9E727}"/>
              </a:ext>
            </a:extLst>
          </p:cNvPr>
          <p:cNvSpPr txBox="1">
            <a:spLocks/>
          </p:cNvSpPr>
          <p:nvPr userDrawn="1"/>
        </p:nvSpPr>
        <p:spPr>
          <a:xfrm>
            <a:off x="1" y="6492875"/>
            <a:ext cx="12190412"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just" defTabSz="457200" rtl="0" eaLnBrk="1" fontAlgn="auto" latinLnBrk="0" hangingPunct="1">
              <a:lnSpc>
                <a:spcPct val="100000"/>
              </a:lnSpc>
              <a:spcBef>
                <a:spcPts val="0"/>
              </a:spcBef>
              <a:spcAft>
                <a:spcPts val="0"/>
              </a:spcAft>
              <a:buClrTx/>
              <a:buSzTx/>
              <a:buFontTx/>
              <a:buNone/>
              <a:tabLst/>
              <a:defRPr/>
            </a:pPr>
            <a:r>
              <a:rPr lang="sv-SE" dirty="0">
                <a:solidFill>
                  <a:prstClr val="white">
                    <a:lumMod val="50000"/>
                  </a:prstClr>
                </a:solidFill>
              </a:rPr>
              <a:t>DATAWAREHOUSING</a:t>
            </a:r>
            <a:r>
              <a:rPr lang="sv-SE" baseline="0" dirty="0">
                <a:solidFill>
                  <a:prstClr val="white">
                    <a:lumMod val="50000"/>
                  </a:prstClr>
                </a:solidFill>
              </a:rPr>
              <a:t> &amp; MINIING</a:t>
            </a:r>
            <a:r>
              <a:rPr lang="sv-SE" dirty="0">
                <a:solidFill>
                  <a:prstClr val="white">
                    <a:lumMod val="50000"/>
                  </a:prstClr>
                </a:solidFill>
              </a:rPr>
              <a:t>							                      											B</a:t>
            </a:r>
            <a:r>
              <a:rPr lang="sv-SE" baseline="0" dirty="0">
                <a:solidFill>
                  <a:prstClr val="white">
                    <a:lumMod val="50000"/>
                  </a:prstClr>
                </a:solidFill>
              </a:rPr>
              <a:t> Manikyala Rao</a:t>
            </a:r>
            <a:r>
              <a:rPr lang="sv-SE" dirty="0">
                <a:solidFill>
                  <a:prstClr val="white">
                    <a:lumMod val="50000"/>
                  </a:prstClr>
                </a:solidFill>
              </a:rPr>
              <a:t>									          </a:t>
            </a:r>
            <a:endParaRPr lang="en-US" dirty="0">
              <a:solidFill>
                <a:prstClr val="white">
                  <a:lumMod val="50000"/>
                </a:prstClr>
              </a:solidFill>
            </a:endParaRPr>
          </a:p>
        </p:txBody>
      </p:sp>
      <p:sp>
        <p:nvSpPr>
          <p:cNvPr id="6" name="Title 1"/>
          <p:cNvSpPr>
            <a:spLocks noGrp="1"/>
          </p:cNvSpPr>
          <p:nvPr>
            <p:ph type="title"/>
          </p:nvPr>
        </p:nvSpPr>
        <p:spPr>
          <a:xfrm>
            <a:off x="837982" y="365128"/>
            <a:ext cx="10512862" cy="1325563"/>
          </a:xfrm>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xmlns="" val="2862425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0000"/>
                </a:solidFill>
                <a:latin typeface="Arial" pitchFamily="34" charset="0"/>
                <a:cs typeface="Arial" pitchFamily="34" charset="0"/>
              </a:defRPr>
            </a:lvl1pPr>
            <a:lvl2pPr>
              <a:defRPr>
                <a:solidFill>
                  <a:srgbClr val="000000"/>
                </a:solidFill>
                <a:latin typeface="Arial" pitchFamily="34" charset="0"/>
                <a:cs typeface="Arial" pitchFamily="34" charset="0"/>
              </a:defRPr>
            </a:lvl2pPr>
            <a:lvl3pPr>
              <a:defRPr>
                <a:solidFill>
                  <a:srgbClr val="000000"/>
                </a:solidFill>
                <a:latin typeface="Arial" pitchFamily="34" charset="0"/>
                <a:cs typeface="Arial" pitchFamily="34" charset="0"/>
              </a:defRPr>
            </a:lvl3pPr>
            <a:lvl4pPr>
              <a:defRPr>
                <a:solidFill>
                  <a:srgbClr val="000000"/>
                </a:solidFill>
                <a:latin typeface="Arial" pitchFamily="34" charset="0"/>
                <a:cs typeface="Arial" pitchFamily="34" charset="0"/>
              </a:defRPr>
            </a:lvl4pPr>
            <a:lvl5pPr>
              <a:defRPr>
                <a:solidFill>
                  <a:srgbClr val="000000"/>
                </a:solidFill>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91749EC-5F1F-4A99-B194-D46EF0178CCC}" type="datetimeFigureOut">
              <a:rPr lang="en-US" smtClean="0"/>
              <a:pPr/>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C6721-DDD9-4450-A3D8-819D0CD5DF28}" type="slidenum">
              <a:rPr lang="en-US" smtClean="0"/>
              <a:pPr/>
              <a:t>‹#›</a:t>
            </a:fld>
            <a:endParaRPr lang="en-US"/>
          </a:p>
        </p:txBody>
      </p:sp>
    </p:spTree>
    <p:extLst>
      <p:ext uri="{BB962C8B-B14F-4D97-AF65-F5344CB8AC3E}">
        <p14:creationId xmlns:p14="http://schemas.microsoft.com/office/powerpoint/2010/main" xmlns="" val="253376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03147" y="304800"/>
            <a:ext cx="11680957" cy="609600"/>
          </a:xfrm>
        </p:spPr>
        <p:txBody>
          <a:bodyPr/>
          <a:lstStyle/>
          <a:p>
            <a:r>
              <a:rPr lang="en-US"/>
              <a:t>Click to edit Master title style</a:t>
            </a:r>
          </a:p>
        </p:txBody>
      </p:sp>
      <p:sp>
        <p:nvSpPr>
          <p:cNvPr id="3" name="Text Placeholder 2"/>
          <p:cNvSpPr>
            <a:spLocks noGrp="1"/>
          </p:cNvSpPr>
          <p:nvPr>
            <p:ph type="body" sz="half" idx="1"/>
          </p:nvPr>
        </p:nvSpPr>
        <p:spPr>
          <a:xfrm>
            <a:off x="406294" y="1295400"/>
            <a:ext cx="5484971"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94413" y="1295400"/>
            <a:ext cx="5484971"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4413" y="3962400"/>
            <a:ext cx="5484971"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59"/>
          <p:cNvSpPr>
            <a:spLocks noGrp="1" noChangeArrowheads="1"/>
          </p:cNvSpPr>
          <p:nvPr>
            <p:ph type="dt" sz="half" idx="10"/>
          </p:nvPr>
        </p:nvSpPr>
        <p:spPr>
          <a:ln/>
        </p:spPr>
        <p:txBody>
          <a:bodyPr/>
          <a:lstStyle>
            <a:lvl1pPr>
              <a:defRPr/>
            </a:lvl1pPr>
          </a:lstStyle>
          <a:p>
            <a:pPr>
              <a:defRPr/>
            </a:pPr>
            <a:fld id="{043C20D2-AA69-4178-9A55-F24F66192248}" type="datetime1">
              <a:rPr lang="en-US"/>
              <a:pPr>
                <a:defRPr/>
              </a:pPr>
              <a:t>10/20/2022</a:t>
            </a:fld>
            <a:endParaRPr lang="en-US"/>
          </a:p>
        </p:txBody>
      </p:sp>
      <p:sp>
        <p:nvSpPr>
          <p:cNvPr id="7"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8" name="Rectangle 2061"/>
          <p:cNvSpPr>
            <a:spLocks noGrp="1" noChangeArrowheads="1"/>
          </p:cNvSpPr>
          <p:nvPr>
            <p:ph type="sldNum" sz="quarter" idx="12"/>
          </p:nvPr>
        </p:nvSpPr>
        <p:spPr>
          <a:ln/>
        </p:spPr>
        <p:txBody>
          <a:bodyPr/>
          <a:lstStyle>
            <a:lvl1pPr>
              <a:defRPr/>
            </a:lvl1pPr>
          </a:lstStyle>
          <a:p>
            <a:pPr>
              <a:defRPr/>
            </a:pPr>
            <a:fld id="{4223BE73-539E-47A2-970C-070DF1D897F9}" type="slidenum">
              <a:rPr lang="en-US"/>
              <a:pPr>
                <a:defRPr/>
              </a:pPr>
              <a:t>‹#›</a:t>
            </a:fld>
            <a:endParaRPr 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8"/>
            <a:ext cx="1051286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7982" y="6356353"/>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eaLnBrk="1" fontAlgn="auto" hangingPunct="1">
              <a:spcBef>
                <a:spcPts val="0"/>
              </a:spcBef>
              <a:spcAft>
                <a:spcPts val="0"/>
              </a:spcAft>
            </a:pPr>
            <a:fld id="{FD4A364C-8115-4C92-A916-E450A2CBF315}" type="datetime2">
              <a:rPr lang="en-US" b="0" smtClean="0">
                <a:solidFill>
                  <a:prstClr val="black">
                    <a:tint val="75000"/>
                  </a:prstClr>
                </a:solidFill>
                <a:latin typeface="Calibri"/>
              </a:rPr>
              <a:pPr defTabSz="457200" eaLnBrk="1" fontAlgn="auto" hangingPunct="1">
                <a:spcBef>
                  <a:spcPts val="0"/>
                </a:spcBef>
                <a:spcAft>
                  <a:spcPts val="0"/>
                </a:spcAft>
              </a:pPr>
              <a:t>Thursday, October 20, 2022</a:t>
            </a:fld>
            <a:endParaRPr lang="en-US" b="0" dirty="0">
              <a:solidFill>
                <a:prstClr val="black">
                  <a:tint val="75000"/>
                </a:prstClr>
              </a:solidFill>
              <a:latin typeface="Calibri"/>
            </a:endParaRPr>
          </a:p>
        </p:txBody>
      </p:sp>
      <p:sp>
        <p:nvSpPr>
          <p:cNvPr id="5" name="Footer Placeholder 4"/>
          <p:cNvSpPr>
            <a:spLocks noGrp="1"/>
          </p:cNvSpPr>
          <p:nvPr>
            <p:ph type="ftr" sz="quarter" idx="3"/>
          </p:nvPr>
        </p:nvSpPr>
        <p:spPr>
          <a:xfrm>
            <a:off x="4037549" y="6356353"/>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eaLnBrk="1" fontAlgn="auto" hangingPunct="1">
              <a:spcBef>
                <a:spcPts val="0"/>
              </a:spcBef>
              <a:spcAft>
                <a:spcPts val="0"/>
              </a:spcAft>
            </a:pPr>
            <a:r>
              <a:rPr lang="sv-SE" b="0">
                <a:solidFill>
                  <a:prstClr val="black">
                    <a:tint val="75000"/>
                  </a:prstClr>
                </a:solidFill>
                <a:latin typeface="Calibri"/>
              </a:rPr>
              <a:t>Prof. CH. L. MOHAN KUMAR</a:t>
            </a:r>
            <a:endParaRPr lang="en-US" b="0">
              <a:solidFill>
                <a:prstClr val="black">
                  <a:tint val="75000"/>
                </a:prstClr>
              </a:solidFill>
              <a:latin typeface="Calibri"/>
            </a:endParaRPr>
          </a:p>
        </p:txBody>
      </p:sp>
      <p:sp>
        <p:nvSpPr>
          <p:cNvPr id="6" name="Slide Number Placeholder 5"/>
          <p:cNvSpPr>
            <a:spLocks noGrp="1"/>
          </p:cNvSpPr>
          <p:nvPr>
            <p:ph type="sldNum" sz="quarter" idx="4"/>
          </p:nvPr>
        </p:nvSpPr>
        <p:spPr>
          <a:xfrm>
            <a:off x="8608357" y="6356353"/>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eaLnBrk="1" fontAlgn="auto" hangingPunct="1">
              <a:spcBef>
                <a:spcPts val="0"/>
              </a:spcBef>
              <a:spcAft>
                <a:spcPts val="0"/>
              </a:spcAft>
            </a:pPr>
            <a:fld id="{326EF2E3-409D-4D76-AD02-397A36B0DAF9}" type="slidenum">
              <a:rPr lang="en-US" b="0" smtClean="0">
                <a:solidFill>
                  <a:prstClr val="black">
                    <a:tint val="75000"/>
                  </a:prstClr>
                </a:solidFill>
                <a:latin typeface="Calibri"/>
              </a:rPr>
              <a:pPr defTabSz="457200" eaLnBrk="1" fontAlgn="auto" hangingPunct="1">
                <a:spcBef>
                  <a:spcPts val="0"/>
                </a:spcBef>
                <a:spcAft>
                  <a:spcPts val="0"/>
                </a:spcAft>
              </a:pPr>
              <a:t>‹#›</a:t>
            </a:fld>
            <a:endParaRPr lang="en-US" b="0">
              <a:solidFill>
                <a:prstClr val="black">
                  <a:tint val="75000"/>
                </a:prstClr>
              </a:solidFill>
              <a:latin typeface="Calibri"/>
            </a:endParaRPr>
          </a:p>
        </p:txBody>
      </p:sp>
    </p:spTree>
    <p:extLst>
      <p:ext uri="{BB962C8B-B14F-4D97-AF65-F5344CB8AC3E}">
        <p14:creationId xmlns:p14="http://schemas.microsoft.com/office/powerpoint/2010/main" xmlns="" val="8917670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enkins.i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omcat.apache.or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tomcat.apache.org/download-90.cgi"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1027"/>
          <p:cNvSpPr>
            <a:spLocks noChangeArrowheads="1"/>
          </p:cNvSpPr>
          <p:nvPr/>
        </p:nvSpPr>
        <p:spPr bwMode="auto">
          <a:xfrm>
            <a:off x="0" y="1219200"/>
            <a:ext cx="12188825" cy="2514601"/>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chor="b">
            <a:normAutofit fontScale="75000" lnSpcReduction="20000"/>
          </a:bodyPr>
          <a:lstStyle/>
          <a:p>
            <a:pPr algn="ctr" eaLnBrk="1" hangingPunct="1">
              <a:lnSpc>
                <a:spcPct val="90000"/>
              </a:lnSpc>
            </a:pPr>
            <a:r>
              <a:rPr lang="en-IN" sz="6000" dirty="0" err="1" smtClean="0"/>
              <a:t>DevOps</a:t>
            </a:r>
            <a:endParaRPr lang="en-US" sz="6000" dirty="0"/>
          </a:p>
          <a:p>
            <a:pPr algn="ctr" eaLnBrk="1" hangingPunct="1">
              <a:lnSpc>
                <a:spcPct val="90000"/>
              </a:lnSpc>
            </a:pPr>
            <a:endParaRPr lang="en-US" altLang="en-US" sz="6000" dirty="0">
              <a:solidFill>
                <a:srgbClr val="CC3300"/>
              </a:solidFill>
              <a:latin typeface="Garamond" pitchFamily="18" charset="0"/>
              <a:ea typeface="+mj-ea"/>
              <a:cs typeface="Times New Roman" panose="02020603050405020304" pitchFamily="18" charset="0"/>
            </a:endParaRPr>
          </a:p>
          <a:p>
            <a:pPr algn="ctr" eaLnBrk="1" hangingPunct="1">
              <a:lnSpc>
                <a:spcPct val="90000"/>
              </a:lnSpc>
            </a:pPr>
            <a:r>
              <a:rPr lang="en-US" altLang="en-US" sz="6000" dirty="0">
                <a:solidFill>
                  <a:srgbClr val="CC3300"/>
                </a:solidFill>
                <a:latin typeface="Garamond" pitchFamily="18" charset="0"/>
                <a:ea typeface="+mj-ea"/>
                <a:cs typeface="Times New Roman" panose="02020603050405020304" pitchFamily="18" charset="0"/>
              </a:rPr>
              <a:t> </a:t>
            </a:r>
          </a:p>
          <a:p>
            <a:pPr algn="ctr" eaLnBrk="1" hangingPunct="1">
              <a:lnSpc>
                <a:spcPct val="90000"/>
              </a:lnSpc>
            </a:pPr>
            <a:r>
              <a:rPr lang="en-IN" altLang="en-US" sz="6000" dirty="0" smtClean="0">
                <a:solidFill>
                  <a:srgbClr val="CC3300"/>
                </a:solidFill>
                <a:latin typeface="Garamond" pitchFamily="18" charset="0"/>
                <a:ea typeface="+mj-ea"/>
                <a:cs typeface="Times New Roman" panose="02020603050405020304" pitchFamily="18" charset="0"/>
              </a:rPr>
              <a:t>Jenkins</a:t>
            </a:r>
            <a:endParaRPr lang="en-US" altLang="en-US" sz="9000" dirty="0">
              <a:solidFill>
                <a:srgbClr val="CC3300"/>
              </a:solidFill>
              <a:latin typeface="Garamond" pitchFamily="18" charset="0"/>
              <a:ea typeface="+mj-ea"/>
              <a:cs typeface="Times New Roman" panose="02020603050405020304" pitchFamily="18" charset="0"/>
            </a:endParaRPr>
          </a:p>
          <a:p>
            <a:pPr algn="ctr" eaLnBrk="1" hangingPunct="1">
              <a:lnSpc>
                <a:spcPct val="90000"/>
              </a:lnSpc>
            </a:pPr>
            <a:r>
              <a:rPr lang="en-US" sz="6000" dirty="0"/>
              <a:t>  </a:t>
            </a:r>
            <a:endParaRPr lang="en-US" altLang="en-US" sz="6000" dirty="0">
              <a:solidFill>
                <a:schemeClr val="accent6">
                  <a:lumMod val="75000"/>
                </a:schemeClr>
              </a:solidFill>
              <a:latin typeface="Garamond" pitchFamily="18" charset="0"/>
              <a:ea typeface="+mj-ea"/>
              <a:cs typeface="Times New Roman" panose="02020603050405020304" pitchFamily="18" charset="0"/>
            </a:endParaRPr>
          </a:p>
        </p:txBody>
      </p:sp>
      <p:sp>
        <p:nvSpPr>
          <p:cNvPr id="6" name="Subtitle 2">
            <a:extLst>
              <a:ext uri="{FF2B5EF4-FFF2-40B4-BE49-F238E27FC236}">
                <a16:creationId xmlns:a16="http://schemas.microsoft.com/office/drawing/2014/main" xmlns="" id="{374C6B0C-371A-41E0-BF7D-B301E36AAB91}"/>
              </a:ext>
            </a:extLst>
          </p:cNvPr>
          <p:cNvSpPr>
            <a:spLocks noGrp="1"/>
          </p:cNvSpPr>
          <p:nvPr>
            <p:ph type="subTitle" idx="1"/>
          </p:nvPr>
        </p:nvSpPr>
        <p:spPr>
          <a:xfrm flipH="1" flipV="1">
            <a:off x="12188824" y="6857999"/>
            <a:ext cx="1906588" cy="45719"/>
          </a:xfrm>
        </p:spPr>
        <p:txBody>
          <a:bodyPr>
            <a:normAutofit fontScale="25000" lnSpcReduction="20000"/>
          </a:bodyPr>
          <a:lstStyle/>
          <a:p>
            <a:pPr>
              <a:spcBef>
                <a:spcPts val="600"/>
              </a:spcBef>
            </a:pPr>
            <a:endParaRPr lang="en-IN" sz="3600" b="1" dirty="0">
              <a:solidFill>
                <a:srgbClr val="660066"/>
              </a:solidFill>
            </a:endParaRPr>
          </a:p>
        </p:txBody>
      </p:sp>
      <p:sp>
        <p:nvSpPr>
          <p:cNvPr id="4" name="Subtitle 2">
            <a:extLst>
              <a:ext uri="{FF2B5EF4-FFF2-40B4-BE49-F238E27FC236}">
                <a16:creationId xmlns:a16="http://schemas.microsoft.com/office/drawing/2014/main" xmlns="" id="{374C6B0C-371A-41E0-BF7D-B301E36AAB91}"/>
              </a:ext>
            </a:extLst>
          </p:cNvPr>
          <p:cNvSpPr txBox="1">
            <a:spLocks/>
          </p:cNvSpPr>
          <p:nvPr/>
        </p:nvSpPr>
        <p:spPr>
          <a:xfrm>
            <a:off x="2665413" y="3962400"/>
            <a:ext cx="6858000" cy="1981200"/>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600"/>
              </a:spcBef>
            </a:pPr>
            <a:r>
              <a:rPr lang="en-IN" sz="3600" dirty="0">
                <a:solidFill>
                  <a:srgbClr val="002060"/>
                </a:solidFill>
              </a:rPr>
              <a:t>By</a:t>
            </a:r>
          </a:p>
          <a:p>
            <a:pPr>
              <a:spcBef>
                <a:spcPts val="600"/>
              </a:spcBef>
            </a:pPr>
            <a:r>
              <a:rPr lang="en-IN" sz="3600" b="1" dirty="0">
                <a:solidFill>
                  <a:srgbClr val="002060"/>
                </a:solidFill>
              </a:rPr>
              <a:t>B </a:t>
            </a:r>
            <a:r>
              <a:rPr lang="en-IN" sz="3600" b="1" dirty="0" err="1">
                <a:solidFill>
                  <a:srgbClr val="002060"/>
                </a:solidFill>
              </a:rPr>
              <a:t>Manikyala</a:t>
            </a:r>
            <a:r>
              <a:rPr lang="en-IN" sz="3600" b="1" dirty="0">
                <a:solidFill>
                  <a:srgbClr val="002060"/>
                </a:solidFill>
              </a:rPr>
              <a:t> </a:t>
            </a:r>
            <a:r>
              <a:rPr lang="en-IN" sz="3600" b="1" dirty="0" err="1">
                <a:solidFill>
                  <a:srgbClr val="002060"/>
                </a:solidFill>
              </a:rPr>
              <a:t>Rao</a:t>
            </a:r>
            <a:r>
              <a:rPr lang="en-IN" sz="3600" b="1" dirty="0">
                <a:solidFill>
                  <a:srgbClr val="002060"/>
                </a:solidFill>
              </a:rPr>
              <a:t> </a:t>
            </a:r>
            <a:r>
              <a:rPr lang="en-IN" sz="3600" b="1" dirty="0" err="1">
                <a:solidFill>
                  <a:srgbClr val="002060"/>
                </a:solidFill>
              </a:rPr>
              <a:t>M.Tech</a:t>
            </a:r>
            <a:r>
              <a:rPr lang="en-IN" sz="3600" b="1" dirty="0">
                <a:solidFill>
                  <a:srgbClr val="002060"/>
                </a:solidFill>
              </a:rPr>
              <a:t>(</a:t>
            </a:r>
            <a:r>
              <a:rPr lang="en-IN" sz="3600" b="1" dirty="0" err="1">
                <a:solidFill>
                  <a:srgbClr val="002060"/>
                </a:solidFill>
              </a:rPr>
              <a:t>Ph.d</a:t>
            </a:r>
            <a:r>
              <a:rPr lang="en-IN" sz="3600" b="1" dirty="0">
                <a:solidFill>
                  <a:srgbClr val="002060"/>
                </a:solidFill>
              </a:rPr>
              <a:t>)</a:t>
            </a:r>
          </a:p>
          <a:p>
            <a:pPr>
              <a:spcBef>
                <a:spcPts val="600"/>
              </a:spcBef>
            </a:pPr>
            <a:r>
              <a:rPr lang="en-IN" sz="3600" dirty="0">
                <a:solidFill>
                  <a:srgbClr val="002060"/>
                </a:solidFill>
              </a:rPr>
              <a:t>Assistant Professor</a:t>
            </a:r>
            <a:endParaRPr lang="en-IN" sz="3600" b="1" dirty="0">
              <a:solidFill>
                <a:srgbClr val="002060"/>
              </a:solidFill>
            </a:endParaRPr>
          </a:p>
          <a:p>
            <a:pPr>
              <a:spcBef>
                <a:spcPts val="600"/>
              </a:spcBef>
            </a:pPr>
            <a:r>
              <a:rPr lang="en-IN" sz="3600" dirty="0" err="1">
                <a:solidFill>
                  <a:srgbClr val="002060"/>
                </a:solidFill>
              </a:rPr>
              <a:t>Dept</a:t>
            </a:r>
            <a:r>
              <a:rPr lang="en-IN" sz="3600" dirty="0">
                <a:solidFill>
                  <a:srgbClr val="002060"/>
                </a:solidFill>
              </a:rPr>
              <a:t> of Computer Science &amp; Engineering</a:t>
            </a:r>
          </a:p>
          <a:p>
            <a:pPr>
              <a:spcBef>
                <a:spcPts val="600"/>
              </a:spcBef>
            </a:pPr>
            <a:r>
              <a:rPr lang="en-IN" sz="3600" dirty="0">
                <a:solidFill>
                  <a:srgbClr val="002060"/>
                </a:solidFill>
              </a:rPr>
              <a:t>Aditya College of Engineering &amp; Technology</a:t>
            </a:r>
          </a:p>
          <a:p>
            <a:pPr>
              <a:spcBef>
                <a:spcPts val="600"/>
              </a:spcBef>
            </a:pPr>
            <a:r>
              <a:rPr lang="en-IN" sz="3600" dirty="0" err="1">
                <a:solidFill>
                  <a:srgbClr val="002060"/>
                </a:solidFill>
              </a:rPr>
              <a:t>Surampalem</a:t>
            </a:r>
            <a:endParaRPr lang="en-IN" sz="3600" dirty="0">
              <a:solidFill>
                <a:srgbClr val="002060"/>
              </a:solidFill>
            </a:endParaRPr>
          </a:p>
          <a:p>
            <a:pPr>
              <a:spcBef>
                <a:spcPts val="600"/>
              </a:spcBef>
            </a:pPr>
            <a:endParaRPr lang="en-IN" sz="3600" b="1" dirty="0">
              <a:solidFill>
                <a:srgbClr val="00206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061"/>
          <p:cNvSpPr>
            <a:spLocks noGrp="1" noChangeArrowheads="1"/>
          </p:cNvSpPr>
          <p:nvPr>
            <p:ph type="sldNum" sz="quarter" idx="4294967295"/>
          </p:nvPr>
        </p:nvSpPr>
        <p:spPr>
          <a:xfrm>
            <a:off x="9649486" y="6477000"/>
            <a:ext cx="2539339" cy="381000"/>
          </a:xfrm>
          <a:prstGeom prst="rect">
            <a:avLst/>
          </a:prstGeom>
          <a:noFill/>
        </p:spPr>
        <p:txBody>
          <a:bodyPr/>
          <a:lstStyle/>
          <a:p>
            <a:endParaRPr lang="en-US" dirty="0"/>
          </a:p>
        </p:txBody>
      </p:sp>
      <p:sp>
        <p:nvSpPr>
          <p:cNvPr id="14339" name="Rectangle 2"/>
          <p:cNvSpPr>
            <a:spLocks noGrp="1" noChangeArrowheads="1"/>
          </p:cNvSpPr>
          <p:nvPr>
            <p:ph type="title"/>
          </p:nvPr>
        </p:nvSpPr>
        <p:spPr>
          <a:xfrm>
            <a:off x="431687" y="304800"/>
            <a:ext cx="11452417" cy="766746"/>
          </a:xfrm>
        </p:spPr>
        <p:txBody>
          <a:bodyPr>
            <a:normAutofit fontScale="90000"/>
          </a:bodyPr>
          <a:lstStyle/>
          <a:p>
            <a:pPr algn="ctr" eaLnBrk="1" hangingPunct="1"/>
            <a:r>
              <a:rPr lang="en-US" dirty="0"/>
              <a:t/>
            </a:r>
            <a:br>
              <a:rPr lang="en-US" dirty="0"/>
            </a:br>
            <a:r>
              <a:rPr lang="en-US" b="1" dirty="0" smtClean="0"/>
              <a:t>Jenkins</a:t>
            </a:r>
            <a:endParaRPr lang="en-US" b="1" dirty="0"/>
          </a:p>
        </p:txBody>
      </p:sp>
      <p:sp>
        <p:nvSpPr>
          <p:cNvPr id="14340" name="Rectangle 3"/>
          <p:cNvSpPr>
            <a:spLocks noGrp="1" noChangeArrowheads="1"/>
          </p:cNvSpPr>
          <p:nvPr>
            <p:ph type="body" idx="1"/>
          </p:nvPr>
        </p:nvSpPr>
        <p:spPr>
          <a:xfrm>
            <a:off x="406294" y="1371600"/>
            <a:ext cx="11173090" cy="5029200"/>
          </a:xfrm>
        </p:spPr>
        <p:txBody>
          <a:bodyPr>
            <a:normAutofit/>
          </a:bodyPr>
          <a:lstStyle/>
          <a:p>
            <a:pPr marL="514350" indent="-514350" eaLnBrk="1" hangingPunct="1">
              <a:buFont typeface="+mj-lt"/>
              <a:buAutoNum type="arabicPeriod"/>
            </a:pPr>
            <a:endParaRPr lang="en-US" sz="2400" dirty="0"/>
          </a:p>
        </p:txBody>
      </p:sp>
      <p:pic>
        <p:nvPicPr>
          <p:cNvPr id="5" name="Picture 4" descr="jenkins_and_tomcat_setup.jpg"/>
          <p:cNvPicPr>
            <a:picLocks noChangeAspect="1"/>
          </p:cNvPicPr>
          <p:nvPr/>
        </p:nvPicPr>
        <p:blipFill>
          <a:blip r:embed="rId3"/>
          <a:stretch>
            <a:fillRect/>
          </a:stretch>
        </p:blipFill>
        <p:spPr>
          <a:xfrm>
            <a:off x="2236760" y="1214422"/>
            <a:ext cx="7929617" cy="5072098"/>
          </a:xfrm>
          <a:prstGeom prst="rect">
            <a:avLst/>
          </a:prstGeom>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061"/>
          <p:cNvSpPr>
            <a:spLocks noGrp="1" noChangeArrowheads="1"/>
          </p:cNvSpPr>
          <p:nvPr>
            <p:ph type="sldNum" sz="quarter" idx="4294967295"/>
          </p:nvPr>
        </p:nvSpPr>
        <p:spPr>
          <a:xfrm>
            <a:off x="9649486" y="6477000"/>
            <a:ext cx="2539339" cy="381000"/>
          </a:xfrm>
          <a:prstGeom prst="rect">
            <a:avLst/>
          </a:prstGeom>
          <a:noFill/>
        </p:spPr>
        <p:txBody>
          <a:bodyPr/>
          <a:lstStyle/>
          <a:p>
            <a:r>
              <a:rPr lang="en-US" dirty="0"/>
              <a:t>.</a:t>
            </a:r>
          </a:p>
        </p:txBody>
      </p:sp>
      <p:sp>
        <p:nvSpPr>
          <p:cNvPr id="17411" name="Slide Number Placeholder 5"/>
          <p:cNvSpPr txBox="1">
            <a:spLocks noGrp="1"/>
          </p:cNvSpPr>
          <p:nvPr/>
        </p:nvSpPr>
        <p:spPr bwMode="auto">
          <a:xfrm>
            <a:off x="9649486" y="6477000"/>
            <a:ext cx="2539339" cy="381000"/>
          </a:xfrm>
          <a:prstGeom prst="rect">
            <a:avLst/>
          </a:prstGeom>
          <a:noFill/>
          <a:ln w="9525">
            <a:noFill/>
            <a:miter lim="800000"/>
            <a:headEnd/>
            <a:tailEnd/>
          </a:ln>
        </p:spPr>
        <p:txBody>
          <a:bodyPr anchor="b"/>
          <a:lstStyle/>
          <a:p>
            <a:pPr algn="r"/>
            <a:endParaRPr lang="en-US" sz="1200" dirty="0"/>
          </a:p>
        </p:txBody>
      </p:sp>
      <p:sp>
        <p:nvSpPr>
          <p:cNvPr id="17412" name="Rectangle 2"/>
          <p:cNvSpPr>
            <a:spLocks noGrp="1" noChangeArrowheads="1"/>
          </p:cNvSpPr>
          <p:nvPr>
            <p:ph type="title"/>
          </p:nvPr>
        </p:nvSpPr>
        <p:spPr>
          <a:xfrm>
            <a:off x="1460120" y="304800"/>
            <a:ext cx="8908846" cy="609600"/>
          </a:xfrm>
        </p:spPr>
        <p:txBody>
          <a:bodyPr>
            <a:normAutofit fontScale="90000"/>
          </a:bodyPr>
          <a:lstStyle/>
          <a:p>
            <a:pPr algn="ctr" eaLnBrk="1" hangingPunct="1"/>
            <a:r>
              <a:rPr lang="en-US" dirty="0" smtClean="0">
                <a:solidFill>
                  <a:srgbClr val="170981"/>
                </a:solidFill>
              </a:rPr>
              <a:t>Jenkins</a:t>
            </a:r>
            <a:endParaRPr lang="en-US" dirty="0">
              <a:solidFill>
                <a:srgbClr val="170981"/>
              </a:solidFill>
            </a:endParaRPr>
          </a:p>
        </p:txBody>
      </p:sp>
      <p:sp>
        <p:nvSpPr>
          <p:cNvPr id="17413" name="Rectangle 3"/>
          <p:cNvSpPr>
            <a:spLocks noGrp="1" noChangeArrowheads="1"/>
          </p:cNvSpPr>
          <p:nvPr>
            <p:ph type="body" idx="1"/>
          </p:nvPr>
        </p:nvSpPr>
        <p:spPr>
          <a:xfrm>
            <a:off x="406294" y="1066800"/>
            <a:ext cx="11376237" cy="5410200"/>
          </a:xfrm>
        </p:spPr>
        <p:txBody>
          <a:bodyPr/>
          <a:lstStyle/>
          <a:p>
            <a:pPr marL="101600" lvl="1">
              <a:lnSpc>
                <a:spcPct val="130000"/>
              </a:lnSpc>
              <a:buFont typeface="Arial" pitchFamily="34" charset="0"/>
              <a:buChar char="•"/>
            </a:pPr>
            <a:r>
              <a:rPr lang="en-US" sz="2000" dirty="0" smtClean="0"/>
              <a:t>we will create a job in Jenkins which picks up a simple </a:t>
            </a:r>
            <a:r>
              <a:rPr lang="en-US" sz="2000" dirty="0" err="1" smtClean="0"/>
              <a:t>HelloWorld</a:t>
            </a:r>
            <a:r>
              <a:rPr lang="en-US" sz="2000" dirty="0" smtClean="0"/>
              <a:t> application, builds and runs the java program.</a:t>
            </a:r>
          </a:p>
          <a:p>
            <a:pPr marL="101600" lvl="1">
              <a:lnSpc>
                <a:spcPct val="130000"/>
              </a:lnSpc>
              <a:buFont typeface="Arial" pitchFamily="34" charset="0"/>
              <a:buChar char="•"/>
            </a:pPr>
            <a:r>
              <a:rPr lang="en-US" sz="2000" dirty="0" smtClean="0"/>
              <a:t>Go to the Jenkins dashboard and Click on New Item</a:t>
            </a:r>
            <a:endParaRPr lang="en-US" sz="2000" b="1" dirty="0"/>
          </a:p>
        </p:txBody>
      </p:sp>
      <p:pic>
        <p:nvPicPr>
          <p:cNvPr id="6" name="Picture 5" descr="setup_build_jobs.jpg"/>
          <p:cNvPicPr>
            <a:picLocks noChangeAspect="1"/>
          </p:cNvPicPr>
          <p:nvPr/>
        </p:nvPicPr>
        <p:blipFill>
          <a:blip r:embed="rId3"/>
          <a:stretch>
            <a:fillRect/>
          </a:stretch>
        </p:blipFill>
        <p:spPr>
          <a:xfrm>
            <a:off x="3165454" y="2428868"/>
            <a:ext cx="4834811" cy="3857652"/>
          </a:xfrm>
          <a:prstGeom prst="rect">
            <a:avLst/>
          </a:prstGeom>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061"/>
          <p:cNvSpPr>
            <a:spLocks noGrp="1" noChangeArrowheads="1"/>
          </p:cNvSpPr>
          <p:nvPr>
            <p:ph type="sldNum" sz="quarter" idx="4294967295"/>
          </p:nvPr>
        </p:nvSpPr>
        <p:spPr>
          <a:xfrm>
            <a:off x="9649486" y="6477000"/>
            <a:ext cx="2539339" cy="381000"/>
          </a:xfrm>
          <a:prstGeom prst="rect">
            <a:avLst/>
          </a:prstGeom>
          <a:noFill/>
        </p:spPr>
        <p:txBody>
          <a:bodyPr/>
          <a:lstStyle/>
          <a:p>
            <a:fld id="{F438EC21-6301-430D-BD13-78D20296BDA8}" type="slidenum">
              <a:rPr lang="en-US" smtClean="0"/>
              <a:pPr/>
              <a:t>12</a:t>
            </a:fld>
            <a:endParaRPr lang="en-US"/>
          </a:p>
        </p:txBody>
      </p:sp>
      <p:sp>
        <p:nvSpPr>
          <p:cNvPr id="18435" name="Slide Number Placeholder 5"/>
          <p:cNvSpPr txBox="1">
            <a:spLocks noGrp="1"/>
          </p:cNvSpPr>
          <p:nvPr/>
        </p:nvSpPr>
        <p:spPr bwMode="auto">
          <a:xfrm>
            <a:off x="9649486" y="6477000"/>
            <a:ext cx="2539339" cy="381000"/>
          </a:xfrm>
          <a:prstGeom prst="rect">
            <a:avLst/>
          </a:prstGeom>
          <a:noFill/>
          <a:ln w="9525">
            <a:noFill/>
            <a:miter lim="800000"/>
            <a:headEnd/>
            <a:tailEnd/>
          </a:ln>
        </p:spPr>
        <p:txBody>
          <a:bodyPr anchor="b"/>
          <a:lstStyle/>
          <a:p>
            <a:pPr algn="r"/>
            <a:fld id="{7111F1AF-96EA-4E8F-A157-30C6F6EFD895}" type="slidenum">
              <a:rPr lang="en-US" sz="1200"/>
              <a:pPr algn="r"/>
              <a:t>12</a:t>
            </a:fld>
            <a:endParaRPr lang="en-US" sz="1200"/>
          </a:p>
        </p:txBody>
      </p:sp>
      <p:sp>
        <p:nvSpPr>
          <p:cNvPr id="18436" name="Rectangle 2"/>
          <p:cNvSpPr>
            <a:spLocks noGrp="1" noChangeArrowheads="1"/>
          </p:cNvSpPr>
          <p:nvPr>
            <p:ph type="title"/>
          </p:nvPr>
        </p:nvSpPr>
        <p:spPr>
          <a:xfrm>
            <a:off x="0" y="228600"/>
            <a:ext cx="12087251" cy="685800"/>
          </a:xfrm>
        </p:spPr>
        <p:txBody>
          <a:bodyPr/>
          <a:lstStyle/>
          <a:p>
            <a:pPr algn="ctr"/>
            <a:r>
              <a:rPr lang="en-US" sz="3200" dirty="0" smtClean="0">
                <a:solidFill>
                  <a:srgbClr val="170981"/>
                </a:solidFill>
              </a:rPr>
              <a:t>Jenkins</a:t>
            </a:r>
            <a:endParaRPr lang="en-US" sz="3200" dirty="0"/>
          </a:p>
        </p:txBody>
      </p:sp>
      <p:sp>
        <p:nvSpPr>
          <p:cNvPr id="18437" name="Rectangle 3"/>
          <p:cNvSpPr>
            <a:spLocks noGrp="1" noChangeArrowheads="1"/>
          </p:cNvSpPr>
          <p:nvPr>
            <p:ph type="body" idx="1"/>
          </p:nvPr>
        </p:nvSpPr>
        <p:spPr>
          <a:xfrm>
            <a:off x="507868" y="1295400"/>
            <a:ext cx="11071516" cy="5181600"/>
          </a:xfrm>
        </p:spPr>
        <p:txBody>
          <a:bodyPr/>
          <a:lstStyle/>
          <a:p>
            <a:pPr>
              <a:lnSpc>
                <a:spcPct val="120000"/>
              </a:lnSpc>
              <a:buNone/>
            </a:pPr>
            <a:r>
              <a:rPr lang="en-US" sz="2400" b="1" dirty="0" smtClean="0"/>
              <a:t>Step 2</a:t>
            </a:r>
            <a:r>
              <a:rPr lang="en-US" sz="2400" dirty="0" smtClean="0"/>
              <a:t>:In the next screen, enter the Item name, in this case we have named it </a:t>
            </a:r>
            <a:r>
              <a:rPr lang="en-US" sz="2400" dirty="0" err="1" smtClean="0"/>
              <a:t>Helloworld</a:t>
            </a:r>
            <a:r>
              <a:rPr lang="en-US" sz="2400" dirty="0" smtClean="0"/>
              <a:t>. Choose the ‘Freestyle project option’</a:t>
            </a:r>
          </a:p>
          <a:p>
            <a:pPr>
              <a:lnSpc>
                <a:spcPct val="120000"/>
              </a:lnSpc>
              <a:buNone/>
            </a:pPr>
            <a:r>
              <a:rPr lang="en-US" sz="2400" b="1" dirty="0" smtClean="0"/>
              <a:t>Step 3</a:t>
            </a:r>
            <a:r>
              <a:rPr lang="en-US" sz="2400" dirty="0" smtClean="0"/>
              <a:t> − The following screen will come up in which you can specify the details of the job.</a:t>
            </a:r>
            <a:endParaRPr lang="en-US" sz="2400" dirty="0"/>
          </a:p>
        </p:txBody>
      </p:sp>
      <p:pic>
        <p:nvPicPr>
          <p:cNvPr id="6" name="Picture 5" descr="helloworld.jpg"/>
          <p:cNvPicPr>
            <a:picLocks noChangeAspect="1"/>
          </p:cNvPicPr>
          <p:nvPr/>
        </p:nvPicPr>
        <p:blipFill>
          <a:blip r:embed="rId3"/>
          <a:stretch>
            <a:fillRect/>
          </a:stretch>
        </p:blipFill>
        <p:spPr>
          <a:xfrm>
            <a:off x="1736694" y="3000372"/>
            <a:ext cx="3991722" cy="3177944"/>
          </a:xfrm>
          <a:prstGeom prst="rect">
            <a:avLst/>
          </a:prstGeom>
        </p:spPr>
      </p:pic>
      <p:pic>
        <p:nvPicPr>
          <p:cNvPr id="7" name="Picture 6" descr="helloworld_config.jpg"/>
          <p:cNvPicPr>
            <a:picLocks noChangeAspect="1"/>
          </p:cNvPicPr>
          <p:nvPr/>
        </p:nvPicPr>
        <p:blipFill>
          <a:blip r:embed="rId4"/>
          <a:stretch>
            <a:fillRect/>
          </a:stretch>
        </p:blipFill>
        <p:spPr>
          <a:xfrm>
            <a:off x="6523040" y="3000373"/>
            <a:ext cx="4071966" cy="3143272"/>
          </a:xfrm>
          <a:prstGeom prst="rect">
            <a:avLst/>
          </a:prstGeom>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061"/>
          <p:cNvSpPr>
            <a:spLocks noGrp="1" noChangeArrowheads="1"/>
          </p:cNvSpPr>
          <p:nvPr>
            <p:ph type="sldNum" sz="quarter" idx="4294967295"/>
          </p:nvPr>
        </p:nvSpPr>
        <p:spPr>
          <a:xfrm>
            <a:off x="9649486" y="6477000"/>
            <a:ext cx="2539339" cy="381000"/>
          </a:xfrm>
          <a:prstGeom prst="rect">
            <a:avLst/>
          </a:prstGeom>
          <a:noFill/>
        </p:spPr>
        <p:txBody>
          <a:bodyPr/>
          <a:lstStyle/>
          <a:p>
            <a:endParaRPr lang="en-US" dirty="0"/>
          </a:p>
        </p:txBody>
      </p:sp>
      <p:sp>
        <p:nvSpPr>
          <p:cNvPr id="27651" name="Rectangle 2"/>
          <p:cNvSpPr>
            <a:spLocks noGrp="1" noChangeArrowheads="1"/>
          </p:cNvSpPr>
          <p:nvPr>
            <p:ph type="title"/>
          </p:nvPr>
        </p:nvSpPr>
        <p:spPr>
          <a:xfrm>
            <a:off x="1726750" y="228600"/>
            <a:ext cx="8329030" cy="685800"/>
          </a:xfrm>
        </p:spPr>
        <p:txBody>
          <a:bodyPr>
            <a:normAutofit fontScale="90000"/>
          </a:bodyPr>
          <a:lstStyle/>
          <a:p>
            <a:pPr algn="ctr" eaLnBrk="1" hangingPunct="1"/>
            <a:r>
              <a:rPr lang="en-US" sz="3200" dirty="0"/>
              <a:t/>
            </a:r>
            <a:br>
              <a:rPr lang="en-US" sz="3200" dirty="0"/>
            </a:br>
            <a:r>
              <a:rPr lang="en-US" sz="4900" b="1" dirty="0" smtClean="0"/>
              <a:t>Jenkins</a:t>
            </a:r>
            <a:endParaRPr lang="en-US" sz="6700" b="1" dirty="0"/>
          </a:p>
        </p:txBody>
      </p:sp>
      <p:sp>
        <p:nvSpPr>
          <p:cNvPr id="27652" name="Rectangle 3"/>
          <p:cNvSpPr>
            <a:spLocks noGrp="1" noChangeArrowheads="1"/>
          </p:cNvSpPr>
          <p:nvPr>
            <p:ph type="body" idx="1"/>
          </p:nvPr>
        </p:nvSpPr>
        <p:spPr>
          <a:xfrm>
            <a:off x="406294" y="1295400"/>
            <a:ext cx="11477810" cy="5410200"/>
          </a:xfrm>
        </p:spPr>
        <p:txBody>
          <a:bodyPr/>
          <a:lstStyle/>
          <a:p>
            <a:r>
              <a:rPr lang="en-US" sz="2000" b="1" dirty="0" smtClean="0"/>
              <a:t>Step 4</a:t>
            </a:r>
            <a:r>
              <a:rPr lang="en-US" sz="2000" dirty="0" smtClean="0"/>
              <a:t> − We need to specify the location of files which need to be built. In this example, we will assume that a local </a:t>
            </a:r>
            <a:r>
              <a:rPr lang="en-US" sz="2000" dirty="0" err="1" smtClean="0"/>
              <a:t>git</a:t>
            </a:r>
            <a:r>
              <a:rPr lang="en-US" sz="2000" dirty="0" smtClean="0"/>
              <a:t> repository(E:\Program) has been setup which contains a ‘HelloWorld.java’ file. Hence scroll down and click on the </a:t>
            </a:r>
            <a:r>
              <a:rPr lang="en-US" sz="2000" dirty="0" err="1" smtClean="0"/>
              <a:t>Git</a:t>
            </a:r>
            <a:r>
              <a:rPr lang="en-US" sz="2000" dirty="0" smtClean="0"/>
              <a:t> option and enter the URL of the local </a:t>
            </a:r>
            <a:r>
              <a:rPr lang="en-US" sz="2000" dirty="0" err="1" smtClean="0"/>
              <a:t>git</a:t>
            </a:r>
            <a:r>
              <a:rPr lang="en-US" sz="2000" dirty="0" smtClean="0"/>
              <a:t> repository.</a:t>
            </a:r>
          </a:p>
          <a:p>
            <a:pPr>
              <a:buNone/>
            </a:pPr>
            <a:r>
              <a:rPr lang="en-US" sz="2000" b="1" dirty="0" smtClean="0"/>
              <a:t>Note</a:t>
            </a:r>
            <a:r>
              <a:rPr lang="en-US" sz="2000" dirty="0" smtClean="0"/>
              <a:t> − If you repository if hosted on </a:t>
            </a:r>
            <a:r>
              <a:rPr lang="en-US" sz="2000" dirty="0" err="1" smtClean="0"/>
              <a:t>Github</a:t>
            </a:r>
            <a:r>
              <a:rPr lang="en-US" sz="2000" dirty="0" smtClean="0"/>
              <a:t>, you can also enter the </a:t>
            </a:r>
            <a:r>
              <a:rPr lang="en-US" sz="2000" dirty="0" err="1" smtClean="0"/>
              <a:t>url</a:t>
            </a:r>
            <a:r>
              <a:rPr lang="en-US" sz="2000" dirty="0" smtClean="0"/>
              <a:t> of that repository here. In addition to this, you would need to click on the Add button for the credentials to add a user name and password to the </a:t>
            </a:r>
            <a:r>
              <a:rPr lang="en-US" sz="2000" dirty="0" err="1" smtClean="0"/>
              <a:t>github</a:t>
            </a:r>
            <a:r>
              <a:rPr lang="en-US" sz="2000" dirty="0" smtClean="0"/>
              <a:t> repository so that the code can be picked up from the remote repository.</a:t>
            </a:r>
            <a:endParaRPr lang="en-US" sz="2000" dirty="0">
              <a:solidFill>
                <a:schemeClr val="hlink"/>
              </a:solidFill>
            </a:endParaRPr>
          </a:p>
        </p:txBody>
      </p:sp>
      <p:pic>
        <p:nvPicPr>
          <p:cNvPr id="5" name="Picture 4" descr="git_repository.jpg"/>
          <p:cNvPicPr>
            <a:picLocks noChangeAspect="1"/>
          </p:cNvPicPr>
          <p:nvPr/>
        </p:nvPicPr>
        <p:blipFill>
          <a:blip r:embed="rId3"/>
          <a:stretch>
            <a:fillRect/>
          </a:stretch>
        </p:blipFill>
        <p:spPr>
          <a:xfrm>
            <a:off x="1308066" y="3214686"/>
            <a:ext cx="4143404" cy="3326395"/>
          </a:xfrm>
          <a:prstGeom prst="rect">
            <a:avLst/>
          </a:prstGeom>
        </p:spPr>
      </p:pic>
      <p:pic>
        <p:nvPicPr>
          <p:cNvPr id="6" name="Picture 5" descr="git_repository (1).jpg"/>
          <p:cNvPicPr>
            <a:picLocks noChangeAspect="1"/>
          </p:cNvPicPr>
          <p:nvPr/>
        </p:nvPicPr>
        <p:blipFill>
          <a:blip r:embed="rId3"/>
          <a:stretch>
            <a:fillRect/>
          </a:stretch>
        </p:blipFill>
        <p:spPr>
          <a:xfrm>
            <a:off x="6094412" y="3286124"/>
            <a:ext cx="4071966" cy="3269043"/>
          </a:xfrm>
          <a:prstGeom prst="rect">
            <a:avLst/>
          </a:prstGeom>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8858" y="1143000"/>
            <a:ext cx="10512862" cy="5181600"/>
          </a:xfrm>
        </p:spPr>
        <p:txBody>
          <a:bodyPr>
            <a:noAutofit/>
          </a:bodyPr>
          <a:lstStyle/>
          <a:p>
            <a:pPr>
              <a:lnSpc>
                <a:spcPct val="110000"/>
              </a:lnSpc>
              <a:buNone/>
            </a:pPr>
            <a:r>
              <a:rPr lang="en-US" sz="1800" b="1" dirty="0" smtClean="0"/>
              <a:t>Step 5</a:t>
            </a:r>
            <a:r>
              <a:rPr lang="en-US" sz="1800" dirty="0" smtClean="0"/>
              <a:t> − Now go to the Build section and click on Add build step → Execute Windows batch command</a:t>
            </a:r>
          </a:p>
          <a:p>
            <a:pPr>
              <a:lnSpc>
                <a:spcPct val="110000"/>
              </a:lnSpc>
              <a:buNone/>
            </a:pPr>
            <a:r>
              <a:rPr lang="en-US" sz="1800" b="1" dirty="0" smtClean="0"/>
              <a:t>Step 6</a:t>
            </a:r>
            <a:r>
              <a:rPr lang="en-US" sz="1800" dirty="0" smtClean="0"/>
              <a:t> − In the command window, enter the following commands </a:t>
            </a:r>
          </a:p>
          <a:p>
            <a:pPr>
              <a:lnSpc>
                <a:spcPct val="110000"/>
              </a:lnSpc>
              <a:buNone/>
            </a:pPr>
            <a:r>
              <a:rPr lang="en-US" sz="1800" dirty="0" smtClean="0"/>
              <a:t>and then click on the Save button. button.</a:t>
            </a:r>
          </a:p>
          <a:p>
            <a:pPr>
              <a:lnSpc>
                <a:spcPct val="110000"/>
              </a:lnSpc>
              <a:buNone/>
            </a:pPr>
            <a:r>
              <a:rPr lang="en-US" sz="1800" dirty="0" err="1" smtClean="0"/>
              <a:t>Javac</a:t>
            </a:r>
            <a:r>
              <a:rPr lang="en-US" sz="1800" dirty="0" smtClean="0"/>
              <a:t> HelloWorld.java</a:t>
            </a:r>
          </a:p>
          <a:p>
            <a:pPr>
              <a:lnSpc>
                <a:spcPct val="110000"/>
              </a:lnSpc>
              <a:buNone/>
            </a:pPr>
            <a:r>
              <a:rPr lang="en-US" sz="1800" dirty="0" smtClean="0"/>
              <a:t> Java </a:t>
            </a:r>
            <a:r>
              <a:rPr lang="en-US" sz="1800" dirty="0" err="1" smtClean="0"/>
              <a:t>HelloWorld</a:t>
            </a:r>
            <a:endParaRPr lang="en-US" sz="1800" b="1" dirty="0"/>
          </a:p>
        </p:txBody>
      </p:sp>
      <p:sp>
        <p:nvSpPr>
          <p:cNvPr id="3" name="Title 2"/>
          <p:cNvSpPr>
            <a:spLocks noGrp="1"/>
          </p:cNvSpPr>
          <p:nvPr>
            <p:ph type="title"/>
          </p:nvPr>
        </p:nvSpPr>
        <p:spPr>
          <a:xfrm>
            <a:off x="837982" y="365129"/>
            <a:ext cx="10512862" cy="777871"/>
          </a:xfrm>
        </p:spPr>
        <p:txBody>
          <a:bodyPr/>
          <a:lstStyle/>
          <a:p>
            <a:pPr algn="ctr"/>
            <a:r>
              <a:rPr lang="en-US" b="1" smtClean="0"/>
              <a:t>Jenkins</a:t>
            </a:r>
            <a:endParaRPr lang="en-US" b="1" dirty="0"/>
          </a:p>
        </p:txBody>
      </p:sp>
      <p:pic>
        <p:nvPicPr>
          <p:cNvPr id="4" name="Picture 3" descr="execute_windows_batch_command.jpg"/>
          <p:cNvPicPr>
            <a:picLocks noChangeAspect="1"/>
          </p:cNvPicPr>
          <p:nvPr/>
        </p:nvPicPr>
        <p:blipFill>
          <a:blip r:embed="rId2"/>
          <a:stretch>
            <a:fillRect/>
          </a:stretch>
        </p:blipFill>
        <p:spPr>
          <a:xfrm>
            <a:off x="7237420" y="1643050"/>
            <a:ext cx="4395872" cy="3519799"/>
          </a:xfrm>
          <a:prstGeom prst="rect">
            <a:avLst/>
          </a:prstGeom>
        </p:spPr>
      </p:pic>
      <p:pic>
        <p:nvPicPr>
          <p:cNvPr id="5" name="Picture 4" descr="save.jpg"/>
          <p:cNvPicPr>
            <a:picLocks noChangeAspect="1"/>
          </p:cNvPicPr>
          <p:nvPr/>
        </p:nvPicPr>
        <p:blipFill>
          <a:blip r:embed="rId3"/>
          <a:stretch>
            <a:fillRect/>
          </a:stretch>
        </p:blipFill>
        <p:spPr>
          <a:xfrm>
            <a:off x="2308198" y="3357562"/>
            <a:ext cx="4104036" cy="328612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1026" name="Picture 2" descr="PPT - INTRODUCTION PowerPoint Presentation, free download - ID:2219477"/>
          <p:cNvPicPr>
            <a:picLocks noChangeAspect="1" noChangeArrowheads="1"/>
          </p:cNvPicPr>
          <p:nvPr/>
        </p:nvPicPr>
        <p:blipFill>
          <a:blip r:embed="rId2"/>
          <a:srcRect/>
          <a:stretch>
            <a:fillRect/>
          </a:stretch>
        </p:blipFill>
        <p:spPr bwMode="auto">
          <a:xfrm>
            <a:off x="684212" y="609600"/>
            <a:ext cx="10972800" cy="57912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07868" y="457200"/>
            <a:ext cx="11173090" cy="990600"/>
          </a:xfrm>
        </p:spPr>
        <p:txBody>
          <a:bodyPr>
            <a:normAutofit/>
          </a:bodyPr>
          <a:lstStyle/>
          <a:p>
            <a:r>
              <a:rPr lang="en-US" dirty="0"/>
              <a:t> 			</a:t>
            </a:r>
            <a:r>
              <a:rPr lang="en-US" b="1" dirty="0"/>
              <a:t>	</a:t>
            </a:r>
            <a:r>
              <a:rPr lang="en-US" b="1" dirty="0" smtClean="0"/>
              <a:t>Jenkins</a:t>
            </a:r>
            <a:endParaRPr lang="en-US" b="1" dirty="0"/>
          </a:p>
        </p:txBody>
      </p:sp>
      <p:sp>
        <p:nvSpPr>
          <p:cNvPr id="4100" name="Rectangle 3"/>
          <p:cNvSpPr>
            <a:spLocks noGrp="1" noChangeArrowheads="1"/>
          </p:cNvSpPr>
          <p:nvPr>
            <p:ph type="body" idx="1"/>
          </p:nvPr>
        </p:nvSpPr>
        <p:spPr>
          <a:xfrm>
            <a:off x="507867" y="1295400"/>
            <a:ext cx="10969943" cy="5257800"/>
          </a:xfrm>
        </p:spPr>
        <p:txBody>
          <a:bodyPr>
            <a:normAutofit/>
          </a:bodyPr>
          <a:lstStyle/>
          <a:p>
            <a:pPr>
              <a:lnSpc>
                <a:spcPct val="150000"/>
              </a:lnSpc>
              <a:tabLst>
                <a:tab pos="6178550" algn="l"/>
              </a:tabLst>
            </a:pPr>
            <a:r>
              <a:rPr lang="en-US" sz="2400" dirty="0" smtClean="0"/>
              <a:t>Jenkins is a powerful application that allows continuous integration and continuous delivery of projects, regardless of the platform you are working on. It is a free source that can handle any kind of build or continuous integration. You can integrate Jenkins with a number of testing and deployment technologies.</a:t>
            </a:r>
          </a:p>
          <a:p>
            <a:pPr>
              <a:lnSpc>
                <a:spcPct val="150000"/>
              </a:lnSpc>
              <a:tabLst>
                <a:tab pos="6178550" algn="l"/>
              </a:tabLst>
            </a:pPr>
            <a:r>
              <a:rPr lang="en-US" sz="2400" dirty="0" smtClean="0"/>
              <a:t>Jenkins is a software that allows </a:t>
            </a:r>
            <a:r>
              <a:rPr lang="en-US" sz="2400" b="1" dirty="0" smtClean="0"/>
              <a:t>continuous integration</a:t>
            </a:r>
            <a:r>
              <a:rPr lang="en-US" sz="2400" dirty="0" smtClean="0"/>
              <a:t>. Jenkins will be installed on a server where the central build will take place. The following flowchart demonstrates a very simple workflow of how Jenkins works.</a:t>
            </a:r>
            <a:endParaRPr lang="en-US" sz="220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061"/>
          <p:cNvSpPr>
            <a:spLocks noGrp="1" noChangeArrowheads="1"/>
          </p:cNvSpPr>
          <p:nvPr>
            <p:ph type="sldNum" sz="quarter" idx="4294967295"/>
          </p:nvPr>
        </p:nvSpPr>
        <p:spPr>
          <a:xfrm>
            <a:off x="9649486" y="6477000"/>
            <a:ext cx="2539339" cy="381000"/>
          </a:xfrm>
          <a:prstGeom prst="rect">
            <a:avLst/>
          </a:prstGeom>
          <a:noFill/>
        </p:spPr>
        <p:txBody>
          <a:bodyPr/>
          <a:lstStyle/>
          <a:p>
            <a:endParaRPr lang="en-US" dirty="0"/>
          </a:p>
        </p:txBody>
      </p:sp>
      <p:sp>
        <p:nvSpPr>
          <p:cNvPr id="7171" name="Rectangle 2"/>
          <p:cNvSpPr>
            <a:spLocks noGrp="1" noChangeArrowheads="1"/>
          </p:cNvSpPr>
          <p:nvPr>
            <p:ph type="title"/>
          </p:nvPr>
        </p:nvSpPr>
        <p:spPr>
          <a:xfrm>
            <a:off x="0" y="304800"/>
            <a:ext cx="12188825" cy="685800"/>
          </a:xfrm>
        </p:spPr>
        <p:txBody>
          <a:bodyPr>
            <a:normAutofit fontScale="90000"/>
          </a:bodyPr>
          <a:lstStyle/>
          <a:p>
            <a:pPr algn="ctr" eaLnBrk="1" hangingPunct="1"/>
            <a:r>
              <a:rPr lang="en-US" sz="3200" dirty="0"/>
              <a:t>	</a:t>
            </a:r>
            <a:br>
              <a:rPr lang="en-US" sz="3200" dirty="0"/>
            </a:br>
            <a:r>
              <a:rPr lang="en-US" sz="3200" dirty="0" smtClean="0"/>
              <a:t>Jenkins</a:t>
            </a:r>
            <a:endParaRPr lang="en-US" dirty="0"/>
          </a:p>
        </p:txBody>
      </p:sp>
      <p:sp>
        <p:nvSpPr>
          <p:cNvPr id="7172" name="Rectangle 3"/>
          <p:cNvSpPr>
            <a:spLocks noGrp="1" noChangeArrowheads="1"/>
          </p:cNvSpPr>
          <p:nvPr>
            <p:ph type="body" idx="1"/>
          </p:nvPr>
        </p:nvSpPr>
        <p:spPr>
          <a:xfrm>
            <a:off x="406294" y="1295400"/>
            <a:ext cx="11173090" cy="4946650"/>
          </a:xfrm>
        </p:spPr>
        <p:txBody>
          <a:bodyPr/>
          <a:lstStyle/>
          <a:p>
            <a:pPr eaLnBrk="1" hangingPunct="1">
              <a:lnSpc>
                <a:spcPct val="140000"/>
              </a:lnSpc>
            </a:pPr>
            <a:endParaRPr lang="en-US" sz="2400" dirty="0"/>
          </a:p>
        </p:txBody>
      </p:sp>
      <p:pic>
        <p:nvPicPr>
          <p:cNvPr id="5" name="Picture 4" descr="why_jenkins.jpg"/>
          <p:cNvPicPr>
            <a:picLocks noChangeAspect="1"/>
          </p:cNvPicPr>
          <p:nvPr/>
        </p:nvPicPr>
        <p:blipFill>
          <a:blip r:embed="rId3"/>
          <a:stretch>
            <a:fillRect/>
          </a:stretch>
        </p:blipFill>
        <p:spPr>
          <a:xfrm>
            <a:off x="3594082" y="1428736"/>
            <a:ext cx="4310200" cy="4572032"/>
          </a:xfrm>
          <a:prstGeom prst="rect">
            <a:avLst/>
          </a:prstGeom>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Continuous Integration</a:t>
            </a:r>
            <a:endParaRPr lang="en-US" dirty="0"/>
          </a:p>
        </p:txBody>
      </p:sp>
      <p:sp>
        <p:nvSpPr>
          <p:cNvPr id="4" name="Content Placeholder 3"/>
          <p:cNvSpPr>
            <a:spLocks noGrp="1"/>
          </p:cNvSpPr>
          <p:nvPr>
            <p:ph idx="1"/>
          </p:nvPr>
        </p:nvSpPr>
        <p:spPr/>
        <p:txBody>
          <a:bodyPr/>
          <a:lstStyle/>
          <a:p>
            <a:r>
              <a:rPr lang="en-US" dirty="0" smtClean="0"/>
              <a:t>Continuous Integration is a development practice that requires developers to integrate code into a shared repository at regular intervals. This concept was meant to remove the problem of finding later occurrence of issues in the build lifecycle. Continuous integration requires the developers to have frequent builds. The common practice is that whenever a code commit occurs, a build should be triggered.</a:t>
            </a:r>
          </a:p>
          <a:p>
            <a:pPr>
              <a:buNone/>
            </a:pPr>
            <a:r>
              <a:rPr lang="en-US" dirty="0" smtClean="0"/>
              <a:t>Download Jenkins</a:t>
            </a:r>
          </a:p>
          <a:p>
            <a:pPr>
              <a:buNone/>
            </a:pPr>
            <a:r>
              <a:rPr lang="en-US" dirty="0" smtClean="0"/>
              <a:t>The official website for Jenkins is </a:t>
            </a:r>
            <a:r>
              <a:rPr lang="en-US" dirty="0" smtClean="0">
                <a:hlinkClick r:id="rId2"/>
              </a:rPr>
              <a:t>https://www.jenkins.io/</a:t>
            </a:r>
            <a:endParaRPr lang="en-US" dirty="0" smtClean="0"/>
          </a:p>
          <a:p>
            <a:pPr>
              <a:buNone/>
            </a:pPr>
            <a:r>
              <a:rPr lang="en-US" dirty="0" smtClean="0"/>
              <a:t>Click the Long-Term Support Release tab in the download section.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061"/>
          <p:cNvSpPr>
            <a:spLocks noGrp="1" noChangeArrowheads="1"/>
          </p:cNvSpPr>
          <p:nvPr>
            <p:ph type="sldNum" sz="quarter" idx="4294967295"/>
          </p:nvPr>
        </p:nvSpPr>
        <p:spPr>
          <a:xfrm>
            <a:off x="9649486" y="6477000"/>
            <a:ext cx="2539339" cy="381000"/>
          </a:xfrm>
          <a:prstGeom prst="rect">
            <a:avLst/>
          </a:prstGeom>
          <a:noFill/>
        </p:spPr>
        <p:txBody>
          <a:bodyPr/>
          <a:lstStyle/>
          <a:p>
            <a:endParaRPr lang="en-US" dirty="0"/>
          </a:p>
        </p:txBody>
      </p:sp>
      <p:sp>
        <p:nvSpPr>
          <p:cNvPr id="10243" name="Rectangle 2"/>
          <p:cNvSpPr>
            <a:spLocks noGrp="1" noChangeArrowheads="1"/>
          </p:cNvSpPr>
          <p:nvPr>
            <p:ph type="title"/>
          </p:nvPr>
        </p:nvSpPr>
        <p:spPr>
          <a:xfrm>
            <a:off x="837982" y="304801"/>
            <a:ext cx="10512862" cy="533399"/>
          </a:xfrm>
        </p:spPr>
        <p:txBody>
          <a:bodyPr>
            <a:normAutofit fontScale="90000"/>
          </a:bodyPr>
          <a:lstStyle/>
          <a:p>
            <a:pPr algn="ctr"/>
            <a:r>
              <a:rPr lang="en-US" dirty="0" smtClean="0"/>
              <a:t>Starting Jenkins</a:t>
            </a:r>
            <a:endParaRPr lang="en-US" dirty="0"/>
          </a:p>
        </p:txBody>
      </p:sp>
      <p:sp>
        <p:nvSpPr>
          <p:cNvPr id="10244" name="Rectangle 3"/>
          <p:cNvSpPr>
            <a:spLocks noGrp="1" noChangeArrowheads="1"/>
          </p:cNvSpPr>
          <p:nvPr>
            <p:ph type="body" idx="1"/>
          </p:nvPr>
        </p:nvSpPr>
        <p:spPr>
          <a:xfrm>
            <a:off x="836613" y="838200"/>
            <a:ext cx="10744199" cy="5638799"/>
          </a:xfrm>
        </p:spPr>
        <p:txBody>
          <a:bodyPr>
            <a:noAutofit/>
          </a:bodyPr>
          <a:lstStyle/>
          <a:p>
            <a:pPr>
              <a:lnSpc>
                <a:spcPct val="110000"/>
              </a:lnSpc>
            </a:pPr>
            <a:r>
              <a:rPr lang="en-US" dirty="0" smtClean="0"/>
              <a:t>Open the command prompt. From the command prompt, browse to the directory where the </a:t>
            </a:r>
            <a:r>
              <a:rPr lang="en-US" dirty="0" err="1" smtClean="0"/>
              <a:t>jenkins.war</a:t>
            </a:r>
            <a:r>
              <a:rPr lang="en-US" dirty="0" smtClean="0"/>
              <a:t> file is present. Run the following command</a:t>
            </a:r>
          </a:p>
          <a:p>
            <a:pPr>
              <a:lnSpc>
                <a:spcPct val="110000"/>
              </a:lnSpc>
              <a:buNone/>
            </a:pPr>
            <a:r>
              <a:rPr lang="en-US" dirty="0" smtClean="0"/>
              <a:t>D:\&gt;Java –jar </a:t>
            </a:r>
            <a:r>
              <a:rPr lang="en-US" dirty="0" err="1" smtClean="0"/>
              <a:t>Jenkins.war</a:t>
            </a:r>
            <a:endParaRPr lang="en-US" dirty="0" smtClean="0"/>
          </a:p>
          <a:p>
            <a:pPr>
              <a:lnSpc>
                <a:spcPct val="110000"/>
              </a:lnSpc>
            </a:pPr>
            <a:r>
              <a:rPr lang="en-US" dirty="0" smtClean="0"/>
              <a:t>After the command is run, various tasks will run, one of which is the extraction of the war file which is done by an embedded </a:t>
            </a:r>
            <a:r>
              <a:rPr lang="en-US" dirty="0" err="1" smtClean="0"/>
              <a:t>webserver</a:t>
            </a:r>
            <a:r>
              <a:rPr lang="en-US" dirty="0" smtClean="0"/>
              <a:t> called </a:t>
            </a:r>
            <a:r>
              <a:rPr lang="en-US" dirty="0" err="1" smtClean="0"/>
              <a:t>winstone</a:t>
            </a:r>
            <a:r>
              <a:rPr lang="en-US" dirty="0" smtClean="0"/>
              <a:t>.</a:t>
            </a:r>
          </a:p>
          <a:p>
            <a:pPr>
              <a:lnSpc>
                <a:spcPct val="110000"/>
              </a:lnSpc>
            </a:pPr>
            <a:r>
              <a:rPr lang="en-US" dirty="0" smtClean="0"/>
              <a:t>Once the processing is complete without major errors, the following line will come in the output of the command prompt.</a:t>
            </a:r>
          </a:p>
          <a:p>
            <a:pPr>
              <a:lnSpc>
                <a:spcPct val="110000"/>
              </a:lnSpc>
              <a:buNone/>
            </a:pPr>
            <a:r>
              <a:rPr lang="en-US" dirty="0" smtClean="0"/>
              <a:t>INFO: Jenkins is fully up and running</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8858" y="1857364"/>
            <a:ext cx="9583272" cy="3571900"/>
          </a:xfrm>
        </p:spPr>
        <p:txBody>
          <a:bodyPr/>
          <a:lstStyle/>
          <a:p>
            <a:endParaRPr lang="en-US" dirty="0"/>
          </a:p>
        </p:txBody>
      </p:sp>
      <p:sp>
        <p:nvSpPr>
          <p:cNvPr id="3" name="Title 2"/>
          <p:cNvSpPr>
            <a:spLocks noGrp="1"/>
          </p:cNvSpPr>
          <p:nvPr>
            <p:ph type="title"/>
          </p:nvPr>
        </p:nvSpPr>
        <p:spPr/>
        <p:txBody>
          <a:bodyPr/>
          <a:lstStyle/>
          <a:p>
            <a:endParaRPr lang="en-US"/>
          </a:p>
        </p:txBody>
      </p:sp>
      <p:pic>
        <p:nvPicPr>
          <p:cNvPr id="4" name="Picture 3" descr="Jenk.jpg"/>
          <p:cNvPicPr>
            <a:picLocks noChangeAspect="1"/>
          </p:cNvPicPr>
          <p:nvPr/>
        </p:nvPicPr>
        <p:blipFill>
          <a:blip r:embed="rId2"/>
          <a:stretch>
            <a:fillRect/>
          </a:stretch>
        </p:blipFill>
        <p:spPr>
          <a:xfrm>
            <a:off x="2379636" y="1268000"/>
            <a:ext cx="6500858" cy="487564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061"/>
          <p:cNvSpPr>
            <a:spLocks noGrp="1" noChangeArrowheads="1"/>
          </p:cNvSpPr>
          <p:nvPr>
            <p:ph type="sldNum" sz="quarter" idx="4294967295"/>
          </p:nvPr>
        </p:nvSpPr>
        <p:spPr>
          <a:xfrm>
            <a:off x="9649486" y="6477000"/>
            <a:ext cx="2539339" cy="381000"/>
          </a:xfrm>
          <a:prstGeom prst="rect">
            <a:avLst/>
          </a:prstGeom>
          <a:noFill/>
        </p:spPr>
        <p:txBody>
          <a:bodyPr/>
          <a:lstStyle/>
          <a:p>
            <a:endParaRPr lang="en-US" dirty="0"/>
          </a:p>
        </p:txBody>
      </p:sp>
      <p:sp>
        <p:nvSpPr>
          <p:cNvPr id="11267" name="Rectangle 2"/>
          <p:cNvSpPr>
            <a:spLocks noGrp="1" noChangeArrowheads="1"/>
          </p:cNvSpPr>
          <p:nvPr>
            <p:ph type="title"/>
          </p:nvPr>
        </p:nvSpPr>
        <p:spPr>
          <a:xfrm>
            <a:off x="1159631" y="533400"/>
            <a:ext cx="9556377" cy="762000"/>
          </a:xfrm>
        </p:spPr>
        <p:txBody>
          <a:bodyPr>
            <a:normAutofit/>
          </a:bodyPr>
          <a:lstStyle/>
          <a:p>
            <a:pPr algn="ctr"/>
            <a:r>
              <a:rPr lang="en-US" dirty="0" smtClean="0"/>
              <a:t>Accessing Jenkins</a:t>
            </a:r>
            <a:endParaRPr lang="en-US" dirty="0"/>
          </a:p>
        </p:txBody>
      </p:sp>
      <p:sp>
        <p:nvSpPr>
          <p:cNvPr id="11268" name="Rectangle 3"/>
          <p:cNvSpPr>
            <a:spLocks noGrp="1" noChangeArrowheads="1"/>
          </p:cNvSpPr>
          <p:nvPr>
            <p:ph type="body" idx="1"/>
          </p:nvPr>
        </p:nvSpPr>
        <p:spPr>
          <a:xfrm>
            <a:off x="507868" y="1371600"/>
            <a:ext cx="11071516" cy="5105400"/>
          </a:xfrm>
        </p:spPr>
        <p:txBody>
          <a:bodyPr/>
          <a:lstStyle/>
          <a:p>
            <a:r>
              <a:rPr lang="en-US" dirty="0" smtClean="0"/>
              <a:t>Once Jenkins is up and running, one can access Jenkins from the link − </a:t>
            </a:r>
            <a:r>
              <a:rPr lang="en-US" b="1" dirty="0" smtClean="0"/>
              <a:t>http://localhost:8080</a:t>
            </a:r>
            <a:endParaRPr lang="en-US" dirty="0" smtClean="0"/>
          </a:p>
          <a:p>
            <a:r>
              <a:rPr lang="en-US" dirty="0" smtClean="0"/>
              <a:t>This link will bring up the Jenkins dashboard.</a:t>
            </a:r>
          </a:p>
          <a:p>
            <a:pPr eaLnBrk="1" hangingPunct="1">
              <a:lnSpc>
                <a:spcPct val="110000"/>
              </a:lnSpc>
              <a:buNone/>
            </a:pPr>
            <a:endParaRPr lang="en-US" dirty="0"/>
          </a:p>
        </p:txBody>
      </p:sp>
      <p:pic>
        <p:nvPicPr>
          <p:cNvPr id="5" name="Picture 4" descr="accessing_jenkins.jpg"/>
          <p:cNvPicPr>
            <a:picLocks noChangeAspect="1"/>
          </p:cNvPicPr>
          <p:nvPr/>
        </p:nvPicPr>
        <p:blipFill>
          <a:blip r:embed="rId3"/>
          <a:stretch>
            <a:fillRect/>
          </a:stretch>
        </p:blipFill>
        <p:spPr>
          <a:xfrm>
            <a:off x="3522644" y="2786058"/>
            <a:ext cx="4501314" cy="3758992"/>
          </a:xfrm>
          <a:prstGeom prst="rect">
            <a:avLst/>
          </a:prstGeo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061"/>
          <p:cNvSpPr>
            <a:spLocks noGrp="1" noChangeArrowheads="1"/>
          </p:cNvSpPr>
          <p:nvPr>
            <p:ph type="sldNum" sz="quarter" idx="4294967295"/>
          </p:nvPr>
        </p:nvSpPr>
        <p:spPr>
          <a:xfrm>
            <a:off x="9649486" y="6477000"/>
            <a:ext cx="2539339" cy="381000"/>
          </a:xfrm>
          <a:prstGeom prst="rect">
            <a:avLst/>
          </a:prstGeom>
          <a:noFill/>
        </p:spPr>
        <p:txBody>
          <a:bodyPr/>
          <a:lstStyle/>
          <a:p>
            <a:endParaRPr lang="en-US" dirty="0"/>
          </a:p>
        </p:txBody>
      </p:sp>
      <p:sp>
        <p:nvSpPr>
          <p:cNvPr id="12291" name="Rectangle 2"/>
          <p:cNvSpPr>
            <a:spLocks noGrp="1" noChangeArrowheads="1"/>
          </p:cNvSpPr>
          <p:nvPr>
            <p:ph type="title"/>
          </p:nvPr>
        </p:nvSpPr>
        <p:spPr>
          <a:xfrm>
            <a:off x="1015735" y="228600"/>
            <a:ext cx="10055781" cy="762000"/>
          </a:xfrm>
        </p:spPr>
        <p:txBody>
          <a:bodyPr>
            <a:normAutofit fontScale="90000"/>
          </a:bodyPr>
          <a:lstStyle/>
          <a:p>
            <a:pPr algn="ctr"/>
            <a:r>
              <a:rPr lang="en-US" dirty="0"/>
              <a:t/>
            </a:r>
            <a:br>
              <a:rPr lang="en-US" dirty="0"/>
            </a:br>
            <a:r>
              <a:rPr lang="en-US" dirty="0" smtClean="0"/>
              <a:t>  Tomcat</a:t>
            </a:r>
            <a:br>
              <a:rPr lang="en-US" dirty="0" smtClean="0"/>
            </a:br>
            <a:endParaRPr lang="en-US" b="1" dirty="0"/>
          </a:p>
        </p:txBody>
      </p:sp>
      <p:sp>
        <p:nvSpPr>
          <p:cNvPr id="12292" name="Rectangle 3"/>
          <p:cNvSpPr>
            <a:spLocks noGrp="1" noChangeArrowheads="1"/>
          </p:cNvSpPr>
          <p:nvPr>
            <p:ph type="body" idx="1"/>
          </p:nvPr>
        </p:nvSpPr>
        <p:spPr>
          <a:xfrm>
            <a:off x="406294" y="1295400"/>
            <a:ext cx="11376237" cy="5257800"/>
          </a:xfrm>
        </p:spPr>
        <p:txBody>
          <a:bodyPr>
            <a:normAutofit/>
          </a:bodyPr>
          <a:lstStyle/>
          <a:p>
            <a:pPr marL="514350" indent="-514350">
              <a:lnSpc>
                <a:spcPct val="120000"/>
              </a:lnSpc>
              <a:buNone/>
            </a:pPr>
            <a:r>
              <a:rPr lang="en-US" sz="2400" dirty="0" smtClean="0"/>
              <a:t>The official website for tomcat is  </a:t>
            </a:r>
            <a:r>
              <a:rPr lang="en-US" sz="2400" dirty="0" smtClean="0">
                <a:hlinkClick r:id="rId3"/>
              </a:rPr>
              <a:t>https://tomcat.apache.org/</a:t>
            </a:r>
            <a:endParaRPr lang="en-US" sz="2400" dirty="0" smtClean="0"/>
          </a:p>
          <a:p>
            <a:pPr marL="514350" indent="-514350">
              <a:lnSpc>
                <a:spcPct val="120000"/>
              </a:lnSpc>
              <a:buNone/>
            </a:pPr>
            <a:r>
              <a:rPr lang="en-US" sz="2400" dirty="0" smtClean="0"/>
              <a:t>Link: https://tomcat.apache.org/download-90.cgi</a:t>
            </a:r>
          </a:p>
          <a:p>
            <a:pPr marL="514350" indent="-514350">
              <a:lnSpc>
                <a:spcPct val="120000"/>
              </a:lnSpc>
              <a:buNone/>
            </a:pPr>
            <a:r>
              <a:rPr lang="en-US" sz="2400" dirty="0" smtClean="0">
                <a:hlinkClick r:id="rId4"/>
              </a:rPr>
              <a:t>https://tomcat.apache.org/download-90.cgi</a:t>
            </a:r>
            <a:endParaRPr lang="en-US" sz="2400" dirty="0" smtClean="0"/>
          </a:p>
          <a:p>
            <a:pPr marL="514350" indent="-514350">
              <a:lnSpc>
                <a:spcPct val="120000"/>
              </a:lnSpc>
              <a:buNone/>
            </a:pPr>
            <a:r>
              <a:rPr lang="en-US" sz="2400" dirty="0" smtClean="0"/>
              <a:t>Download the 64-bit Windows zip file</a:t>
            </a:r>
          </a:p>
          <a:p>
            <a:pPr marL="514350" indent="-514350">
              <a:lnSpc>
                <a:spcPct val="120000"/>
              </a:lnSpc>
              <a:buNone/>
            </a:pPr>
            <a:r>
              <a:rPr lang="en-US" sz="2400" dirty="0" smtClean="0"/>
              <a:t>Then unzip the contents of the downloaded zip file</a:t>
            </a:r>
            <a:endParaRPr lang="en-US" sz="2400"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061"/>
          <p:cNvSpPr txBox="1">
            <a:spLocks noGrp="1" noChangeArrowheads="1"/>
          </p:cNvSpPr>
          <p:nvPr/>
        </p:nvSpPr>
        <p:spPr bwMode="auto">
          <a:xfrm>
            <a:off x="9649486" y="6477000"/>
            <a:ext cx="2539339" cy="381000"/>
          </a:xfrm>
          <a:prstGeom prst="rect">
            <a:avLst/>
          </a:prstGeom>
          <a:noFill/>
          <a:ln w="9525">
            <a:noFill/>
            <a:miter lim="800000"/>
            <a:headEnd/>
            <a:tailEnd/>
          </a:ln>
        </p:spPr>
        <p:txBody>
          <a:bodyPr anchor="b"/>
          <a:lstStyle/>
          <a:p>
            <a:pPr algn="r"/>
            <a:endParaRPr lang="en-US" sz="1200" dirty="0"/>
          </a:p>
        </p:txBody>
      </p:sp>
      <p:sp>
        <p:nvSpPr>
          <p:cNvPr id="13315" name="Rectangle 2"/>
          <p:cNvSpPr>
            <a:spLocks noGrp="1" noChangeArrowheads="1"/>
          </p:cNvSpPr>
          <p:nvPr>
            <p:ph type="title" idx="4294967295"/>
          </p:nvPr>
        </p:nvSpPr>
        <p:spPr>
          <a:xfrm>
            <a:off x="2234618" y="228600"/>
            <a:ext cx="7516442" cy="762000"/>
          </a:xfrm>
        </p:spPr>
        <p:txBody>
          <a:bodyPr/>
          <a:lstStyle/>
          <a:p>
            <a:r>
              <a:rPr lang="en-US" dirty="0" smtClean="0"/>
              <a:t>Jenkins and Tomcat Setup</a:t>
            </a:r>
            <a:endParaRPr lang="en-US" dirty="0"/>
          </a:p>
        </p:txBody>
      </p:sp>
      <p:sp>
        <p:nvSpPr>
          <p:cNvPr id="13316" name="Rectangle 3"/>
          <p:cNvSpPr>
            <a:spLocks noGrp="1" noChangeArrowheads="1"/>
          </p:cNvSpPr>
          <p:nvPr>
            <p:ph type="body" idx="4294967295"/>
          </p:nvPr>
        </p:nvSpPr>
        <p:spPr>
          <a:xfrm>
            <a:off x="406294" y="1371600"/>
            <a:ext cx="11173090" cy="4953000"/>
          </a:xfrm>
        </p:spPr>
        <p:txBody>
          <a:bodyPr/>
          <a:lstStyle/>
          <a:p>
            <a:r>
              <a:rPr lang="en-US" sz="2400" dirty="0" smtClean="0"/>
              <a:t>Copy the </a:t>
            </a:r>
            <a:r>
              <a:rPr lang="en-US" sz="2400" dirty="0" err="1" smtClean="0"/>
              <a:t>Jenkis.war</a:t>
            </a:r>
            <a:r>
              <a:rPr lang="en-US" sz="2400" dirty="0" smtClean="0"/>
              <a:t> file which was downloaded from the previous section and copy it to the </a:t>
            </a:r>
            <a:r>
              <a:rPr lang="en-US" sz="2400" dirty="0" err="1" smtClean="0"/>
              <a:t>webapps</a:t>
            </a:r>
            <a:r>
              <a:rPr lang="en-US" sz="2400" dirty="0" smtClean="0"/>
              <a:t> folder in the tomcat folder.</a:t>
            </a:r>
          </a:p>
          <a:p>
            <a:r>
              <a:rPr lang="en-US" sz="2400" dirty="0" smtClean="0"/>
              <a:t>Now open the command prompt. From the command prompt, browse to the directory where the tomcat7 folder is location. Browse to the bin directory in this folder and run the start.bat file</a:t>
            </a:r>
          </a:p>
          <a:p>
            <a:pPr>
              <a:buNone/>
            </a:pPr>
            <a:r>
              <a:rPr lang="en-US" sz="2400" dirty="0" smtClean="0"/>
              <a:t>E:\Apps\tomcat7\bin&gt;startup.bat</a:t>
            </a:r>
          </a:p>
          <a:p>
            <a:r>
              <a:rPr lang="en-US" sz="2400" dirty="0" smtClean="0"/>
              <a:t>Once the processing is complete without major errors, the following line will come in the output of the command prompt.</a:t>
            </a:r>
          </a:p>
          <a:p>
            <a:pPr>
              <a:buNone/>
            </a:pPr>
            <a:r>
              <a:rPr lang="en-US" sz="2400" dirty="0" smtClean="0"/>
              <a:t>INFO: Server startup in 1302 ms</a:t>
            </a:r>
          </a:p>
          <a:p>
            <a:r>
              <a:rPr lang="en-US" sz="2400" dirty="0" smtClean="0"/>
              <a:t>Open the browser and go to the link − </a:t>
            </a:r>
            <a:r>
              <a:rPr lang="en-US" sz="2400" b="1" dirty="0" smtClean="0"/>
              <a:t>http://localhost:8080/jenkins</a:t>
            </a:r>
            <a:r>
              <a:rPr lang="en-US" sz="2400" dirty="0" smtClean="0"/>
              <a:t>. Jenkins will be up and running on tomcat.</a:t>
            </a:r>
            <a:endParaRPr lang="en-US" sz="2400"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146490109</TotalTime>
  <Pages>3</Pages>
  <Words>477</Words>
  <Application>Microsoft Office PowerPoint</Application>
  <PresentationFormat>Custom</PresentationFormat>
  <Paragraphs>71</Paragraphs>
  <Slides>15</Slides>
  <Notes>11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1_Office Theme</vt:lpstr>
      <vt:lpstr>Slide 1</vt:lpstr>
      <vt:lpstr>     Jenkins</vt:lpstr>
      <vt:lpstr>  Jenkins</vt:lpstr>
      <vt:lpstr>Continuous Integration</vt:lpstr>
      <vt:lpstr>Starting Jenkins</vt:lpstr>
      <vt:lpstr>Slide 6</vt:lpstr>
      <vt:lpstr>Accessing Jenkins</vt:lpstr>
      <vt:lpstr>   Tomcat </vt:lpstr>
      <vt:lpstr>Jenkins and Tomcat Setup</vt:lpstr>
      <vt:lpstr> Jenkins</vt:lpstr>
      <vt:lpstr>Jenkins</vt:lpstr>
      <vt:lpstr>Jenkins</vt:lpstr>
      <vt:lpstr> Jenkins</vt:lpstr>
      <vt:lpstr>Jenkins</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Steven F. Ashby Center for Applied Scientific Computing  Month DD, 1997</dc:title>
  <dc:creator>Computations</dc:creator>
  <cp:lastModifiedBy>manik.bollu@outlook.com</cp:lastModifiedBy>
  <cp:revision>1002</cp:revision>
  <cp:lastPrinted>2018-02-04T02:18:57Z</cp:lastPrinted>
  <dcterms:created xsi:type="dcterms:W3CDTF">1998-03-18T13:44:31Z</dcterms:created>
  <dcterms:modified xsi:type="dcterms:W3CDTF">2022-10-20T06:10:46Z</dcterms:modified>
</cp:coreProperties>
</file>