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95" r:id="rId5"/>
    <p:sldId id="277" r:id="rId6"/>
    <p:sldId id="278" r:id="rId7"/>
    <p:sldId id="266" r:id="rId8"/>
    <p:sldId id="292" r:id="rId9"/>
    <p:sldId id="268" r:id="rId10"/>
    <p:sldId id="297" r:id="rId11"/>
    <p:sldId id="298" r:id="rId12"/>
    <p:sldId id="309" r:id="rId13"/>
    <p:sldId id="302" r:id="rId14"/>
    <p:sldId id="303" r:id="rId15"/>
    <p:sldId id="304" r:id="rId16"/>
    <p:sldId id="305" r:id="rId17"/>
    <p:sldId id="306" r:id="rId18"/>
    <p:sldId id="307" r:id="rId19"/>
    <p:sldId id="30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08707-A3EC-44BC-89C3-83B6889D05B1}" v="9" dt="2024-04-17T16:34:59.211"/>
    <p1510:client id="{A77C3A8B-AEB3-4125-B4A3-0A1FCBC02635}" v="19" dt="2024-04-17T09:39:59.34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8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ELIGIBILITY PREDICTION USING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0629" y="2379406"/>
            <a:ext cx="12179358" cy="4562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Guide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V Naveen kumar, M.Tech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 of CSE    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/>
              <a:t>                                                             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(Batch B11):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K.Lahari (Y20ACS484)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M.Sri Teja (Y20ACS507)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K.Kalyani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(L21ACS412)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N.Hemanth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(Y20ACS519)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549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EA37E15-90F4-9929-F038-8ABEE757982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t="3294" b="10202"/>
          <a:stretch/>
        </p:blipFill>
        <p:spPr>
          <a:xfrm>
            <a:off x="137652" y="1415385"/>
            <a:ext cx="11021961" cy="45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6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EC5D3-E85D-BFEF-3D0A-51A2E986A3C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126" t="7505" r="-126" b="7333"/>
          <a:stretch/>
        </p:blipFill>
        <p:spPr>
          <a:xfrm>
            <a:off x="601382" y="703154"/>
            <a:ext cx="10793361" cy="51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9A766-2FF1-3075-08F3-032E4F61490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1703" t="4545" r="-1703" b="8216"/>
          <a:stretch/>
        </p:blipFill>
        <p:spPr>
          <a:xfrm>
            <a:off x="1111486" y="712987"/>
            <a:ext cx="10419735" cy="51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7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476E3-E673-C800-AB68-0B295A42FAC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3"/>
          <a:srcRect l="-63" t="5036" r="63" b="7267"/>
          <a:stretch/>
        </p:blipFill>
        <p:spPr>
          <a:xfrm>
            <a:off x="717755" y="769778"/>
            <a:ext cx="10844979" cy="52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6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4E130-3BA3-5DBC-AC22-3C42879D1FC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424" t="3969" r="-424" b="8085"/>
          <a:stretch/>
        </p:blipFill>
        <p:spPr>
          <a:xfrm>
            <a:off x="610627" y="825176"/>
            <a:ext cx="11267768" cy="47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5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2DD653-EFB2-2D71-7533-4E6044C1B36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263" t="3192" r="-263" b="6562"/>
          <a:stretch/>
        </p:blipFill>
        <p:spPr>
          <a:xfrm>
            <a:off x="865496" y="770391"/>
            <a:ext cx="10380405" cy="520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1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8C381-B71C-9714-E3B8-A2872488E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6775"/>
            <a:ext cx="9574162" cy="3697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Loan Prediction System that helps the banks and making the right decision to approve or reject the loan request of the customer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algorithm plays a crucial role in loan decision management, as this helps determine the likelihood of loan default by clients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28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2" descr="A big thankyou to everyone who donated! | XP School">
            <a:extLst>
              <a:ext uri="{FF2B5EF4-FFF2-40B4-BE49-F238E27FC236}">
                <a16:creationId xmlns:a16="http://schemas.microsoft.com/office/drawing/2014/main" id="{8AA5F991-3C3A-3392-6257-9C561618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0977" y="2076450"/>
            <a:ext cx="6981825" cy="2705100"/>
          </a:xfrm>
          <a:prstGeom prst="rect">
            <a:avLst/>
          </a:prstGeom>
          <a:noFill/>
          <a:ln w="79375" cmpd="tri">
            <a:solidFill>
              <a:schemeClr val="bg2">
                <a:lumMod val="90000"/>
              </a:schemeClr>
            </a:solidFill>
          </a:ln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238865"/>
            <a:ext cx="10515598" cy="4595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Existing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Conclusion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6916" y="1779639"/>
            <a:ext cx="11425084" cy="40544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are making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of profits through loans.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is a very important process for banking organizations.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difficult to predict the possibility of payment of loan by the              customers because there is an increasing rate of loan default.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helpful to both bank staff and applicant. The time period for the    sanction of loan will be drastically reduced.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Calisto MT" panose="02040603050505030304" pitchFamily="18" charset="0"/>
              </a:rPr>
              <a:t>EXISTING SYSTEM</a:t>
            </a:r>
            <a:br>
              <a:rPr lang="en-IN" sz="2800" b="1" dirty="0">
                <a:latin typeface="Calisto MT" panose="02040603050505030304" pitchFamily="18" charset="0"/>
              </a:rPr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573162"/>
            <a:ext cx="10515599" cy="4306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 now loans are processed by various banks through pen and paperwork.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the large no of customer’s apply for bank loan these bank take lot of time to approve their loan.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approval of loan by the banks,there is no surety that the chosen applicant is capable of paying loan or not.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banks use their own software’s for the loan approval.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datamining algorithms for the loan approval; this is the old technique for the approval of loan.</a:t>
            </a:r>
          </a:p>
          <a:p>
            <a:pPr marL="0" indent="0">
              <a:buNone/>
            </a:pPr>
            <a:endParaRPr lang="en-US" sz="2800" dirty="0">
              <a:latin typeface="Footlight MT Light" panose="0204060206030A020304" pitchFamily="18" charset="0"/>
            </a:endParaRPr>
          </a:p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1" y="1690688"/>
            <a:ext cx="10515599" cy="36678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details of all applicants consumes lot of time and efforts.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chances of human error may occur due checking all details manually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possibility of assigning loan to ineligible applicant.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ROPOSED</a:t>
            </a:r>
            <a:r>
              <a:rPr lang="en-IN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SYSTEM</a:t>
            </a:r>
            <a:endParaRPr lang="en-US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818968"/>
            <a:ext cx="10515599" cy="4015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automates the method of determining the applicants loan approval status.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train the machine with previous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machine can analyse and understand the process.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machine will check for eligible applicant and give us result.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818968"/>
            <a:ext cx="10515599" cy="4015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obtained by the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orest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best compared to  any other Algorithms.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for loan sanctioning will be reduced.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process will be automated, so human error will be avoided.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 applicant will be sanctioned loan without any delay.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Content Placeholder 1" descr="A diagram of a machine learning algorithm">
            <a:extLst>
              <a:ext uri="{FF2B5EF4-FFF2-40B4-BE49-F238E27FC236}">
                <a16:creationId xmlns:a16="http://schemas.microsoft.com/office/drawing/2014/main" id="{D9CC4C74-B76C-A1BE-17CF-A411D685F80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140543" y="1819274"/>
            <a:ext cx="9507792" cy="41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8C381-B71C-9714-E3B8-A2872488E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1050" y="1690687"/>
            <a:ext cx="10515599" cy="480218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all the necessary libraries 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Defining Machine Learning Algorithms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Evaluation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the Model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with Web Application using Django</a:t>
            </a:r>
          </a:p>
        </p:txBody>
      </p:sp>
    </p:spTree>
    <p:extLst>
      <p:ext uri="{BB962C8B-B14F-4D97-AF65-F5344CB8AC3E}">
        <p14:creationId xmlns:p14="http://schemas.microsoft.com/office/powerpoint/2010/main" val="339868426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261</TotalTime>
  <Words>485</Words>
  <Application>Microsoft Office PowerPoint</Application>
  <PresentationFormat>Widescreen</PresentationFormat>
  <Paragraphs>83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Calisto MT</vt:lpstr>
      <vt:lpstr>ElsevierGulliver</vt:lpstr>
      <vt:lpstr>Footlight MT Light</vt:lpstr>
      <vt:lpstr>Tenorite</vt:lpstr>
      <vt:lpstr>Times New Roman</vt:lpstr>
      <vt:lpstr>Wingdings</vt:lpstr>
      <vt:lpstr>Monoline</vt:lpstr>
      <vt:lpstr>LOAN ELIGIBILITY PREDICTION USING ENSEMBLE LEARNING</vt:lpstr>
      <vt:lpstr>PowerPoint Presentation</vt:lpstr>
      <vt:lpstr>ABSTRACT</vt:lpstr>
      <vt:lpstr>EXISTING SYSTEM </vt:lpstr>
      <vt:lpstr>DISADVANTAGES</vt:lpstr>
      <vt:lpstr>PROPOSED SYSTEM</vt:lpstr>
      <vt:lpstr>ADVANTAGES</vt:lpstr>
      <vt:lpstr>DESIGN</vt:lpstr>
      <vt:lpstr>iMPLEMENTATION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Kalyani Kondapalli</dc:creator>
  <cp:lastModifiedBy>MUTHANGI SRI TEJA</cp:lastModifiedBy>
  <cp:revision>17</cp:revision>
  <dcterms:created xsi:type="dcterms:W3CDTF">2024-04-16T15:57:29Z</dcterms:created>
  <dcterms:modified xsi:type="dcterms:W3CDTF">2024-04-26T13:24:51Z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