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b8bc7862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b8bc7862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b8bc7862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b8bc7862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b8bc7862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b8bc7862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b8bc7862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b8bc7862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b8bc7862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b8bc7862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b8bc7862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b8bc7862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b8bc7862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b8bc7862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b8bc7862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b8bc7862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b8bc7862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b8bc7862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b8bc7862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b8bc7862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b8bc786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b8bc786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b8bc7862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b8bc7862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b8bc7862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b8bc7862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b8bc7862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b8bc7862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sobhanmoosavi/us-accidents?resource=downlo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Traffic Accidents: A Data-Driven Approach to Understanding Road Risks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Anshu Reddy Dhamana, Brendan Chao, Sri Gopi Sarath Gode, Srithareddy Devireddy, Vinuthna Papana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Dashboard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54" y="1017725"/>
            <a:ext cx="735649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Dashboard: sliced by zip code (95112)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191" y="1017725"/>
            <a:ext cx="731962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 Details Dashboard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941" y="1017724"/>
            <a:ext cx="7328122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- Key Findings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 Hotspots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Certain cities and states have disproportionately higher accident rates than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seen through high clustering around cities on maps and large disparities of accident counts on bar charts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Time-related Trends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Weekdays, especially during rush hour, have a much higher accident count than weekends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- Future Directions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 live traffic and weather updates to analyze accidents as they occur.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 dashboards that reflect current conditions for first-responders and community members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Apply machine learning to predict accident probabilities under certain conditions.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new patterns and high-risk scenarios effectively.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Project Goal: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the United States, public safety and infrastructure are both greatly impacted by traffic accidents.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comprehensive analysis into the variables that cause traffic accidents will allow policymakers to make the correct, informed decision.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 Create interactive, data-driven dashboards to visualize traffic accident data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geographic hotspots, assess weather and road conditions, and evaluate trends over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actionable insights for emergency responders, lawmakers, and urban planners.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Kaggle’s US Accidents (2016 - 2023) dataset.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https://www.kaggle.com/datasets/sobhanmoosavi/us-accidents?resource=download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Scope: Contains over 7 million records of traffic accidents across the U.S., covering a wide geographic area and time range.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Variables of Interest: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Severity:</a:t>
            </a:r>
            <a:r>
              <a:rPr lang="en"/>
              <a:t> Scale of 1 to 4, where higher numbers represent more severe accidents.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Location Attributes</a:t>
            </a:r>
            <a:r>
              <a:rPr lang="en"/>
              <a:t>: City, county, state, </a:t>
            </a:r>
            <a:r>
              <a:rPr lang="en"/>
              <a:t>zip code</a:t>
            </a:r>
            <a:r>
              <a:rPr lang="en"/>
              <a:t>, street, latitude, longitude, providing spatial context.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Time and Date</a:t>
            </a:r>
            <a:r>
              <a:rPr lang="en"/>
              <a:t>: Accident time, day, month, and year for time-based analysis.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Weather Conditions</a:t>
            </a:r>
            <a:r>
              <a:rPr lang="en"/>
              <a:t>: </a:t>
            </a:r>
            <a:r>
              <a:rPr lang="en"/>
              <a:t>Variables like t</a:t>
            </a:r>
            <a:r>
              <a:rPr lang="en"/>
              <a:t>emperature, humidity, wind speed, and precipitation types (rain, snow, fog) that are relevant to accident causes.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and Power Query: Preprocessing, handling missing data, and transforming columns.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PowerBI:  Interactive dashboards/visualizations and exploratory data analysis to identify patterns and trends in the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Dashboard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987" y="1017725"/>
            <a:ext cx="6482025" cy="363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Dashboard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1" y="1017725"/>
            <a:ext cx="736498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Time-based Dashboard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377" y="1017725"/>
            <a:ext cx="7309233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Time-based Dashboard: sliced by M-F, 4-8PM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363" y="1017725"/>
            <a:ext cx="7279273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 Dashboard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00" y="1170125"/>
            <a:ext cx="7055595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