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5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Prospect</c:v>
                </c:pt>
                <c:pt idx="1">
                  <c:v>Common App</c:v>
                </c:pt>
                <c:pt idx="2">
                  <c:v>College Board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30.5</c:v>
                </c:pt>
                <c:pt idx="2">
                  <c:v>17.399999999999999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2-E34E-872B-3240DCD34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2880959"/>
        <c:axId val="242882655"/>
      </c:barChart>
      <c:catAx>
        <c:axId val="242880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82655"/>
        <c:crosses val="autoZero"/>
        <c:auto val="1"/>
        <c:lblAlgn val="ctr"/>
        <c:lblOffset val="100"/>
        <c:noMultiLvlLbl val="0"/>
      </c:catAx>
      <c:valAx>
        <c:axId val="242882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8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C4277-A386-2E43-80C6-AA0E96BD8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rgbClr val="00B0F0"/>
                </a:solidFill>
              </a:rPr>
              <a:t>Personas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BBD0B-71CA-E64C-85FE-F61C816CF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63" y="4657725"/>
            <a:ext cx="3696381" cy="1672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3F3F2"/>
                </a:solidFill>
              </a:rPr>
              <a:t>JULIANA BARBOSA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3F3F2"/>
                </a:solidFill>
              </a:rPr>
              <a:t>srITHAM THYAGARAJU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3F3F2"/>
                </a:solidFill>
              </a:rPr>
              <a:t>xUAN CHEN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3F3F2"/>
                </a:solidFill>
              </a:rPr>
              <a:t>XINLEI 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1404E-9A2F-314B-BF5F-B4BDF2BE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28" y="1457325"/>
            <a:ext cx="7224346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6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F8728-9612-7D4E-803F-1F7E92D56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41"/>
          <a:stretch/>
        </p:blipFill>
        <p:spPr>
          <a:xfrm>
            <a:off x="200025" y="551564"/>
            <a:ext cx="3914775" cy="3096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73E742-2EE6-BA43-835F-31DBE3A0131C}"/>
              </a:ext>
            </a:extLst>
          </p:cNvPr>
          <p:cNvSpPr txBox="1"/>
          <p:nvPr/>
        </p:nvSpPr>
        <p:spPr>
          <a:xfrm>
            <a:off x="200025" y="3811979"/>
            <a:ext cx="3914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Bio: </a:t>
            </a:r>
          </a:p>
          <a:p>
            <a:r>
              <a:rPr lang="en-US" dirty="0"/>
              <a:t>I am a woman that always care about other people and want to to make a difference on the world. I am from MA.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B4AC7-69DB-8847-B5C8-AFC762368F59}"/>
              </a:ext>
            </a:extLst>
          </p:cNvPr>
          <p:cNvSpPr txBox="1"/>
          <p:nvPr/>
        </p:nvSpPr>
        <p:spPr>
          <a:xfrm>
            <a:off x="5142016" y="551564"/>
            <a:ext cx="2731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Recruitment Source: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0F4E3-E3E5-3847-9AF1-679065A666CF}"/>
              </a:ext>
            </a:extLst>
          </p:cNvPr>
          <p:cNvSpPr txBox="1"/>
          <p:nvPr/>
        </p:nvSpPr>
        <p:spPr>
          <a:xfrm>
            <a:off x="8318300" y="551564"/>
            <a:ext cx="2731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D46B4-1EBA-F946-8AD5-EC0489EA6036}"/>
              </a:ext>
            </a:extLst>
          </p:cNvPr>
          <p:cNvSpPr txBox="1"/>
          <p:nvPr/>
        </p:nvSpPr>
        <p:spPr>
          <a:xfrm>
            <a:off x="5142016" y="3257982"/>
            <a:ext cx="2731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School info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3C1C5-ADD1-4645-A39E-66A38251C6F6}"/>
              </a:ext>
            </a:extLst>
          </p:cNvPr>
          <p:cNvSpPr txBox="1"/>
          <p:nvPr/>
        </p:nvSpPr>
        <p:spPr>
          <a:xfrm>
            <a:off x="8215746" y="3257982"/>
            <a:ext cx="2731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Recruitment Source: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B7AFA51-983F-A140-9231-DC97597C6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476453"/>
              </p:ext>
            </p:extLst>
          </p:nvPr>
        </p:nvGraphicFramePr>
        <p:xfrm>
          <a:off x="4834907" y="902525"/>
          <a:ext cx="3380839" cy="1643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72385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76</TotalTime>
  <Words>48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Personas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</dc:title>
  <dc:creator>Aecio Santos</dc:creator>
  <cp:lastModifiedBy>Aecio Santos</cp:lastModifiedBy>
  <cp:revision>4</cp:revision>
  <dcterms:created xsi:type="dcterms:W3CDTF">2019-03-01T21:03:24Z</dcterms:created>
  <dcterms:modified xsi:type="dcterms:W3CDTF">2019-03-01T22:19:41Z</dcterms:modified>
</cp:coreProperties>
</file>