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E09A50-208C-474E-A434-5E248277E47F}" v="64" dt="2025-09-04T03:05:47.69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02" y="10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 tharan" userId="3eb1d12da4901e26" providerId="LiveId" clId="{9BE09A50-208C-474E-A434-5E248277E47F}"/>
    <pc:docChg chg="undo redo custSel modSld">
      <pc:chgData name="sri tharan" userId="3eb1d12da4901e26" providerId="LiveId" clId="{9BE09A50-208C-474E-A434-5E248277E47F}" dt="2025-09-04T03:07:01.641" v="559" actId="20577"/>
      <pc:docMkLst>
        <pc:docMk/>
      </pc:docMkLst>
      <pc:sldChg chg="modSp mod">
        <pc:chgData name="sri tharan" userId="3eb1d12da4901e26" providerId="LiveId" clId="{9BE09A50-208C-474E-A434-5E248277E47F}" dt="2025-09-04T03:07:01.641" v="559" actId="20577"/>
        <pc:sldMkLst>
          <pc:docMk/>
          <pc:sldMk cId="0" sldId="256"/>
        </pc:sldMkLst>
        <pc:spChg chg="mod">
          <ac:chgData name="sri tharan" userId="3eb1d12da4901e26" providerId="LiveId" clId="{9BE09A50-208C-474E-A434-5E248277E47F}" dt="2025-09-04T03:07:01.641" v="559" actId="20577"/>
          <ac:spMkLst>
            <pc:docMk/>
            <pc:sldMk cId="0" sldId="256"/>
            <ac:spMk id="14" creationId="{D55ADE35-C35B-07C1-F5AA-C33B3DDB802E}"/>
          </ac:spMkLst>
        </pc:spChg>
      </pc:sldChg>
      <pc:sldChg chg="addSp delSp modSp mod">
        <pc:chgData name="sri tharan" userId="3eb1d12da4901e26" providerId="LiveId" clId="{9BE09A50-208C-474E-A434-5E248277E47F}" dt="2025-09-04T02:38:00.170" v="69" actId="207"/>
        <pc:sldMkLst>
          <pc:docMk/>
          <pc:sldMk cId="0" sldId="257"/>
        </pc:sldMkLst>
        <pc:spChg chg="add mod">
          <ac:chgData name="sri tharan" userId="3eb1d12da4901e26" providerId="LiveId" clId="{9BE09A50-208C-474E-A434-5E248277E47F}" dt="2025-09-04T02:38:00.170" v="69" actId="207"/>
          <ac:spMkLst>
            <pc:docMk/>
            <pc:sldMk cId="0" sldId="257"/>
            <ac:spMk id="21" creationId="{A8B9FA28-57C5-503C-7F2F-B5DDD20801CE}"/>
          </ac:spMkLst>
        </pc:spChg>
        <pc:picChg chg="add del">
          <ac:chgData name="sri tharan" userId="3eb1d12da4901e26" providerId="LiveId" clId="{9BE09A50-208C-474E-A434-5E248277E47F}" dt="2025-09-04T02:36:21.127" v="47" actId="22"/>
          <ac:picMkLst>
            <pc:docMk/>
            <pc:sldMk cId="0" sldId="257"/>
            <ac:picMk id="24" creationId="{9DE3BA3C-697B-13DA-AB45-8D2773AE5280}"/>
          </ac:picMkLst>
        </pc:picChg>
      </pc:sldChg>
      <pc:sldChg chg="addSp modSp mod">
        <pc:chgData name="sri tharan" userId="3eb1d12da4901e26" providerId="LiveId" clId="{9BE09A50-208C-474E-A434-5E248277E47F}" dt="2025-09-04T02:45:38.639" v="99" actId="1076"/>
        <pc:sldMkLst>
          <pc:docMk/>
          <pc:sldMk cId="0" sldId="259"/>
        </pc:sldMkLst>
        <pc:spChg chg="add mod">
          <ac:chgData name="sri tharan" userId="3eb1d12da4901e26" providerId="LiveId" clId="{9BE09A50-208C-474E-A434-5E248277E47F}" dt="2025-09-04T02:45:38.639" v="99" actId="1076"/>
          <ac:spMkLst>
            <pc:docMk/>
            <pc:sldMk cId="0" sldId="259"/>
            <ac:spMk id="9" creationId="{6CFA1FBC-A311-8828-0ED2-96C56BB1CDC0}"/>
          </ac:spMkLst>
        </pc:spChg>
      </pc:sldChg>
      <pc:sldChg chg="addSp delSp modSp mod">
        <pc:chgData name="sri tharan" userId="3eb1d12da4901e26" providerId="LiveId" clId="{9BE09A50-208C-474E-A434-5E248277E47F}" dt="2025-09-04T02:51:37.186" v="465" actId="1076"/>
        <pc:sldMkLst>
          <pc:docMk/>
          <pc:sldMk cId="0" sldId="260"/>
        </pc:sldMkLst>
        <pc:spChg chg="add del mod">
          <ac:chgData name="sri tharan" userId="3eb1d12da4901e26" providerId="LiveId" clId="{9BE09A50-208C-474E-A434-5E248277E47F}" dt="2025-09-04T02:45:33.557" v="97" actId="14100"/>
          <ac:spMkLst>
            <pc:docMk/>
            <pc:sldMk cId="0" sldId="260"/>
            <ac:spMk id="9" creationId="{57910388-E357-9135-AC2C-C05447726F6F}"/>
          </ac:spMkLst>
        </pc:spChg>
        <pc:spChg chg="add">
          <ac:chgData name="sri tharan" userId="3eb1d12da4901e26" providerId="LiveId" clId="{9BE09A50-208C-474E-A434-5E248277E47F}" dt="2025-09-04T02:41:24.899" v="82"/>
          <ac:spMkLst>
            <pc:docMk/>
            <pc:sldMk cId="0" sldId="260"/>
            <ac:spMk id="11" creationId="{E8FC24CF-ADA9-4F2D-1FFD-2A41854EB55E}"/>
          </ac:spMkLst>
        </pc:spChg>
        <pc:spChg chg="add">
          <ac:chgData name="sri tharan" userId="3eb1d12da4901e26" providerId="LiveId" clId="{9BE09A50-208C-474E-A434-5E248277E47F}" dt="2025-09-04T02:41:33.096" v="83"/>
          <ac:spMkLst>
            <pc:docMk/>
            <pc:sldMk cId="0" sldId="260"/>
            <ac:spMk id="12" creationId="{BBC55AD9-08F2-AEDC-6B4E-0B6E4206D49E}"/>
          </ac:spMkLst>
        </pc:spChg>
        <pc:spChg chg="add">
          <ac:chgData name="sri tharan" userId="3eb1d12da4901e26" providerId="LiveId" clId="{9BE09A50-208C-474E-A434-5E248277E47F}" dt="2025-09-04T02:41:49.726" v="85"/>
          <ac:spMkLst>
            <pc:docMk/>
            <pc:sldMk cId="0" sldId="260"/>
            <ac:spMk id="13" creationId="{088F745F-98F2-D2F1-CEEC-0A8C51C3CFBA}"/>
          </ac:spMkLst>
        </pc:spChg>
        <pc:spChg chg="add">
          <ac:chgData name="sri tharan" userId="3eb1d12da4901e26" providerId="LiveId" clId="{9BE09A50-208C-474E-A434-5E248277E47F}" dt="2025-09-04T02:42:14.622" v="86"/>
          <ac:spMkLst>
            <pc:docMk/>
            <pc:sldMk cId="0" sldId="260"/>
            <ac:spMk id="14" creationId="{FA35F5FD-53A9-8421-07A7-4C3A0B2AA21E}"/>
          </ac:spMkLst>
        </pc:spChg>
        <pc:spChg chg="add">
          <ac:chgData name="sri tharan" userId="3eb1d12da4901e26" providerId="LiveId" clId="{9BE09A50-208C-474E-A434-5E248277E47F}" dt="2025-09-04T02:43:08.736" v="91"/>
          <ac:spMkLst>
            <pc:docMk/>
            <pc:sldMk cId="0" sldId="260"/>
            <ac:spMk id="15" creationId="{34F1C136-B633-0803-D154-C41A45B7EBD6}"/>
          </ac:spMkLst>
        </pc:spChg>
        <pc:spChg chg="add mod">
          <ac:chgData name="sri tharan" userId="3eb1d12da4901e26" providerId="LiveId" clId="{9BE09A50-208C-474E-A434-5E248277E47F}" dt="2025-09-04T02:43:48.626" v="92" actId="767"/>
          <ac:spMkLst>
            <pc:docMk/>
            <pc:sldMk cId="0" sldId="260"/>
            <ac:spMk id="16" creationId="{4A223E08-C844-0887-B58A-017B349E807C}"/>
          </ac:spMkLst>
        </pc:spChg>
        <pc:spChg chg="add">
          <ac:chgData name="sri tharan" userId="3eb1d12da4901e26" providerId="LiveId" clId="{9BE09A50-208C-474E-A434-5E248277E47F}" dt="2025-09-04T02:43:53.176" v="93"/>
          <ac:spMkLst>
            <pc:docMk/>
            <pc:sldMk cId="0" sldId="260"/>
            <ac:spMk id="17" creationId="{0B75E594-B6C1-3632-FA2D-E661891903C3}"/>
          </ac:spMkLst>
        </pc:spChg>
        <pc:spChg chg="add del mod">
          <ac:chgData name="sri tharan" userId="3eb1d12da4901e26" providerId="LiveId" clId="{9BE09A50-208C-474E-A434-5E248277E47F}" dt="2025-09-04T02:47:50.895" v="107"/>
          <ac:spMkLst>
            <pc:docMk/>
            <pc:sldMk cId="0" sldId="260"/>
            <ac:spMk id="18" creationId="{8C7AADCD-7039-D47C-67B1-6040BD6F1424}"/>
          </ac:spMkLst>
        </pc:spChg>
        <pc:spChg chg="add del mod">
          <ac:chgData name="sri tharan" userId="3eb1d12da4901e26" providerId="LiveId" clId="{9BE09A50-208C-474E-A434-5E248277E47F}" dt="2025-09-04T02:48:54.963" v="454"/>
          <ac:spMkLst>
            <pc:docMk/>
            <pc:sldMk cId="0" sldId="260"/>
            <ac:spMk id="21" creationId="{6A111EE1-2489-EB87-C991-3BBD71FB4FCE}"/>
          </ac:spMkLst>
        </pc:spChg>
        <pc:spChg chg="add mod">
          <ac:chgData name="sri tharan" userId="3eb1d12da4901e26" providerId="LiveId" clId="{9BE09A50-208C-474E-A434-5E248277E47F}" dt="2025-09-04T02:51:37.186" v="465" actId="1076"/>
          <ac:spMkLst>
            <pc:docMk/>
            <pc:sldMk cId="0" sldId="260"/>
            <ac:spMk id="24" creationId="{CF5CF7FB-18C7-D623-04E9-0BC217E8B2C3}"/>
          </ac:spMkLst>
        </pc:spChg>
        <pc:picChg chg="add del">
          <ac:chgData name="sri tharan" userId="3eb1d12da4901e26" providerId="LiveId" clId="{9BE09A50-208C-474E-A434-5E248277E47F}" dt="2025-09-04T02:46:17.287" v="104" actId="22"/>
          <ac:picMkLst>
            <pc:docMk/>
            <pc:sldMk cId="0" sldId="260"/>
            <ac:picMk id="20" creationId="{A087A805-CCD4-5CF1-6522-9411B2419318}"/>
          </ac:picMkLst>
        </pc:picChg>
        <pc:picChg chg="add del">
          <ac:chgData name="sri tharan" userId="3eb1d12da4901e26" providerId="LiveId" clId="{9BE09A50-208C-474E-A434-5E248277E47F}" dt="2025-09-04T02:48:41.468" v="450" actId="22"/>
          <ac:picMkLst>
            <pc:docMk/>
            <pc:sldMk cId="0" sldId="260"/>
            <ac:picMk id="23" creationId="{06929B57-FCD7-FAF2-A539-461E576D3C56}"/>
          </ac:picMkLst>
        </pc:picChg>
      </pc:sldChg>
      <pc:sldChg chg="addSp modSp mod">
        <pc:chgData name="sri tharan" userId="3eb1d12da4901e26" providerId="LiveId" clId="{9BE09A50-208C-474E-A434-5E248277E47F}" dt="2025-09-04T02:52:56.225" v="471" actId="113"/>
        <pc:sldMkLst>
          <pc:docMk/>
          <pc:sldMk cId="0" sldId="261"/>
        </pc:sldMkLst>
        <pc:spChg chg="add mod">
          <ac:chgData name="sri tharan" userId="3eb1d12da4901e26" providerId="LiveId" clId="{9BE09A50-208C-474E-A434-5E248277E47F}" dt="2025-09-04T02:52:56.225" v="471" actId="113"/>
          <ac:spMkLst>
            <pc:docMk/>
            <pc:sldMk cId="0" sldId="261"/>
            <ac:spMk id="7" creationId="{2EABBB56-AA7B-674B-1EB8-19AE46CF58C6}"/>
          </ac:spMkLst>
        </pc:spChg>
      </pc:sldChg>
      <pc:sldChg chg="addSp delSp modSp mod">
        <pc:chgData name="sri tharan" userId="3eb1d12da4901e26" providerId="LiveId" clId="{9BE09A50-208C-474E-A434-5E248277E47F}" dt="2025-09-04T02:56:14.701" v="481" actId="113"/>
        <pc:sldMkLst>
          <pc:docMk/>
          <pc:sldMk cId="0" sldId="262"/>
        </pc:sldMkLst>
        <pc:spChg chg="add del mod">
          <ac:chgData name="sri tharan" userId="3eb1d12da4901e26" providerId="LiveId" clId="{9BE09A50-208C-474E-A434-5E248277E47F}" dt="2025-09-04T02:55:18.293" v="475"/>
          <ac:spMkLst>
            <pc:docMk/>
            <pc:sldMk cId="0" sldId="262"/>
            <ac:spMk id="8" creationId="{9273ECA6-B1C2-DD5C-DB4B-72EF27C31228}"/>
          </ac:spMkLst>
        </pc:spChg>
        <pc:spChg chg="add mod">
          <ac:chgData name="sri tharan" userId="3eb1d12da4901e26" providerId="LiveId" clId="{9BE09A50-208C-474E-A434-5E248277E47F}" dt="2025-09-04T02:56:14.701" v="481" actId="113"/>
          <ac:spMkLst>
            <pc:docMk/>
            <pc:sldMk cId="0" sldId="262"/>
            <ac:spMk id="10" creationId="{63DAFD07-7E38-E492-2372-F8DC9F14C4D2}"/>
          </ac:spMkLst>
        </pc:spChg>
      </pc:sldChg>
      <pc:sldChg chg="addSp delSp modSp mod">
        <pc:chgData name="sri tharan" userId="3eb1d12da4901e26" providerId="LiveId" clId="{9BE09A50-208C-474E-A434-5E248277E47F}" dt="2025-09-04T03:06:24.070" v="549" actId="1076"/>
        <pc:sldMkLst>
          <pc:docMk/>
          <pc:sldMk cId="0" sldId="263"/>
        </pc:sldMkLst>
        <pc:spChg chg="add del mod">
          <ac:chgData name="sri tharan" userId="3eb1d12da4901e26" providerId="LiveId" clId="{9BE09A50-208C-474E-A434-5E248277E47F}" dt="2025-09-04T02:59:59.765" v="509" actId="47"/>
          <ac:spMkLst>
            <pc:docMk/>
            <pc:sldMk cId="0" sldId="263"/>
            <ac:spMk id="10" creationId="{AF005246-1F3A-9E70-E37B-F53E885FB472}"/>
          </ac:spMkLst>
        </pc:spChg>
        <pc:spChg chg="add mod">
          <ac:chgData name="sri tharan" userId="3eb1d12da4901e26" providerId="LiveId" clId="{9BE09A50-208C-474E-A434-5E248277E47F}" dt="2025-09-04T02:59:58.578" v="508" actId="14100"/>
          <ac:spMkLst>
            <pc:docMk/>
            <pc:sldMk cId="0" sldId="263"/>
            <ac:spMk id="11" creationId="{B0F471A1-9E80-97BB-59FA-B44D6DDE792F}"/>
          </ac:spMkLst>
        </pc:spChg>
        <pc:picChg chg="add mod">
          <ac:chgData name="sri tharan" userId="3eb1d12da4901e26" providerId="LiveId" clId="{9BE09A50-208C-474E-A434-5E248277E47F}" dt="2025-09-04T03:06:24.070" v="549" actId="1076"/>
          <ac:picMkLst>
            <pc:docMk/>
            <pc:sldMk cId="0" sldId="263"/>
            <ac:picMk id="13" creationId="{ADA1FC7C-3699-9140-D58B-AAE292DFACA0}"/>
          </ac:picMkLst>
        </pc:picChg>
      </pc:sldChg>
      <pc:sldChg chg="addSp delSp modSp mod">
        <pc:chgData name="sri tharan" userId="3eb1d12da4901e26" providerId="LiveId" clId="{9BE09A50-208C-474E-A434-5E248277E47F}" dt="2025-09-04T02:57:52.088" v="493" actId="255"/>
        <pc:sldMkLst>
          <pc:docMk/>
          <pc:sldMk cId="0" sldId="264"/>
        </pc:sldMkLst>
        <pc:spChg chg="add del mod">
          <ac:chgData name="sri tharan" userId="3eb1d12da4901e26" providerId="LiveId" clId="{9BE09A50-208C-474E-A434-5E248277E47F}" dt="2025-09-04T02:56:57.564" v="486"/>
          <ac:spMkLst>
            <pc:docMk/>
            <pc:sldMk cId="0" sldId="264"/>
            <ac:spMk id="2" creationId="{024CFDA2-D2CF-0616-2278-28C54EDD519E}"/>
          </ac:spMkLst>
        </pc:spChg>
        <pc:spChg chg="add mod">
          <ac:chgData name="sri tharan" userId="3eb1d12da4901e26" providerId="LiveId" clId="{9BE09A50-208C-474E-A434-5E248277E47F}" dt="2025-09-04T02:57:52.088" v="493" actId="255"/>
          <ac:spMkLst>
            <pc:docMk/>
            <pc:sldMk cId="0" sldId="264"/>
            <ac:spMk id="3" creationId="{3CC444D4-3A4A-792B-FF88-46449E3DE601}"/>
          </ac:spMkLst>
        </pc:spChg>
        <pc:spChg chg="add del mod">
          <ac:chgData name="sri tharan" userId="3eb1d12da4901e26" providerId="LiveId" clId="{9BE09A50-208C-474E-A434-5E248277E47F}" dt="2025-09-04T02:56:57.565" v="488"/>
          <ac:spMkLst>
            <pc:docMk/>
            <pc:sldMk cId="0" sldId="264"/>
            <ac:spMk id="4" creationId="{23EB5702-8663-3DC3-921D-876A7FB36FDF}"/>
          </ac:spMkLst>
        </pc:spChg>
      </pc:sldChg>
      <pc:sldChg chg="addSp delSp modSp mod">
        <pc:chgData name="sri tharan" userId="3eb1d12da4901e26" providerId="LiveId" clId="{9BE09A50-208C-474E-A434-5E248277E47F}" dt="2025-09-04T03:00:57.032" v="518" actId="113"/>
        <pc:sldMkLst>
          <pc:docMk/>
          <pc:sldMk cId="0" sldId="265"/>
        </pc:sldMkLst>
        <pc:spChg chg="add del mod">
          <ac:chgData name="sri tharan" userId="3eb1d12da4901e26" providerId="LiveId" clId="{9BE09A50-208C-474E-A434-5E248277E47F}" dt="2025-09-04T03:00:25.101" v="513"/>
          <ac:spMkLst>
            <pc:docMk/>
            <pc:sldMk cId="0" sldId="265"/>
            <ac:spMk id="2" creationId="{64C20711-66D6-10B4-2F7B-4C10C3927F87}"/>
          </ac:spMkLst>
        </pc:spChg>
        <pc:spChg chg="add mod">
          <ac:chgData name="sri tharan" userId="3eb1d12da4901e26" providerId="LiveId" clId="{9BE09A50-208C-474E-A434-5E248277E47F}" dt="2025-09-04T03:00:57.032" v="518" actId="113"/>
          <ac:spMkLst>
            <pc:docMk/>
            <pc:sldMk cId="0" sldId="265"/>
            <ac:spMk id="8" creationId="{CBAF2C48-6F16-174B-0847-C49F67D4BBB2}"/>
          </ac:spMkLst>
        </pc:spChg>
      </pc:sldChg>
      <pc:sldChg chg="addSp delSp modSp mod">
        <pc:chgData name="sri tharan" userId="3eb1d12da4901e26" providerId="LiveId" clId="{9BE09A50-208C-474E-A434-5E248277E47F}" dt="2025-09-04T02:58:52.843" v="502" actId="255"/>
        <pc:sldMkLst>
          <pc:docMk/>
          <pc:sldMk cId="2720660618" sldId="269"/>
        </pc:sldMkLst>
        <pc:spChg chg="add del mod">
          <ac:chgData name="sri tharan" userId="3eb1d12da4901e26" providerId="LiveId" clId="{9BE09A50-208C-474E-A434-5E248277E47F}" dt="2025-09-04T02:58:23.731" v="497"/>
          <ac:spMkLst>
            <pc:docMk/>
            <pc:sldMk cId="2720660618" sldId="269"/>
            <ac:spMk id="3" creationId="{C10C8D86-8977-142A-C7F6-6673B72194C4}"/>
          </ac:spMkLst>
        </pc:spChg>
        <pc:spChg chg="add mod">
          <ac:chgData name="sri tharan" userId="3eb1d12da4901e26" providerId="LiveId" clId="{9BE09A50-208C-474E-A434-5E248277E47F}" dt="2025-09-04T02:58:52.843" v="502" actId="255"/>
          <ac:spMkLst>
            <pc:docMk/>
            <pc:sldMk cId="2720660618" sldId="269"/>
            <ac:spMk id="4" creationId="{9C4E5CC5-2A30-07E4-FCDB-6C749D6E24E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   P . SRITHARAN</a:t>
            </a:r>
          </a:p>
          <a:p>
            <a:r>
              <a:rPr lang="en-US" sz="2400" dirty="0"/>
              <a:t>REGISTER NO AND NMID:  </a:t>
            </a:r>
            <a:r>
              <a:rPr lang="en-IN" sz="2400" dirty="0"/>
              <a:t>24CDS06 ASBRU302428M0175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 BSC DATA SCIENCE</a:t>
            </a:r>
          </a:p>
          <a:p>
            <a:r>
              <a:rPr lang="en-US" sz="2400" dirty="0"/>
              <a:t>COLLEGE: COLLEGE/ UNIVERSITY   </a:t>
            </a:r>
            <a:r>
              <a:rPr lang="en-US" sz="2400" dirty="0" err="1"/>
              <a:t>Vidhyasagar</a:t>
            </a:r>
            <a:r>
              <a:rPr lang="en-US" sz="2400" dirty="0"/>
              <a:t> College of Arts and Science, </a:t>
            </a:r>
            <a:r>
              <a:rPr lang="en-US" sz="2400" dirty="0" err="1"/>
              <a:t>Udumalpet</a:t>
            </a:r>
            <a:r>
              <a:rPr lang="en-US" sz="2400" dirty="0"/>
              <a:t> (</a:t>
            </a:r>
            <a:r>
              <a:rPr lang="en-US" sz="2400" dirty="0" err="1"/>
              <a:t>Bharathiar</a:t>
            </a:r>
            <a:r>
              <a:rPr lang="en-US" sz="2400" dirty="0"/>
              <a:t> University)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005246-1F3A-9E70-E37B-F53E885FB472}"/>
              </a:ext>
            </a:extLst>
          </p:cNvPr>
          <p:cNvSpPr txBox="1"/>
          <p:nvPr/>
        </p:nvSpPr>
        <p:spPr>
          <a:xfrm>
            <a:off x="4953000" y="3505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13" name="Picture 12" descr="A person in a blue circle&#10;&#10;AI-generated content may be incorrect.">
            <a:extLst>
              <a:ext uri="{FF2B5EF4-FFF2-40B4-BE49-F238E27FC236}">
                <a16:creationId xmlns:a16="http://schemas.microsoft.com/office/drawing/2014/main" id="{ADA1FC7C-3699-9140-D58B-AAE292DFA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951" y="2254126"/>
            <a:ext cx="6875249" cy="365817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BAF2C48-6F16-174B-0847-C49F67D4B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611" y="2459504"/>
            <a:ext cx="860093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portfolio website provides a futuristic, professional platform to showcase details, skills, and projects.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acts as a digital resume, enhancing visibility, personal branding, and career opportunities.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helped in learning front-end development (HTML, CSS, JS) and hosting with GitHub Pages.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B9FA28-57C5-503C-7F2F-B5DDD20801CE}"/>
              </a:ext>
            </a:extLst>
          </p:cNvPr>
          <p:cNvSpPr txBox="1"/>
          <p:nvPr/>
        </p:nvSpPr>
        <p:spPr>
          <a:xfrm>
            <a:off x="1352031" y="2819400"/>
            <a:ext cx="8182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4800" b="1" dirty="0"/>
              <a:t>Futuristic  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Portfolio</a:t>
            </a:r>
            <a:r>
              <a:rPr lang="en-US" sz="4800" b="1" dirty="0"/>
              <a:t> Website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FA1FBC-A311-8828-0ED2-96C56BB1CDC0}"/>
              </a:ext>
            </a:extLst>
          </p:cNvPr>
          <p:cNvSpPr txBox="1"/>
          <p:nvPr/>
        </p:nvSpPr>
        <p:spPr>
          <a:xfrm>
            <a:off x="676275" y="2405598"/>
            <a:ext cx="7172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 today’s digital-first world, a static resume is not enough to showcase skills and achievements effectively.</a:t>
            </a:r>
            <a:br>
              <a:rPr lang="en-US" sz="2400" b="1" dirty="0"/>
            </a:br>
            <a:r>
              <a:rPr lang="en-US" sz="2400" b="1" dirty="0"/>
              <a:t>There is a need for a modern portfolio website that:</a:t>
            </a:r>
          </a:p>
          <a:p>
            <a:r>
              <a:rPr lang="en-US" sz="2400" b="1" dirty="0"/>
              <a:t>Highlights an individual’s skills, education, and projects.</a:t>
            </a:r>
          </a:p>
          <a:p>
            <a:r>
              <a:rPr lang="en-US" sz="2400" b="1" dirty="0"/>
              <a:t>Uses cinematic design, futuristic UI, and interactivity to stand out.</a:t>
            </a:r>
          </a:p>
          <a:p>
            <a:r>
              <a:rPr lang="en-US" sz="2400" b="1" dirty="0"/>
              <a:t>Provides recruiters and mentors with an accessible digital identity.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CF5CF7FB-18C7-D623-04E9-0BC217E8B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32" y="2311114"/>
            <a:ext cx="81534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is about building a personal portfolio website with HTML, CSS, and JavaScript.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showcases: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Me (Personal details, background)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Education (Timeline)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Projects (Showcase cards)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(Email, Phone, GitHub link)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design uses neon effects, animations, and futuristic transitions to give a professional + wow factor.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ABBB56-AA7B-674B-1EB8-19AE46CF58C6}"/>
              </a:ext>
            </a:extLst>
          </p:cNvPr>
          <p:cNvSpPr txBox="1"/>
          <p:nvPr/>
        </p:nvSpPr>
        <p:spPr>
          <a:xfrm>
            <a:off x="699453" y="2743200"/>
            <a:ext cx="86540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end users are:</a:t>
            </a:r>
          </a:p>
          <a:p>
            <a:r>
              <a:rPr lang="en-US" sz="2400" b="1" dirty="0"/>
              <a:t>Recruiters → to quickly assess skills and projects.</a:t>
            </a:r>
          </a:p>
          <a:p>
            <a:r>
              <a:rPr lang="en-US" sz="2400" b="1" dirty="0"/>
              <a:t>Teachers/Mentors → to evaluate academic progress.</a:t>
            </a:r>
          </a:p>
          <a:p>
            <a:r>
              <a:rPr lang="en-US" sz="2400" b="1" dirty="0"/>
              <a:t>Peers &amp; Tech Community → to showcase creativity and technical ability.</a:t>
            </a:r>
          </a:p>
          <a:p>
            <a:r>
              <a:rPr lang="en-US" sz="2400" b="1" dirty="0"/>
              <a:t>Personal Branding → acts as a digital resume.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63DAFD07-7E38-E492-2372-F8DC9F14C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311368"/>
            <a:ext cx="699135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HTML5: Structure of the portfolio.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CSS3: Styling, layout, animations, transitions.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JavaScript: Typing effects, scroll animations, particle background.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Pages: Hosting the live portfolio website.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 Code: Code editor used to develop the project.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CC444D4-3A4A-792B-FF88-46449E3DE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218" y="2306712"/>
            <a:ext cx="8789307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with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futuristic dark theme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neon glow accents.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Sections included: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Home, About, Education, Projects, Contact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big profile image with glowing animation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Background includes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cinematic particle effects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design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works on desktop &amp; mobile.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4E5CC5-2A30-07E4-FCDB-6C749D6E2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" y="2192179"/>
            <a:ext cx="86868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Hero section: Animated typing text + glowing profile photo.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section: Personal story + career goals.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Education section: Timeline cards with hover animations.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Projects section: Futuristic project cards with transitions.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section: Form + clickable email/phone + GitHub link.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Animations: Smooth scroll, hover effects, cinematic particle background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497</Words>
  <Application>Microsoft Office PowerPoint</Application>
  <PresentationFormat>Widescreen</PresentationFormat>
  <Paragraphs>75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sri tharan</cp:lastModifiedBy>
  <cp:revision>22</cp:revision>
  <dcterms:created xsi:type="dcterms:W3CDTF">2024-03-29T15:07:22Z</dcterms:created>
  <dcterms:modified xsi:type="dcterms:W3CDTF">2025-09-04T03:07:06Z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