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6858000" cx="12192000"/>
  <p:notesSz cx="6858000" cy="9144000"/>
  <p:embeddedFontLst>
    <p:embeddedFont>
      <p:font typeface="Roboto"/>
      <p:regular r:id="rId26"/>
      <p:bold r:id="rId27"/>
      <p:italic r:id="rId28"/>
      <p:boldItalic r:id="rId29"/>
    </p:embeddedFont>
    <p:embeddedFont>
      <p:font typeface="Abril Fatface"/>
      <p:regular r:id="rId30"/>
    </p:embeddedFont>
    <p:embeddedFont>
      <p:font typeface="Griffy"/>
      <p:regular r:id="rId31"/>
    </p:embeddedFont>
    <p:embeddedFont>
      <p:font typeface="Poppins"/>
      <p:regular r:id="rId32"/>
      <p:bold r:id="rId33"/>
      <p:italic r:id="rId34"/>
      <p:boldItalic r:id="rId35"/>
    </p:embeddedFont>
    <p:embeddedFont>
      <p:font typeface="DM Sans"/>
      <p:regular r:id="rId36"/>
      <p:bold r:id="rId37"/>
      <p:italic r:id="rId38"/>
      <p:boldItalic r:id="rId39"/>
    </p:embeddedFont>
    <p:embeddedFont>
      <p:font typeface="Homemade Apple"/>
      <p:regular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HomemadeApple-regular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regular.fntdata"/><Relationship Id="rId25" Type="http://schemas.openxmlformats.org/officeDocument/2006/relationships/slide" Target="slides/slide20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Griffy-regular.fntdata"/><Relationship Id="rId30" Type="http://schemas.openxmlformats.org/officeDocument/2006/relationships/font" Target="fonts/AbrilFatface-regular.fntdata"/><Relationship Id="rId11" Type="http://schemas.openxmlformats.org/officeDocument/2006/relationships/slide" Target="slides/slide6.xml"/><Relationship Id="rId33" Type="http://schemas.openxmlformats.org/officeDocument/2006/relationships/font" Target="fonts/Poppins-bold.fntdata"/><Relationship Id="rId10" Type="http://schemas.openxmlformats.org/officeDocument/2006/relationships/slide" Target="slides/slide5.xml"/><Relationship Id="rId32" Type="http://schemas.openxmlformats.org/officeDocument/2006/relationships/font" Target="fonts/Poppins-regular.fntdata"/><Relationship Id="rId13" Type="http://schemas.openxmlformats.org/officeDocument/2006/relationships/slide" Target="slides/slide8.xml"/><Relationship Id="rId35" Type="http://schemas.openxmlformats.org/officeDocument/2006/relationships/font" Target="fonts/Poppins-boldItalic.fntdata"/><Relationship Id="rId12" Type="http://schemas.openxmlformats.org/officeDocument/2006/relationships/slide" Target="slides/slide7.xml"/><Relationship Id="rId34" Type="http://schemas.openxmlformats.org/officeDocument/2006/relationships/font" Target="fonts/Poppins-italic.fntdata"/><Relationship Id="rId15" Type="http://schemas.openxmlformats.org/officeDocument/2006/relationships/slide" Target="slides/slide10.xml"/><Relationship Id="rId37" Type="http://schemas.openxmlformats.org/officeDocument/2006/relationships/font" Target="fonts/DMSans-bold.fntdata"/><Relationship Id="rId14" Type="http://schemas.openxmlformats.org/officeDocument/2006/relationships/slide" Target="slides/slide9.xml"/><Relationship Id="rId36" Type="http://schemas.openxmlformats.org/officeDocument/2006/relationships/font" Target="fonts/DMSans-regular.fntdata"/><Relationship Id="rId17" Type="http://schemas.openxmlformats.org/officeDocument/2006/relationships/slide" Target="slides/slide12.xml"/><Relationship Id="rId39" Type="http://schemas.openxmlformats.org/officeDocument/2006/relationships/font" Target="fonts/DMSans-boldItalic.fntdata"/><Relationship Id="rId16" Type="http://schemas.openxmlformats.org/officeDocument/2006/relationships/slide" Target="slides/slide11.xml"/><Relationship Id="rId38" Type="http://schemas.openxmlformats.org/officeDocument/2006/relationships/font" Target="fonts/DMSans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a073618e6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a073618e6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91609eaa5e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91609eaa5e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91609eaa5e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291609eaa5e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91609eaa5e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291609eaa5e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91609eaa5e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91609eaa5e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91609eaa5e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291609eaa5e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91609eaa5e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291609eaa5e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91609eaa5e_1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291609eaa5e_1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91609eaa5e_1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91609eaa5e_1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91609eaa5e_1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291609eaa5e_1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291a431cf1f_1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291a431cf1f_1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91a431cf1f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91a431cf1f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291609eaa5e_1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291609eaa5e_1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91a431cf1f_1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91a431cf1f_1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91a431cf1f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91a431cf1f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91a431cf1f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91a431cf1f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91a431cf1f_1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91a431cf1f_1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91a431cf1f_1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91a431cf1f_1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91609eaa5e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91609eaa5e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91a431cf1f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91a431cf1f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mania.com/questions-powerpoint-google-slides/can-i-use-these-templates/" TargetMode="External"/><Relationship Id="rId3" Type="http://schemas.openxmlformats.org/officeDocument/2006/relationships/hyperlink" Target="https://www.facebook.com/SlidesManiaSM/" TargetMode="External"/><Relationship Id="rId4" Type="http://schemas.openxmlformats.org/officeDocument/2006/relationships/image" Target="../media/image1.png"/><Relationship Id="rId11" Type="http://schemas.openxmlformats.org/officeDocument/2006/relationships/image" Target="../media/image5.png"/><Relationship Id="rId10" Type="http://schemas.openxmlformats.org/officeDocument/2006/relationships/image" Target="../media/image4.png"/><Relationship Id="rId9" Type="http://schemas.openxmlformats.org/officeDocument/2006/relationships/hyperlink" Target="https://www.instagram.com/slidesmania/" TargetMode="External"/><Relationship Id="rId5" Type="http://schemas.openxmlformats.org/officeDocument/2006/relationships/hyperlink" Target="https://twitter.com/SlidesManiaSM/" TargetMode="External"/><Relationship Id="rId6" Type="http://schemas.openxmlformats.org/officeDocument/2006/relationships/image" Target="../media/image3.png"/><Relationship Id="rId7" Type="http://schemas.openxmlformats.org/officeDocument/2006/relationships/hyperlink" Target="https://www.pinterest.com/slidesmania/" TargetMode="External"/><Relationship Id="rId8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1 Title">
  <p:cSld name="CUSTOM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"/>
          <p:cNvSpPr txBox="1"/>
          <p:nvPr>
            <p:ph type="title"/>
          </p:nvPr>
        </p:nvSpPr>
        <p:spPr>
          <a:xfrm>
            <a:off x="1649400" y="2813700"/>
            <a:ext cx="8893200" cy="1230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21" name="Google Shape;21;p2"/>
          <p:cNvSpPr txBox="1"/>
          <p:nvPr>
            <p:ph idx="1" type="subTitle"/>
          </p:nvPr>
        </p:nvSpPr>
        <p:spPr>
          <a:xfrm>
            <a:off x="1178500" y="5511425"/>
            <a:ext cx="10012800" cy="596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9pPr>
          </a:lstStyle>
          <a:p/>
        </p:txBody>
      </p:sp>
      <p:grpSp>
        <p:nvGrpSpPr>
          <p:cNvPr id="22" name="Google Shape;22;p2"/>
          <p:cNvGrpSpPr/>
          <p:nvPr/>
        </p:nvGrpSpPr>
        <p:grpSpPr>
          <a:xfrm>
            <a:off x="1" y="-20549"/>
            <a:ext cx="11191307" cy="6128083"/>
            <a:chOff x="-12" y="-20554"/>
            <a:chExt cx="10012800" cy="5456400"/>
          </a:xfrm>
        </p:grpSpPr>
        <p:cxnSp>
          <p:nvCxnSpPr>
            <p:cNvPr id="23" name="Google Shape;23;p2"/>
            <p:cNvCxnSpPr/>
            <p:nvPr/>
          </p:nvCxnSpPr>
          <p:spPr>
            <a:xfrm>
              <a:off x="-12" y="5435846"/>
              <a:ext cx="100128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" name="Google Shape;24;p2"/>
            <p:cNvCxnSpPr/>
            <p:nvPr/>
          </p:nvCxnSpPr>
          <p:spPr>
            <a:xfrm rot="10800000">
              <a:off x="10012788" y="-20554"/>
              <a:ext cx="0" cy="5456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5" name="Google Shape;25;p2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buNone/>
              <a:defRPr>
                <a:latin typeface="Times"/>
                <a:ea typeface="Times"/>
                <a:cs typeface="Times"/>
                <a:sym typeface="Times"/>
              </a:defRPr>
            </a:lvl1pPr>
            <a:lvl2pPr lvl="1" rtl="0">
              <a:buNone/>
              <a:defRPr>
                <a:latin typeface="Times"/>
                <a:ea typeface="Times"/>
                <a:cs typeface="Times"/>
                <a:sym typeface="Times"/>
              </a:defRPr>
            </a:lvl2pPr>
            <a:lvl3pPr lvl="2" rtl="0">
              <a:buNone/>
              <a:defRPr>
                <a:latin typeface="Times"/>
                <a:ea typeface="Times"/>
                <a:cs typeface="Times"/>
                <a:sym typeface="Times"/>
              </a:defRPr>
            </a:lvl3pPr>
            <a:lvl4pPr lvl="3" rtl="0">
              <a:buNone/>
              <a:defRPr>
                <a:latin typeface="Times"/>
                <a:ea typeface="Times"/>
                <a:cs typeface="Times"/>
                <a:sym typeface="Times"/>
              </a:defRPr>
            </a:lvl4pPr>
            <a:lvl5pPr lvl="4" rtl="0">
              <a:buNone/>
              <a:defRPr>
                <a:latin typeface="Times"/>
                <a:ea typeface="Times"/>
                <a:cs typeface="Times"/>
                <a:sym typeface="Times"/>
              </a:defRPr>
            </a:lvl5pPr>
            <a:lvl6pPr lvl="5" rtl="0">
              <a:buNone/>
              <a:defRPr>
                <a:latin typeface="Times"/>
                <a:ea typeface="Times"/>
                <a:cs typeface="Times"/>
                <a:sym typeface="Times"/>
              </a:defRPr>
            </a:lvl6pPr>
            <a:lvl7pPr lvl="6" rtl="0">
              <a:buNone/>
              <a:defRPr>
                <a:latin typeface="Times"/>
                <a:ea typeface="Times"/>
                <a:cs typeface="Times"/>
                <a:sym typeface="Times"/>
              </a:defRPr>
            </a:lvl7pPr>
            <a:lvl8pPr lvl="7" rtl="0">
              <a:buNone/>
              <a:defRPr>
                <a:latin typeface="Times"/>
                <a:ea typeface="Times"/>
                <a:cs typeface="Times"/>
                <a:sym typeface="Times"/>
              </a:defRPr>
            </a:lvl8pPr>
            <a:lvl9pPr lvl="8" rtl="0">
              <a:buNone/>
              <a:defRPr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8 Three columns">
  <p:cSld name="CUSTOM_8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oogle Shape;78;p11"/>
          <p:cNvGrpSpPr/>
          <p:nvPr/>
        </p:nvGrpSpPr>
        <p:grpSpPr>
          <a:xfrm>
            <a:off x="0" y="0"/>
            <a:ext cx="11667916" cy="6270495"/>
            <a:chOff x="-12" y="-20554"/>
            <a:chExt cx="10012800" cy="5456400"/>
          </a:xfrm>
        </p:grpSpPr>
        <p:cxnSp>
          <p:nvCxnSpPr>
            <p:cNvPr id="79" name="Google Shape;79;p11"/>
            <p:cNvCxnSpPr/>
            <p:nvPr/>
          </p:nvCxnSpPr>
          <p:spPr>
            <a:xfrm>
              <a:off x="-12" y="5435846"/>
              <a:ext cx="100128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0" name="Google Shape;80;p11"/>
            <p:cNvCxnSpPr/>
            <p:nvPr/>
          </p:nvCxnSpPr>
          <p:spPr>
            <a:xfrm rot="10800000">
              <a:off x="10012788" y="-20554"/>
              <a:ext cx="0" cy="5456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81" name="Google Shape;81;p11"/>
          <p:cNvSpPr txBox="1"/>
          <p:nvPr>
            <p:ph idx="1" type="subTitle"/>
          </p:nvPr>
        </p:nvSpPr>
        <p:spPr>
          <a:xfrm>
            <a:off x="1388682" y="1729975"/>
            <a:ext cx="75306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82" name="Google Shape;82;p11"/>
          <p:cNvSpPr txBox="1"/>
          <p:nvPr>
            <p:ph idx="2" type="subTitle"/>
          </p:nvPr>
        </p:nvSpPr>
        <p:spPr>
          <a:xfrm>
            <a:off x="1388682" y="3334868"/>
            <a:ext cx="75306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83" name="Google Shape;83;p11"/>
          <p:cNvSpPr txBox="1"/>
          <p:nvPr>
            <p:ph idx="3" type="subTitle"/>
          </p:nvPr>
        </p:nvSpPr>
        <p:spPr>
          <a:xfrm>
            <a:off x="1388682" y="4939762"/>
            <a:ext cx="75306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84" name="Google Shape;84;p11"/>
          <p:cNvSpPr txBox="1"/>
          <p:nvPr>
            <p:ph type="title"/>
          </p:nvPr>
        </p:nvSpPr>
        <p:spPr>
          <a:xfrm>
            <a:off x="506050" y="593375"/>
            <a:ext cx="84132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85" name="Google Shape;85;p11"/>
          <p:cNvSpPr txBox="1"/>
          <p:nvPr>
            <p:ph idx="4" type="body"/>
          </p:nvPr>
        </p:nvSpPr>
        <p:spPr>
          <a:xfrm>
            <a:off x="1388675" y="2167925"/>
            <a:ext cx="7530600" cy="92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86" name="Google Shape;86;p11"/>
          <p:cNvSpPr txBox="1"/>
          <p:nvPr>
            <p:ph idx="5" type="body"/>
          </p:nvPr>
        </p:nvSpPr>
        <p:spPr>
          <a:xfrm>
            <a:off x="1388675" y="3761388"/>
            <a:ext cx="7530600" cy="923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87" name="Google Shape;87;p11"/>
          <p:cNvSpPr txBox="1"/>
          <p:nvPr>
            <p:ph idx="6" type="body"/>
          </p:nvPr>
        </p:nvSpPr>
        <p:spPr>
          <a:xfrm>
            <a:off x="1388675" y="5353050"/>
            <a:ext cx="7531500" cy="923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88" name="Google Shape;88;p11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buNone/>
              <a:defRPr>
                <a:latin typeface="Times"/>
                <a:ea typeface="Times"/>
                <a:cs typeface="Times"/>
                <a:sym typeface="Times"/>
              </a:defRPr>
            </a:lvl1pPr>
            <a:lvl2pPr lvl="1" rtl="0">
              <a:buNone/>
              <a:defRPr>
                <a:latin typeface="Times"/>
                <a:ea typeface="Times"/>
                <a:cs typeface="Times"/>
                <a:sym typeface="Times"/>
              </a:defRPr>
            </a:lvl2pPr>
            <a:lvl3pPr lvl="2" rtl="0">
              <a:buNone/>
              <a:defRPr>
                <a:latin typeface="Times"/>
                <a:ea typeface="Times"/>
                <a:cs typeface="Times"/>
                <a:sym typeface="Times"/>
              </a:defRPr>
            </a:lvl3pPr>
            <a:lvl4pPr lvl="3" rtl="0">
              <a:buNone/>
              <a:defRPr>
                <a:latin typeface="Times"/>
                <a:ea typeface="Times"/>
                <a:cs typeface="Times"/>
                <a:sym typeface="Times"/>
              </a:defRPr>
            </a:lvl4pPr>
            <a:lvl5pPr lvl="4" rtl="0">
              <a:buNone/>
              <a:defRPr>
                <a:latin typeface="Times"/>
                <a:ea typeface="Times"/>
                <a:cs typeface="Times"/>
                <a:sym typeface="Times"/>
              </a:defRPr>
            </a:lvl5pPr>
            <a:lvl6pPr lvl="5" rtl="0">
              <a:buNone/>
              <a:defRPr>
                <a:latin typeface="Times"/>
                <a:ea typeface="Times"/>
                <a:cs typeface="Times"/>
                <a:sym typeface="Times"/>
              </a:defRPr>
            </a:lvl6pPr>
            <a:lvl7pPr lvl="6" rtl="0">
              <a:buNone/>
              <a:defRPr>
                <a:latin typeface="Times"/>
                <a:ea typeface="Times"/>
                <a:cs typeface="Times"/>
                <a:sym typeface="Times"/>
              </a:defRPr>
            </a:lvl7pPr>
            <a:lvl8pPr lvl="7" rtl="0">
              <a:buNone/>
              <a:defRPr>
                <a:latin typeface="Times"/>
                <a:ea typeface="Times"/>
                <a:cs typeface="Times"/>
                <a:sym typeface="Times"/>
              </a:defRPr>
            </a:lvl8pPr>
            <a:lvl9pPr lvl="8" rtl="0">
              <a:buNone/>
              <a:defRPr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8 Team">
  <p:cSld name="CUSTOM_8_1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oogle Shape;90;p12"/>
          <p:cNvGrpSpPr/>
          <p:nvPr/>
        </p:nvGrpSpPr>
        <p:grpSpPr>
          <a:xfrm>
            <a:off x="0" y="0"/>
            <a:ext cx="11184298" cy="6270495"/>
            <a:chOff x="-12" y="-20554"/>
            <a:chExt cx="10012800" cy="5456400"/>
          </a:xfrm>
        </p:grpSpPr>
        <p:cxnSp>
          <p:nvCxnSpPr>
            <p:cNvPr id="91" name="Google Shape;91;p12"/>
            <p:cNvCxnSpPr/>
            <p:nvPr/>
          </p:nvCxnSpPr>
          <p:spPr>
            <a:xfrm>
              <a:off x="-12" y="5435846"/>
              <a:ext cx="100128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2" name="Google Shape;92;p12"/>
            <p:cNvCxnSpPr/>
            <p:nvPr/>
          </p:nvCxnSpPr>
          <p:spPr>
            <a:xfrm rot="10800000">
              <a:off x="10012788" y="-20554"/>
              <a:ext cx="0" cy="5456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93" name="Google Shape;93;p12"/>
          <p:cNvSpPr txBox="1"/>
          <p:nvPr>
            <p:ph idx="1" type="subTitle"/>
          </p:nvPr>
        </p:nvSpPr>
        <p:spPr>
          <a:xfrm>
            <a:off x="1189052" y="4020675"/>
            <a:ext cx="26589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94" name="Google Shape;94;p12"/>
          <p:cNvSpPr txBox="1"/>
          <p:nvPr>
            <p:ph idx="2" type="subTitle"/>
          </p:nvPr>
        </p:nvSpPr>
        <p:spPr>
          <a:xfrm>
            <a:off x="4713302" y="4020675"/>
            <a:ext cx="26589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95" name="Google Shape;95;p12"/>
          <p:cNvSpPr txBox="1"/>
          <p:nvPr>
            <p:ph idx="3" type="subTitle"/>
          </p:nvPr>
        </p:nvSpPr>
        <p:spPr>
          <a:xfrm>
            <a:off x="8237552" y="4020675"/>
            <a:ext cx="26586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96" name="Google Shape;96;p12"/>
          <p:cNvSpPr txBox="1"/>
          <p:nvPr>
            <p:ph type="title"/>
          </p:nvPr>
        </p:nvSpPr>
        <p:spPr>
          <a:xfrm>
            <a:off x="1189050" y="669575"/>
            <a:ext cx="97074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97" name="Google Shape;97;p12"/>
          <p:cNvSpPr txBox="1"/>
          <p:nvPr>
            <p:ph idx="4" type="body"/>
          </p:nvPr>
        </p:nvSpPr>
        <p:spPr>
          <a:xfrm>
            <a:off x="1189050" y="4458625"/>
            <a:ext cx="2658900" cy="92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36550" lvl="1" marL="9144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2pPr>
            <a:lvl3pPr indent="-336550" lvl="2" marL="13716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indent="-336550" lvl="3" marL="18288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indent="-336550" lvl="4" marL="22860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indent="-336550" lvl="5" marL="27432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indent="-336550" lvl="6" marL="32004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indent="-336550" lvl="7" marL="36576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indent="-336550" lvl="8" marL="411480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98" name="Google Shape;98;p12"/>
          <p:cNvSpPr txBox="1"/>
          <p:nvPr>
            <p:ph idx="5" type="body"/>
          </p:nvPr>
        </p:nvSpPr>
        <p:spPr>
          <a:xfrm>
            <a:off x="4713300" y="4447196"/>
            <a:ext cx="2658900" cy="923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36550" lvl="1" marL="9144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2pPr>
            <a:lvl3pPr indent="-336550" lvl="2" marL="13716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indent="-336550" lvl="3" marL="18288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indent="-336550" lvl="4" marL="22860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indent="-336550" lvl="5" marL="27432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indent="-336550" lvl="6" marL="32004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indent="-336550" lvl="7" marL="36576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indent="-336550" lvl="8" marL="411480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99" name="Google Shape;99;p12"/>
          <p:cNvSpPr txBox="1"/>
          <p:nvPr>
            <p:ph idx="6" type="body"/>
          </p:nvPr>
        </p:nvSpPr>
        <p:spPr>
          <a:xfrm>
            <a:off x="8237550" y="4433967"/>
            <a:ext cx="2658900" cy="923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36550" lvl="1" marL="9144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2pPr>
            <a:lvl3pPr indent="-336550" lvl="2" marL="13716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indent="-336550" lvl="3" marL="18288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indent="-336550" lvl="4" marL="22860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indent="-336550" lvl="5" marL="27432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indent="-336550" lvl="6" marL="32004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indent="-336550" lvl="7" marL="36576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indent="-336550" lvl="8" marL="411480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100" name="Google Shape;100;p12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buNone/>
              <a:defRPr>
                <a:latin typeface="Times"/>
                <a:ea typeface="Times"/>
                <a:cs typeface="Times"/>
                <a:sym typeface="Times"/>
              </a:defRPr>
            </a:lvl1pPr>
            <a:lvl2pPr lvl="1" rtl="0">
              <a:buNone/>
              <a:defRPr>
                <a:latin typeface="Times"/>
                <a:ea typeface="Times"/>
                <a:cs typeface="Times"/>
                <a:sym typeface="Times"/>
              </a:defRPr>
            </a:lvl2pPr>
            <a:lvl3pPr lvl="2" rtl="0">
              <a:buNone/>
              <a:defRPr>
                <a:latin typeface="Times"/>
                <a:ea typeface="Times"/>
                <a:cs typeface="Times"/>
                <a:sym typeface="Times"/>
              </a:defRPr>
            </a:lvl3pPr>
            <a:lvl4pPr lvl="3" rtl="0">
              <a:buNone/>
              <a:defRPr>
                <a:latin typeface="Times"/>
                <a:ea typeface="Times"/>
                <a:cs typeface="Times"/>
                <a:sym typeface="Times"/>
              </a:defRPr>
            </a:lvl4pPr>
            <a:lvl5pPr lvl="4" rtl="0">
              <a:buNone/>
              <a:defRPr>
                <a:latin typeface="Times"/>
                <a:ea typeface="Times"/>
                <a:cs typeface="Times"/>
                <a:sym typeface="Times"/>
              </a:defRPr>
            </a:lvl5pPr>
            <a:lvl6pPr lvl="5" rtl="0">
              <a:buNone/>
              <a:defRPr>
                <a:latin typeface="Times"/>
                <a:ea typeface="Times"/>
                <a:cs typeface="Times"/>
                <a:sym typeface="Times"/>
              </a:defRPr>
            </a:lvl6pPr>
            <a:lvl7pPr lvl="6" rtl="0">
              <a:buNone/>
              <a:defRPr>
                <a:latin typeface="Times"/>
                <a:ea typeface="Times"/>
                <a:cs typeface="Times"/>
                <a:sym typeface="Times"/>
              </a:defRPr>
            </a:lvl7pPr>
            <a:lvl8pPr lvl="7" rtl="0">
              <a:buNone/>
              <a:defRPr>
                <a:latin typeface="Times"/>
                <a:ea typeface="Times"/>
                <a:cs typeface="Times"/>
                <a:sym typeface="Times"/>
              </a:defRPr>
            </a:lvl8pPr>
            <a:lvl9pPr lvl="8" rtl="0">
              <a:buNone/>
              <a:defRPr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0 Text and Image">
  <p:cSld name="CUSTOM_9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3"/>
          <p:cNvSpPr txBox="1"/>
          <p:nvPr>
            <p:ph type="title"/>
          </p:nvPr>
        </p:nvSpPr>
        <p:spPr>
          <a:xfrm>
            <a:off x="411275" y="1727000"/>
            <a:ext cx="4458300" cy="2377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2pPr>
            <a:lvl3pPr lvl="2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3pPr>
            <a:lvl4pPr lvl="3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4pPr>
            <a:lvl5pPr lvl="4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5pPr>
            <a:lvl6pPr lvl="5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6pPr>
            <a:lvl7pPr lvl="6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7pPr>
            <a:lvl8pPr lvl="7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8pPr>
            <a:lvl9pPr lvl="8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9pPr>
          </a:lstStyle>
          <a:p/>
        </p:txBody>
      </p:sp>
      <p:sp>
        <p:nvSpPr>
          <p:cNvPr id="103" name="Google Shape;103;p13"/>
          <p:cNvSpPr txBox="1"/>
          <p:nvPr>
            <p:ph idx="1" type="subTitle"/>
          </p:nvPr>
        </p:nvSpPr>
        <p:spPr>
          <a:xfrm>
            <a:off x="411275" y="5029775"/>
            <a:ext cx="44583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4" name="Google Shape;104;p13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buNone/>
              <a:defRPr>
                <a:latin typeface="Times"/>
                <a:ea typeface="Times"/>
                <a:cs typeface="Times"/>
                <a:sym typeface="Times"/>
              </a:defRPr>
            </a:lvl1pPr>
            <a:lvl2pPr lvl="1" rtl="0">
              <a:buNone/>
              <a:defRPr>
                <a:latin typeface="Times"/>
                <a:ea typeface="Times"/>
                <a:cs typeface="Times"/>
                <a:sym typeface="Times"/>
              </a:defRPr>
            </a:lvl2pPr>
            <a:lvl3pPr lvl="2" rtl="0">
              <a:buNone/>
              <a:defRPr>
                <a:latin typeface="Times"/>
                <a:ea typeface="Times"/>
                <a:cs typeface="Times"/>
                <a:sym typeface="Times"/>
              </a:defRPr>
            </a:lvl3pPr>
            <a:lvl4pPr lvl="3" rtl="0">
              <a:buNone/>
              <a:defRPr>
                <a:latin typeface="Times"/>
                <a:ea typeface="Times"/>
                <a:cs typeface="Times"/>
                <a:sym typeface="Times"/>
              </a:defRPr>
            </a:lvl4pPr>
            <a:lvl5pPr lvl="4" rtl="0">
              <a:buNone/>
              <a:defRPr>
                <a:latin typeface="Times"/>
                <a:ea typeface="Times"/>
                <a:cs typeface="Times"/>
                <a:sym typeface="Times"/>
              </a:defRPr>
            </a:lvl5pPr>
            <a:lvl6pPr lvl="5" rtl="0">
              <a:buNone/>
              <a:defRPr>
                <a:latin typeface="Times"/>
                <a:ea typeface="Times"/>
                <a:cs typeface="Times"/>
                <a:sym typeface="Times"/>
              </a:defRPr>
            </a:lvl6pPr>
            <a:lvl7pPr lvl="6" rtl="0">
              <a:buNone/>
              <a:defRPr>
                <a:latin typeface="Times"/>
                <a:ea typeface="Times"/>
                <a:cs typeface="Times"/>
                <a:sym typeface="Times"/>
              </a:defRPr>
            </a:lvl7pPr>
            <a:lvl8pPr lvl="7" rtl="0">
              <a:buNone/>
              <a:defRPr>
                <a:latin typeface="Times"/>
                <a:ea typeface="Times"/>
                <a:cs typeface="Times"/>
                <a:sym typeface="Times"/>
              </a:defRPr>
            </a:lvl8pPr>
            <a:lvl9pPr lvl="8" rtl="0">
              <a:buNone/>
              <a:defRPr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2 Percentages">
  <p:cSld name="CUSTOM_11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/>
          <p:cNvSpPr txBox="1"/>
          <p:nvPr>
            <p:ph hasCustomPrompt="1" type="title"/>
          </p:nvPr>
        </p:nvSpPr>
        <p:spPr>
          <a:xfrm>
            <a:off x="715025" y="2378150"/>
            <a:ext cx="2948400" cy="11886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107" name="Google Shape;107;p14"/>
          <p:cNvSpPr txBox="1"/>
          <p:nvPr>
            <p:ph idx="2" type="title"/>
          </p:nvPr>
        </p:nvSpPr>
        <p:spPr>
          <a:xfrm>
            <a:off x="715025" y="898175"/>
            <a:ext cx="107148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9pPr>
          </a:lstStyle>
          <a:p/>
        </p:txBody>
      </p:sp>
      <p:sp>
        <p:nvSpPr>
          <p:cNvPr id="108" name="Google Shape;108;p14"/>
          <p:cNvSpPr txBox="1"/>
          <p:nvPr>
            <p:ph hasCustomPrompt="1" idx="3" type="title"/>
          </p:nvPr>
        </p:nvSpPr>
        <p:spPr>
          <a:xfrm>
            <a:off x="4516336" y="2378150"/>
            <a:ext cx="2948400" cy="11886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109" name="Google Shape;109;p14"/>
          <p:cNvSpPr txBox="1"/>
          <p:nvPr>
            <p:ph hasCustomPrompt="1" idx="4" type="title"/>
          </p:nvPr>
        </p:nvSpPr>
        <p:spPr>
          <a:xfrm>
            <a:off x="8481454" y="2378150"/>
            <a:ext cx="2948400" cy="11886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110" name="Google Shape;110;p14"/>
          <p:cNvSpPr txBox="1"/>
          <p:nvPr>
            <p:ph idx="1" type="body"/>
          </p:nvPr>
        </p:nvSpPr>
        <p:spPr>
          <a:xfrm>
            <a:off x="8481446" y="3619725"/>
            <a:ext cx="2948400" cy="92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683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indent="-3683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indent="-3683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indent="-3683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indent="-3683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111" name="Google Shape;111;p14"/>
          <p:cNvSpPr txBox="1"/>
          <p:nvPr>
            <p:ph idx="5" type="body"/>
          </p:nvPr>
        </p:nvSpPr>
        <p:spPr>
          <a:xfrm>
            <a:off x="4516345" y="3608575"/>
            <a:ext cx="2948400" cy="92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683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indent="-3683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indent="-3683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indent="-3683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indent="-3683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112" name="Google Shape;112;p14"/>
          <p:cNvSpPr txBox="1"/>
          <p:nvPr>
            <p:ph idx="6" type="body"/>
          </p:nvPr>
        </p:nvSpPr>
        <p:spPr>
          <a:xfrm>
            <a:off x="715025" y="3608575"/>
            <a:ext cx="2948400" cy="92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683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indent="-3683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indent="-3683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indent="-3683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indent="-3683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113" name="Google Shape;113;p14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buNone/>
              <a:defRPr>
                <a:latin typeface="Times"/>
                <a:ea typeface="Times"/>
                <a:cs typeface="Times"/>
                <a:sym typeface="Times"/>
              </a:defRPr>
            </a:lvl1pPr>
            <a:lvl2pPr lvl="1" rtl="0">
              <a:buNone/>
              <a:defRPr>
                <a:latin typeface="Times"/>
                <a:ea typeface="Times"/>
                <a:cs typeface="Times"/>
                <a:sym typeface="Times"/>
              </a:defRPr>
            </a:lvl2pPr>
            <a:lvl3pPr lvl="2" rtl="0">
              <a:buNone/>
              <a:defRPr>
                <a:latin typeface="Times"/>
                <a:ea typeface="Times"/>
                <a:cs typeface="Times"/>
                <a:sym typeface="Times"/>
              </a:defRPr>
            </a:lvl3pPr>
            <a:lvl4pPr lvl="3" rtl="0">
              <a:buNone/>
              <a:defRPr>
                <a:latin typeface="Times"/>
                <a:ea typeface="Times"/>
                <a:cs typeface="Times"/>
                <a:sym typeface="Times"/>
              </a:defRPr>
            </a:lvl4pPr>
            <a:lvl5pPr lvl="4" rtl="0">
              <a:buNone/>
              <a:defRPr>
                <a:latin typeface="Times"/>
                <a:ea typeface="Times"/>
                <a:cs typeface="Times"/>
                <a:sym typeface="Times"/>
              </a:defRPr>
            </a:lvl5pPr>
            <a:lvl6pPr lvl="5" rtl="0">
              <a:buNone/>
              <a:defRPr>
                <a:latin typeface="Times"/>
                <a:ea typeface="Times"/>
                <a:cs typeface="Times"/>
                <a:sym typeface="Times"/>
              </a:defRPr>
            </a:lvl6pPr>
            <a:lvl7pPr lvl="6" rtl="0">
              <a:buNone/>
              <a:defRPr>
                <a:latin typeface="Times"/>
                <a:ea typeface="Times"/>
                <a:cs typeface="Times"/>
                <a:sym typeface="Times"/>
              </a:defRPr>
            </a:lvl7pPr>
            <a:lvl8pPr lvl="7" rtl="0">
              <a:buNone/>
              <a:defRPr>
                <a:latin typeface="Times"/>
                <a:ea typeface="Times"/>
                <a:cs typeface="Times"/>
                <a:sym typeface="Times"/>
              </a:defRPr>
            </a:lvl8pPr>
            <a:lvl9pPr lvl="8" rtl="0">
              <a:buNone/>
              <a:defRPr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3 Six columns">
  <p:cSld name="CUSTOM_12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15"/>
          <p:cNvGrpSpPr/>
          <p:nvPr/>
        </p:nvGrpSpPr>
        <p:grpSpPr>
          <a:xfrm>
            <a:off x="0" y="0"/>
            <a:ext cx="11883191" cy="6270495"/>
            <a:chOff x="-12" y="-20554"/>
            <a:chExt cx="10012800" cy="5456400"/>
          </a:xfrm>
        </p:grpSpPr>
        <p:cxnSp>
          <p:nvCxnSpPr>
            <p:cNvPr id="116" name="Google Shape;116;p15"/>
            <p:cNvCxnSpPr/>
            <p:nvPr/>
          </p:nvCxnSpPr>
          <p:spPr>
            <a:xfrm>
              <a:off x="-12" y="5435846"/>
              <a:ext cx="100128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7" name="Google Shape;117;p15"/>
            <p:cNvCxnSpPr/>
            <p:nvPr/>
          </p:nvCxnSpPr>
          <p:spPr>
            <a:xfrm rot="10800000">
              <a:off x="10012788" y="-20554"/>
              <a:ext cx="0" cy="5456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18" name="Google Shape;118;p15"/>
          <p:cNvSpPr txBox="1"/>
          <p:nvPr>
            <p:ph idx="1" type="subTitle"/>
          </p:nvPr>
        </p:nvSpPr>
        <p:spPr>
          <a:xfrm>
            <a:off x="720400" y="2163600"/>
            <a:ext cx="32505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119" name="Google Shape;119;p15"/>
          <p:cNvSpPr txBox="1"/>
          <p:nvPr>
            <p:ph idx="2" type="subTitle"/>
          </p:nvPr>
        </p:nvSpPr>
        <p:spPr>
          <a:xfrm>
            <a:off x="720400" y="4020325"/>
            <a:ext cx="32505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120" name="Google Shape;120;p15"/>
          <p:cNvSpPr txBox="1"/>
          <p:nvPr>
            <p:ph idx="3" type="subTitle"/>
          </p:nvPr>
        </p:nvSpPr>
        <p:spPr>
          <a:xfrm>
            <a:off x="8381787" y="2172980"/>
            <a:ext cx="32505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121" name="Google Shape;121;p15"/>
          <p:cNvSpPr txBox="1"/>
          <p:nvPr>
            <p:ph idx="4" type="subTitle"/>
          </p:nvPr>
        </p:nvSpPr>
        <p:spPr>
          <a:xfrm>
            <a:off x="4571787" y="2180950"/>
            <a:ext cx="32505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122" name="Google Shape;122;p15"/>
          <p:cNvSpPr txBox="1"/>
          <p:nvPr>
            <p:ph idx="5" type="subTitle"/>
          </p:nvPr>
        </p:nvSpPr>
        <p:spPr>
          <a:xfrm>
            <a:off x="4571787" y="4020325"/>
            <a:ext cx="32505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123" name="Google Shape;123;p15"/>
          <p:cNvSpPr txBox="1"/>
          <p:nvPr>
            <p:ph idx="6" type="subTitle"/>
          </p:nvPr>
        </p:nvSpPr>
        <p:spPr>
          <a:xfrm>
            <a:off x="8381787" y="4001780"/>
            <a:ext cx="32505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124" name="Google Shape;124;p15"/>
          <p:cNvSpPr txBox="1"/>
          <p:nvPr>
            <p:ph type="title"/>
          </p:nvPr>
        </p:nvSpPr>
        <p:spPr>
          <a:xfrm>
            <a:off x="720400" y="898175"/>
            <a:ext cx="109119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25" name="Google Shape;125;p15"/>
          <p:cNvSpPr txBox="1"/>
          <p:nvPr>
            <p:ph idx="7" type="body"/>
          </p:nvPr>
        </p:nvSpPr>
        <p:spPr>
          <a:xfrm>
            <a:off x="4571787" y="2589800"/>
            <a:ext cx="3250500" cy="83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26" name="Google Shape;126;p15"/>
          <p:cNvSpPr txBox="1"/>
          <p:nvPr>
            <p:ph idx="8" type="body"/>
          </p:nvPr>
        </p:nvSpPr>
        <p:spPr>
          <a:xfrm>
            <a:off x="8381787" y="4418600"/>
            <a:ext cx="3250500" cy="83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27" name="Google Shape;127;p15"/>
          <p:cNvSpPr txBox="1"/>
          <p:nvPr>
            <p:ph idx="9" type="body"/>
          </p:nvPr>
        </p:nvSpPr>
        <p:spPr>
          <a:xfrm>
            <a:off x="4571787" y="4418600"/>
            <a:ext cx="3250500" cy="83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28" name="Google Shape;128;p15"/>
          <p:cNvSpPr txBox="1"/>
          <p:nvPr>
            <p:ph idx="13" type="body"/>
          </p:nvPr>
        </p:nvSpPr>
        <p:spPr>
          <a:xfrm>
            <a:off x="720400" y="2589800"/>
            <a:ext cx="3250500" cy="83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29" name="Google Shape;129;p15"/>
          <p:cNvSpPr txBox="1"/>
          <p:nvPr>
            <p:ph idx="14" type="body"/>
          </p:nvPr>
        </p:nvSpPr>
        <p:spPr>
          <a:xfrm>
            <a:off x="8381787" y="2589800"/>
            <a:ext cx="3250500" cy="83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30" name="Google Shape;130;p15"/>
          <p:cNvSpPr txBox="1"/>
          <p:nvPr>
            <p:ph idx="15" type="body"/>
          </p:nvPr>
        </p:nvSpPr>
        <p:spPr>
          <a:xfrm>
            <a:off x="720400" y="4418600"/>
            <a:ext cx="3250500" cy="83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31" name="Google Shape;131;p15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buNone/>
              <a:defRPr>
                <a:latin typeface="Times"/>
                <a:ea typeface="Times"/>
                <a:cs typeface="Times"/>
                <a:sym typeface="Times"/>
              </a:defRPr>
            </a:lvl1pPr>
            <a:lvl2pPr lvl="1" rtl="0">
              <a:buNone/>
              <a:defRPr>
                <a:latin typeface="Times"/>
                <a:ea typeface="Times"/>
                <a:cs typeface="Times"/>
                <a:sym typeface="Times"/>
              </a:defRPr>
            </a:lvl2pPr>
            <a:lvl3pPr lvl="2" rtl="0">
              <a:buNone/>
              <a:defRPr>
                <a:latin typeface="Times"/>
                <a:ea typeface="Times"/>
                <a:cs typeface="Times"/>
                <a:sym typeface="Times"/>
              </a:defRPr>
            </a:lvl3pPr>
            <a:lvl4pPr lvl="3" rtl="0">
              <a:buNone/>
              <a:defRPr>
                <a:latin typeface="Times"/>
                <a:ea typeface="Times"/>
                <a:cs typeface="Times"/>
                <a:sym typeface="Times"/>
              </a:defRPr>
            </a:lvl4pPr>
            <a:lvl5pPr lvl="4" rtl="0">
              <a:buNone/>
              <a:defRPr>
                <a:latin typeface="Times"/>
                <a:ea typeface="Times"/>
                <a:cs typeface="Times"/>
                <a:sym typeface="Times"/>
              </a:defRPr>
            </a:lvl5pPr>
            <a:lvl6pPr lvl="5" rtl="0">
              <a:buNone/>
              <a:defRPr>
                <a:latin typeface="Times"/>
                <a:ea typeface="Times"/>
                <a:cs typeface="Times"/>
                <a:sym typeface="Times"/>
              </a:defRPr>
            </a:lvl6pPr>
            <a:lvl7pPr lvl="6" rtl="0">
              <a:buNone/>
              <a:defRPr>
                <a:latin typeface="Times"/>
                <a:ea typeface="Times"/>
                <a:cs typeface="Times"/>
                <a:sym typeface="Times"/>
              </a:defRPr>
            </a:lvl7pPr>
            <a:lvl8pPr lvl="7" rtl="0">
              <a:buNone/>
              <a:defRPr>
                <a:latin typeface="Times"/>
                <a:ea typeface="Times"/>
                <a:cs typeface="Times"/>
                <a:sym typeface="Times"/>
              </a:defRPr>
            </a:lvl8pPr>
            <a:lvl9pPr lvl="8" rtl="0">
              <a:buNone/>
              <a:defRPr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4 Map">
  <p:cSld name="CUSTOM_13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"/>
          <p:cNvSpPr txBox="1"/>
          <p:nvPr>
            <p:ph idx="1" type="subTitle"/>
          </p:nvPr>
        </p:nvSpPr>
        <p:spPr>
          <a:xfrm>
            <a:off x="8378500" y="1882375"/>
            <a:ext cx="33978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134" name="Google Shape;134;p16"/>
          <p:cNvSpPr txBox="1"/>
          <p:nvPr>
            <p:ph idx="2" type="subTitle"/>
          </p:nvPr>
        </p:nvSpPr>
        <p:spPr>
          <a:xfrm>
            <a:off x="8378500" y="4102757"/>
            <a:ext cx="33978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135" name="Google Shape;135;p1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36" name="Google Shape;136;p16"/>
          <p:cNvSpPr txBox="1"/>
          <p:nvPr>
            <p:ph idx="3" type="body"/>
          </p:nvPr>
        </p:nvSpPr>
        <p:spPr>
          <a:xfrm>
            <a:off x="8378500" y="2318375"/>
            <a:ext cx="3397800" cy="1553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37" name="Google Shape;137;p16"/>
          <p:cNvSpPr txBox="1"/>
          <p:nvPr>
            <p:ph idx="4" type="body"/>
          </p:nvPr>
        </p:nvSpPr>
        <p:spPr>
          <a:xfrm>
            <a:off x="8378500" y="4506700"/>
            <a:ext cx="3397800" cy="1553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38" name="Google Shape;138;p16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buNone/>
              <a:defRPr>
                <a:latin typeface="Times"/>
                <a:ea typeface="Times"/>
                <a:cs typeface="Times"/>
                <a:sym typeface="Times"/>
              </a:defRPr>
            </a:lvl1pPr>
            <a:lvl2pPr lvl="1" rtl="0">
              <a:buNone/>
              <a:defRPr>
                <a:latin typeface="Times"/>
                <a:ea typeface="Times"/>
                <a:cs typeface="Times"/>
                <a:sym typeface="Times"/>
              </a:defRPr>
            </a:lvl2pPr>
            <a:lvl3pPr lvl="2" rtl="0">
              <a:buNone/>
              <a:defRPr>
                <a:latin typeface="Times"/>
                <a:ea typeface="Times"/>
                <a:cs typeface="Times"/>
                <a:sym typeface="Times"/>
              </a:defRPr>
            </a:lvl3pPr>
            <a:lvl4pPr lvl="3" rtl="0">
              <a:buNone/>
              <a:defRPr>
                <a:latin typeface="Times"/>
                <a:ea typeface="Times"/>
                <a:cs typeface="Times"/>
                <a:sym typeface="Times"/>
              </a:defRPr>
            </a:lvl4pPr>
            <a:lvl5pPr lvl="4" rtl="0">
              <a:buNone/>
              <a:defRPr>
                <a:latin typeface="Times"/>
                <a:ea typeface="Times"/>
                <a:cs typeface="Times"/>
                <a:sym typeface="Times"/>
              </a:defRPr>
            </a:lvl5pPr>
            <a:lvl6pPr lvl="5" rtl="0">
              <a:buNone/>
              <a:defRPr>
                <a:latin typeface="Times"/>
                <a:ea typeface="Times"/>
                <a:cs typeface="Times"/>
                <a:sym typeface="Times"/>
              </a:defRPr>
            </a:lvl6pPr>
            <a:lvl7pPr lvl="6" rtl="0">
              <a:buNone/>
              <a:defRPr>
                <a:latin typeface="Times"/>
                <a:ea typeface="Times"/>
                <a:cs typeface="Times"/>
                <a:sym typeface="Times"/>
              </a:defRPr>
            </a:lvl7pPr>
            <a:lvl8pPr lvl="7" rtl="0">
              <a:buNone/>
              <a:defRPr>
                <a:latin typeface="Times"/>
                <a:ea typeface="Times"/>
                <a:cs typeface="Times"/>
                <a:sym typeface="Times"/>
              </a:defRPr>
            </a:lvl8pPr>
            <a:lvl9pPr lvl="8" rtl="0">
              <a:buNone/>
              <a:defRPr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5 Timeline">
  <p:cSld name="CUSTOM_14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oogle Shape;140;p17"/>
          <p:cNvGrpSpPr/>
          <p:nvPr/>
        </p:nvGrpSpPr>
        <p:grpSpPr>
          <a:xfrm>
            <a:off x="0" y="0"/>
            <a:ext cx="11852151" cy="6270495"/>
            <a:chOff x="-12" y="-20554"/>
            <a:chExt cx="10012800" cy="5456400"/>
          </a:xfrm>
        </p:grpSpPr>
        <p:cxnSp>
          <p:nvCxnSpPr>
            <p:cNvPr id="141" name="Google Shape;141;p17"/>
            <p:cNvCxnSpPr/>
            <p:nvPr/>
          </p:nvCxnSpPr>
          <p:spPr>
            <a:xfrm>
              <a:off x="-12" y="5435846"/>
              <a:ext cx="100128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2" name="Google Shape;142;p17"/>
            <p:cNvCxnSpPr/>
            <p:nvPr/>
          </p:nvCxnSpPr>
          <p:spPr>
            <a:xfrm rot="10800000">
              <a:off x="10012788" y="-20554"/>
              <a:ext cx="0" cy="5456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43" name="Google Shape;143;p17"/>
          <p:cNvSpPr txBox="1"/>
          <p:nvPr>
            <p:ph idx="1" type="subTitle"/>
          </p:nvPr>
        </p:nvSpPr>
        <p:spPr>
          <a:xfrm>
            <a:off x="415600" y="2316000"/>
            <a:ext cx="19977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rtl="0" algn="ctr">
              <a:spcBef>
                <a:spcPts val="2100"/>
              </a:spcBef>
              <a:spcAft>
                <a:spcPts val="210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144" name="Google Shape;144;p17"/>
          <p:cNvSpPr txBox="1"/>
          <p:nvPr>
            <p:ph idx="2" type="subTitle"/>
          </p:nvPr>
        </p:nvSpPr>
        <p:spPr>
          <a:xfrm>
            <a:off x="2775377" y="2316000"/>
            <a:ext cx="19977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rtl="0" algn="ctr">
              <a:spcBef>
                <a:spcPts val="2100"/>
              </a:spcBef>
              <a:spcAft>
                <a:spcPts val="210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145" name="Google Shape;145;p17"/>
          <p:cNvSpPr txBox="1"/>
          <p:nvPr>
            <p:ph idx="3" type="subTitle"/>
          </p:nvPr>
        </p:nvSpPr>
        <p:spPr>
          <a:xfrm>
            <a:off x="5135153" y="2342500"/>
            <a:ext cx="19977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rtl="0" algn="ctr">
              <a:spcBef>
                <a:spcPts val="2100"/>
              </a:spcBef>
              <a:spcAft>
                <a:spcPts val="210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146" name="Google Shape;146;p17"/>
          <p:cNvSpPr txBox="1"/>
          <p:nvPr>
            <p:ph idx="4" type="subTitle"/>
          </p:nvPr>
        </p:nvSpPr>
        <p:spPr>
          <a:xfrm>
            <a:off x="7494930" y="2342500"/>
            <a:ext cx="19977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rtl="0" algn="ctr">
              <a:spcBef>
                <a:spcPts val="2100"/>
              </a:spcBef>
              <a:spcAft>
                <a:spcPts val="210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147" name="Google Shape;147;p17"/>
          <p:cNvSpPr txBox="1"/>
          <p:nvPr>
            <p:ph idx="5" type="subTitle"/>
          </p:nvPr>
        </p:nvSpPr>
        <p:spPr>
          <a:xfrm>
            <a:off x="9854707" y="2316000"/>
            <a:ext cx="19977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rtl="0" algn="ctr">
              <a:spcBef>
                <a:spcPts val="2100"/>
              </a:spcBef>
              <a:spcAft>
                <a:spcPts val="210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148" name="Google Shape;148;p17"/>
          <p:cNvSpPr txBox="1"/>
          <p:nvPr>
            <p:ph type="title"/>
          </p:nvPr>
        </p:nvSpPr>
        <p:spPr>
          <a:xfrm>
            <a:off x="415600" y="974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49" name="Google Shape;149;p17"/>
          <p:cNvSpPr txBox="1"/>
          <p:nvPr>
            <p:ph idx="6" type="body"/>
          </p:nvPr>
        </p:nvSpPr>
        <p:spPr>
          <a:xfrm>
            <a:off x="415600" y="3238625"/>
            <a:ext cx="1997700" cy="2330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50" name="Google Shape;150;p17"/>
          <p:cNvSpPr txBox="1"/>
          <p:nvPr>
            <p:ph idx="7" type="body"/>
          </p:nvPr>
        </p:nvSpPr>
        <p:spPr>
          <a:xfrm>
            <a:off x="2775375" y="3238625"/>
            <a:ext cx="1997700" cy="2330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51" name="Google Shape;151;p17"/>
          <p:cNvSpPr txBox="1"/>
          <p:nvPr>
            <p:ph idx="8" type="body"/>
          </p:nvPr>
        </p:nvSpPr>
        <p:spPr>
          <a:xfrm>
            <a:off x="5135150" y="3238625"/>
            <a:ext cx="1997700" cy="2330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52" name="Google Shape;152;p17"/>
          <p:cNvSpPr txBox="1"/>
          <p:nvPr>
            <p:ph idx="9" type="body"/>
          </p:nvPr>
        </p:nvSpPr>
        <p:spPr>
          <a:xfrm>
            <a:off x="7494925" y="3238625"/>
            <a:ext cx="1997700" cy="2330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53" name="Google Shape;153;p17"/>
          <p:cNvSpPr txBox="1"/>
          <p:nvPr>
            <p:ph idx="13" type="body"/>
          </p:nvPr>
        </p:nvSpPr>
        <p:spPr>
          <a:xfrm>
            <a:off x="9854700" y="3238625"/>
            <a:ext cx="1997700" cy="2330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54" name="Google Shape;154;p17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buNone/>
              <a:defRPr>
                <a:latin typeface="Times"/>
                <a:ea typeface="Times"/>
                <a:cs typeface="Times"/>
                <a:sym typeface="Times"/>
              </a:defRPr>
            </a:lvl1pPr>
            <a:lvl2pPr lvl="1" rtl="0">
              <a:buNone/>
              <a:defRPr>
                <a:latin typeface="Times"/>
                <a:ea typeface="Times"/>
                <a:cs typeface="Times"/>
                <a:sym typeface="Times"/>
              </a:defRPr>
            </a:lvl2pPr>
            <a:lvl3pPr lvl="2" rtl="0">
              <a:buNone/>
              <a:defRPr>
                <a:latin typeface="Times"/>
                <a:ea typeface="Times"/>
                <a:cs typeface="Times"/>
                <a:sym typeface="Times"/>
              </a:defRPr>
            </a:lvl3pPr>
            <a:lvl4pPr lvl="3" rtl="0">
              <a:buNone/>
              <a:defRPr>
                <a:latin typeface="Times"/>
                <a:ea typeface="Times"/>
                <a:cs typeface="Times"/>
                <a:sym typeface="Times"/>
              </a:defRPr>
            </a:lvl4pPr>
            <a:lvl5pPr lvl="4" rtl="0">
              <a:buNone/>
              <a:defRPr>
                <a:latin typeface="Times"/>
                <a:ea typeface="Times"/>
                <a:cs typeface="Times"/>
                <a:sym typeface="Times"/>
              </a:defRPr>
            </a:lvl5pPr>
            <a:lvl6pPr lvl="5" rtl="0">
              <a:buNone/>
              <a:defRPr>
                <a:latin typeface="Times"/>
                <a:ea typeface="Times"/>
                <a:cs typeface="Times"/>
                <a:sym typeface="Times"/>
              </a:defRPr>
            </a:lvl6pPr>
            <a:lvl7pPr lvl="6" rtl="0">
              <a:buNone/>
              <a:defRPr>
                <a:latin typeface="Times"/>
                <a:ea typeface="Times"/>
                <a:cs typeface="Times"/>
                <a:sym typeface="Times"/>
              </a:defRPr>
            </a:lvl7pPr>
            <a:lvl8pPr lvl="7" rtl="0">
              <a:buNone/>
              <a:defRPr>
                <a:latin typeface="Times"/>
                <a:ea typeface="Times"/>
                <a:cs typeface="Times"/>
                <a:sym typeface="Times"/>
              </a:defRPr>
            </a:lvl8pPr>
            <a:lvl9pPr lvl="8" rtl="0">
              <a:buNone/>
              <a:defRPr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6 Title and text left">
  <p:cSld name="CUSTOM_15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oogle Shape;156;p18"/>
          <p:cNvGrpSpPr/>
          <p:nvPr/>
        </p:nvGrpSpPr>
        <p:grpSpPr>
          <a:xfrm>
            <a:off x="0" y="0"/>
            <a:ext cx="11709970" cy="4952229"/>
            <a:chOff x="-12" y="-20554"/>
            <a:chExt cx="10012800" cy="5456400"/>
          </a:xfrm>
        </p:grpSpPr>
        <p:cxnSp>
          <p:nvCxnSpPr>
            <p:cNvPr id="157" name="Google Shape;157;p18"/>
            <p:cNvCxnSpPr/>
            <p:nvPr/>
          </p:nvCxnSpPr>
          <p:spPr>
            <a:xfrm>
              <a:off x="-12" y="5435846"/>
              <a:ext cx="100128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8" name="Google Shape;158;p18"/>
            <p:cNvCxnSpPr/>
            <p:nvPr/>
          </p:nvCxnSpPr>
          <p:spPr>
            <a:xfrm rot="10800000">
              <a:off x="10012788" y="-20554"/>
              <a:ext cx="0" cy="5456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59" name="Google Shape;159;p18"/>
          <p:cNvSpPr txBox="1"/>
          <p:nvPr>
            <p:ph type="title"/>
          </p:nvPr>
        </p:nvSpPr>
        <p:spPr>
          <a:xfrm>
            <a:off x="644200" y="974375"/>
            <a:ext cx="55815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60" name="Google Shape;160;p18"/>
          <p:cNvSpPr txBox="1"/>
          <p:nvPr>
            <p:ph idx="1" type="body"/>
          </p:nvPr>
        </p:nvSpPr>
        <p:spPr>
          <a:xfrm>
            <a:off x="644050" y="2097700"/>
            <a:ext cx="5581500" cy="3565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 algn="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rtl="0" algn="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 algn="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 algn="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 algn="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 algn="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 algn="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 algn="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 algn="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61" name="Google Shape;161;p18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buNone/>
              <a:defRPr>
                <a:latin typeface="Times"/>
                <a:ea typeface="Times"/>
                <a:cs typeface="Times"/>
                <a:sym typeface="Times"/>
              </a:defRPr>
            </a:lvl1pPr>
            <a:lvl2pPr lvl="1" rtl="0">
              <a:buNone/>
              <a:defRPr>
                <a:latin typeface="Times"/>
                <a:ea typeface="Times"/>
                <a:cs typeface="Times"/>
                <a:sym typeface="Times"/>
              </a:defRPr>
            </a:lvl2pPr>
            <a:lvl3pPr lvl="2" rtl="0">
              <a:buNone/>
              <a:defRPr>
                <a:latin typeface="Times"/>
                <a:ea typeface="Times"/>
                <a:cs typeface="Times"/>
                <a:sym typeface="Times"/>
              </a:defRPr>
            </a:lvl3pPr>
            <a:lvl4pPr lvl="3" rtl="0">
              <a:buNone/>
              <a:defRPr>
                <a:latin typeface="Times"/>
                <a:ea typeface="Times"/>
                <a:cs typeface="Times"/>
                <a:sym typeface="Times"/>
              </a:defRPr>
            </a:lvl4pPr>
            <a:lvl5pPr lvl="4" rtl="0">
              <a:buNone/>
              <a:defRPr>
                <a:latin typeface="Times"/>
                <a:ea typeface="Times"/>
                <a:cs typeface="Times"/>
                <a:sym typeface="Times"/>
              </a:defRPr>
            </a:lvl5pPr>
            <a:lvl6pPr lvl="5" rtl="0">
              <a:buNone/>
              <a:defRPr>
                <a:latin typeface="Times"/>
                <a:ea typeface="Times"/>
                <a:cs typeface="Times"/>
                <a:sym typeface="Times"/>
              </a:defRPr>
            </a:lvl6pPr>
            <a:lvl7pPr lvl="6" rtl="0">
              <a:buNone/>
              <a:defRPr>
                <a:latin typeface="Times"/>
                <a:ea typeface="Times"/>
                <a:cs typeface="Times"/>
                <a:sym typeface="Times"/>
              </a:defRPr>
            </a:lvl7pPr>
            <a:lvl8pPr lvl="7" rtl="0">
              <a:buNone/>
              <a:defRPr>
                <a:latin typeface="Times"/>
                <a:ea typeface="Times"/>
                <a:cs typeface="Times"/>
                <a:sym typeface="Times"/>
              </a:defRPr>
            </a:lvl8pPr>
            <a:lvl9pPr lvl="8" rtl="0">
              <a:buNone/>
              <a:defRPr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7 Title and text right">
  <p:cSld name="CUSTOM_16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9"/>
          <p:cNvGrpSpPr/>
          <p:nvPr/>
        </p:nvGrpSpPr>
        <p:grpSpPr>
          <a:xfrm flipH="1">
            <a:off x="457200" y="0"/>
            <a:ext cx="11709970" cy="4952229"/>
            <a:chOff x="-12" y="-20554"/>
            <a:chExt cx="10012800" cy="5456400"/>
          </a:xfrm>
        </p:grpSpPr>
        <p:cxnSp>
          <p:nvCxnSpPr>
            <p:cNvPr id="164" name="Google Shape;164;p19"/>
            <p:cNvCxnSpPr/>
            <p:nvPr/>
          </p:nvCxnSpPr>
          <p:spPr>
            <a:xfrm>
              <a:off x="-12" y="5435846"/>
              <a:ext cx="100128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5" name="Google Shape;165;p19"/>
            <p:cNvCxnSpPr/>
            <p:nvPr/>
          </p:nvCxnSpPr>
          <p:spPr>
            <a:xfrm rot="10800000">
              <a:off x="10012788" y="-20554"/>
              <a:ext cx="0" cy="5456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66" name="Google Shape;166;p19"/>
          <p:cNvSpPr txBox="1"/>
          <p:nvPr>
            <p:ph type="title"/>
          </p:nvPr>
        </p:nvSpPr>
        <p:spPr>
          <a:xfrm>
            <a:off x="5978200" y="974375"/>
            <a:ext cx="55815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67" name="Google Shape;167;p19"/>
          <p:cNvSpPr txBox="1"/>
          <p:nvPr>
            <p:ph idx="1" type="body"/>
          </p:nvPr>
        </p:nvSpPr>
        <p:spPr>
          <a:xfrm>
            <a:off x="5978300" y="2508425"/>
            <a:ext cx="5581500" cy="3106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68" name="Google Shape;168;p19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buNone/>
              <a:defRPr>
                <a:latin typeface="Times"/>
                <a:ea typeface="Times"/>
                <a:cs typeface="Times"/>
                <a:sym typeface="Times"/>
              </a:defRPr>
            </a:lvl1pPr>
            <a:lvl2pPr lvl="1" rtl="0">
              <a:buNone/>
              <a:defRPr>
                <a:latin typeface="Times"/>
                <a:ea typeface="Times"/>
                <a:cs typeface="Times"/>
                <a:sym typeface="Times"/>
              </a:defRPr>
            </a:lvl2pPr>
            <a:lvl3pPr lvl="2" rtl="0">
              <a:buNone/>
              <a:defRPr>
                <a:latin typeface="Times"/>
                <a:ea typeface="Times"/>
                <a:cs typeface="Times"/>
                <a:sym typeface="Times"/>
              </a:defRPr>
            </a:lvl3pPr>
            <a:lvl4pPr lvl="3" rtl="0">
              <a:buNone/>
              <a:defRPr>
                <a:latin typeface="Times"/>
                <a:ea typeface="Times"/>
                <a:cs typeface="Times"/>
                <a:sym typeface="Times"/>
              </a:defRPr>
            </a:lvl4pPr>
            <a:lvl5pPr lvl="4" rtl="0">
              <a:buNone/>
              <a:defRPr>
                <a:latin typeface="Times"/>
                <a:ea typeface="Times"/>
                <a:cs typeface="Times"/>
                <a:sym typeface="Times"/>
              </a:defRPr>
            </a:lvl5pPr>
            <a:lvl6pPr lvl="5" rtl="0">
              <a:buNone/>
              <a:defRPr>
                <a:latin typeface="Times"/>
                <a:ea typeface="Times"/>
                <a:cs typeface="Times"/>
                <a:sym typeface="Times"/>
              </a:defRPr>
            </a:lvl6pPr>
            <a:lvl7pPr lvl="6" rtl="0">
              <a:buNone/>
              <a:defRPr>
                <a:latin typeface="Times"/>
                <a:ea typeface="Times"/>
                <a:cs typeface="Times"/>
                <a:sym typeface="Times"/>
              </a:defRPr>
            </a:lvl7pPr>
            <a:lvl8pPr lvl="7" rtl="0">
              <a:buNone/>
              <a:defRPr>
                <a:latin typeface="Times"/>
                <a:ea typeface="Times"/>
                <a:cs typeface="Times"/>
                <a:sym typeface="Times"/>
              </a:defRPr>
            </a:lvl8pPr>
            <a:lvl9pPr lvl="8" rtl="0">
              <a:buNone/>
              <a:defRPr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8 Custom Layout 1">
  <p:cSld name="CUSTOM_17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Google Shape;170;p20"/>
          <p:cNvGrpSpPr/>
          <p:nvPr/>
        </p:nvGrpSpPr>
        <p:grpSpPr>
          <a:xfrm>
            <a:off x="0" y="0"/>
            <a:ext cx="11408584" cy="6270495"/>
            <a:chOff x="-12" y="-20554"/>
            <a:chExt cx="10012800" cy="5456400"/>
          </a:xfrm>
        </p:grpSpPr>
        <p:cxnSp>
          <p:nvCxnSpPr>
            <p:cNvPr id="171" name="Google Shape;171;p20"/>
            <p:cNvCxnSpPr/>
            <p:nvPr/>
          </p:nvCxnSpPr>
          <p:spPr>
            <a:xfrm>
              <a:off x="-12" y="5435846"/>
              <a:ext cx="100128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2" name="Google Shape;172;p20"/>
            <p:cNvCxnSpPr/>
            <p:nvPr/>
          </p:nvCxnSpPr>
          <p:spPr>
            <a:xfrm rot="10800000">
              <a:off x="10012788" y="-20554"/>
              <a:ext cx="0" cy="5456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73" name="Google Shape;173;p20"/>
          <p:cNvSpPr txBox="1"/>
          <p:nvPr>
            <p:ph idx="1" type="subTitle"/>
          </p:nvPr>
        </p:nvSpPr>
        <p:spPr>
          <a:xfrm>
            <a:off x="1409500" y="2533400"/>
            <a:ext cx="55815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74" name="Google Shape;174;p20"/>
          <p:cNvSpPr txBox="1"/>
          <p:nvPr>
            <p:ph type="title"/>
          </p:nvPr>
        </p:nvSpPr>
        <p:spPr>
          <a:xfrm>
            <a:off x="1409500" y="1600550"/>
            <a:ext cx="5581500" cy="7635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75" name="Google Shape;175;p20"/>
          <p:cNvSpPr txBox="1"/>
          <p:nvPr>
            <p:ph idx="2" type="body"/>
          </p:nvPr>
        </p:nvSpPr>
        <p:spPr>
          <a:xfrm>
            <a:off x="1409550" y="3398200"/>
            <a:ext cx="5581500" cy="1341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76" name="Google Shape;176;p20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buNone/>
              <a:defRPr>
                <a:latin typeface="Times"/>
                <a:ea typeface="Times"/>
                <a:cs typeface="Times"/>
                <a:sym typeface="Times"/>
              </a:defRPr>
            </a:lvl1pPr>
            <a:lvl2pPr lvl="1" rtl="0">
              <a:buNone/>
              <a:defRPr>
                <a:latin typeface="Times"/>
                <a:ea typeface="Times"/>
                <a:cs typeface="Times"/>
                <a:sym typeface="Times"/>
              </a:defRPr>
            </a:lvl2pPr>
            <a:lvl3pPr lvl="2" rtl="0">
              <a:buNone/>
              <a:defRPr>
                <a:latin typeface="Times"/>
                <a:ea typeface="Times"/>
                <a:cs typeface="Times"/>
                <a:sym typeface="Times"/>
              </a:defRPr>
            </a:lvl3pPr>
            <a:lvl4pPr lvl="3" rtl="0">
              <a:buNone/>
              <a:defRPr>
                <a:latin typeface="Times"/>
                <a:ea typeface="Times"/>
                <a:cs typeface="Times"/>
                <a:sym typeface="Times"/>
              </a:defRPr>
            </a:lvl4pPr>
            <a:lvl5pPr lvl="4" rtl="0">
              <a:buNone/>
              <a:defRPr>
                <a:latin typeface="Times"/>
                <a:ea typeface="Times"/>
                <a:cs typeface="Times"/>
                <a:sym typeface="Times"/>
              </a:defRPr>
            </a:lvl5pPr>
            <a:lvl6pPr lvl="5" rtl="0">
              <a:buNone/>
              <a:defRPr>
                <a:latin typeface="Times"/>
                <a:ea typeface="Times"/>
                <a:cs typeface="Times"/>
                <a:sym typeface="Times"/>
              </a:defRPr>
            </a:lvl6pPr>
            <a:lvl7pPr lvl="6" rtl="0">
              <a:buNone/>
              <a:defRPr>
                <a:latin typeface="Times"/>
                <a:ea typeface="Times"/>
                <a:cs typeface="Times"/>
                <a:sym typeface="Times"/>
              </a:defRPr>
            </a:lvl7pPr>
            <a:lvl8pPr lvl="7" rtl="0">
              <a:buNone/>
              <a:defRPr>
                <a:latin typeface="Times"/>
                <a:ea typeface="Times"/>
                <a:cs typeface="Times"/>
                <a:sym typeface="Times"/>
              </a:defRPr>
            </a:lvl8pPr>
            <a:lvl9pPr lvl="8" rtl="0">
              <a:buNone/>
              <a:defRPr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ust title">
  <p:cSld name="CUSTOM_18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/>
          <p:nvPr/>
        </p:nvSpPr>
        <p:spPr>
          <a:xfrm>
            <a:off x="406050" y="330000"/>
            <a:ext cx="11379900" cy="6198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3"/>
          <p:cNvSpPr txBox="1"/>
          <p:nvPr>
            <p:ph type="title"/>
          </p:nvPr>
        </p:nvSpPr>
        <p:spPr>
          <a:xfrm>
            <a:off x="415650" y="421105"/>
            <a:ext cx="11360700" cy="1230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  <p:sp>
        <p:nvSpPr>
          <p:cNvPr id="29" name="Google Shape;29;p3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buNone/>
              <a:defRPr>
                <a:latin typeface="Times"/>
                <a:ea typeface="Times"/>
                <a:cs typeface="Times"/>
                <a:sym typeface="Times"/>
              </a:defRPr>
            </a:lvl1pPr>
            <a:lvl2pPr lvl="1" rtl="0">
              <a:buNone/>
              <a:defRPr>
                <a:latin typeface="Times"/>
                <a:ea typeface="Times"/>
                <a:cs typeface="Times"/>
                <a:sym typeface="Times"/>
              </a:defRPr>
            </a:lvl2pPr>
            <a:lvl3pPr lvl="2" rtl="0">
              <a:buNone/>
              <a:defRPr>
                <a:latin typeface="Times"/>
                <a:ea typeface="Times"/>
                <a:cs typeface="Times"/>
                <a:sym typeface="Times"/>
              </a:defRPr>
            </a:lvl3pPr>
            <a:lvl4pPr lvl="3" rtl="0">
              <a:buNone/>
              <a:defRPr>
                <a:latin typeface="Times"/>
                <a:ea typeface="Times"/>
                <a:cs typeface="Times"/>
                <a:sym typeface="Times"/>
              </a:defRPr>
            </a:lvl4pPr>
            <a:lvl5pPr lvl="4" rtl="0">
              <a:buNone/>
              <a:defRPr>
                <a:latin typeface="Times"/>
                <a:ea typeface="Times"/>
                <a:cs typeface="Times"/>
                <a:sym typeface="Times"/>
              </a:defRPr>
            </a:lvl5pPr>
            <a:lvl6pPr lvl="5" rtl="0">
              <a:buNone/>
              <a:defRPr>
                <a:latin typeface="Times"/>
                <a:ea typeface="Times"/>
                <a:cs typeface="Times"/>
                <a:sym typeface="Times"/>
              </a:defRPr>
            </a:lvl6pPr>
            <a:lvl7pPr lvl="6" rtl="0">
              <a:buNone/>
              <a:defRPr>
                <a:latin typeface="Times"/>
                <a:ea typeface="Times"/>
                <a:cs typeface="Times"/>
                <a:sym typeface="Times"/>
              </a:defRPr>
            </a:lvl7pPr>
            <a:lvl8pPr lvl="7" rtl="0">
              <a:buNone/>
              <a:defRPr>
                <a:latin typeface="Times"/>
                <a:ea typeface="Times"/>
                <a:cs typeface="Times"/>
                <a:sym typeface="Times"/>
              </a:defRPr>
            </a:lvl8pPr>
            <a:lvl9pPr lvl="8" rtl="0">
              <a:buNone/>
              <a:defRPr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0 DO NOT REMOVE · SlidesMania">
  <p:cSld name="CUSTOM_20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Google Shape;178;p2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9" name="Google Shape;179;p2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1"/>
            <p:cNvSpPr txBox="1"/>
            <p:nvPr/>
          </p:nvSpPr>
          <p:spPr>
            <a:xfrm>
              <a:off x="463500" y="2858061"/>
              <a:ext cx="8956500" cy="24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Free </a:t>
              </a:r>
              <a:r>
                <a:rPr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themes and templates for </a:t>
              </a:r>
              <a:r>
                <a:rPr b="1"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Google Slides</a:t>
              </a:r>
              <a:r>
                <a:rPr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 or </a:t>
              </a:r>
              <a:r>
                <a:rPr b="1"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PowerPoint</a:t>
              </a:r>
              <a:endParaRPr b="1" sz="36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6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6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000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NOT to be sold as is or modified!</a:t>
              </a:r>
              <a:endParaRPr b="1" sz="3000">
                <a:solidFill>
                  <a:srgbClr val="FFCB25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Read </a:t>
              </a:r>
              <a:r>
                <a:rPr lang="en" sz="2700" u="sng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  <a:hlinkClick r:id="rId2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FAQ</a:t>
              </a:r>
              <a:r>
                <a:rPr b="1" lang="en" sz="4400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on slidesmania.com</a:t>
              </a:r>
              <a:endParaRPr sz="27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Do not remove the slidesmania.com text on the sides.</a:t>
              </a:r>
              <a:endParaRPr sz="20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cxnSp>
          <p:nvCxnSpPr>
            <p:cNvPr id="181" name="Google Shape;181;p21"/>
            <p:cNvCxnSpPr/>
            <p:nvPr/>
          </p:nvCxnSpPr>
          <p:spPr>
            <a:xfrm>
              <a:off x="10423367" y="5688858"/>
              <a:ext cx="1495200" cy="12900"/>
            </a:xfrm>
            <a:prstGeom prst="straightConnector1">
              <a:avLst/>
            </a:prstGeom>
            <a:noFill/>
            <a:ln cap="flat" cmpd="sng" w="38100">
              <a:solidFill>
                <a:srgbClr val="FFCB2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pic>
          <p:nvPicPr>
            <p:cNvPr id="182" name="Google Shape;182;p21">
              <a:hlinkClick r:id="rId3"/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982558" y="5912306"/>
              <a:ext cx="713232" cy="637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3" name="Google Shape;183;p21">
              <a:hlinkClick r:id="rId5"/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9764428" y="5916798"/>
              <a:ext cx="708660" cy="6288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4" name="Google Shape;184;p21">
              <a:hlinkClick r:id="rId7"/>
            </p:cNvPr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10541715" y="5905569"/>
              <a:ext cx="612648" cy="6243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5" name="Google Shape;185;p21">
              <a:hlinkClick r:id="rId9"/>
            </p:cNvPr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11219049" y="5916799"/>
              <a:ext cx="699516" cy="601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6" name="Google Shape;186;p21"/>
            <p:cNvSpPr txBox="1"/>
            <p:nvPr/>
          </p:nvSpPr>
          <p:spPr>
            <a:xfrm>
              <a:off x="7072500" y="4813375"/>
              <a:ext cx="4915500" cy="100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rgbClr val="252525"/>
                  </a:solidFill>
                  <a:latin typeface="Homemade Apple"/>
                  <a:ea typeface="Homemade Apple"/>
                  <a:cs typeface="Homemade Apple"/>
                  <a:sym typeface="Homemade Apple"/>
                </a:rPr>
                <a:t>Sharing is caring!</a:t>
              </a:r>
              <a:endParaRPr b="1" sz="2400">
                <a:solidFill>
                  <a:srgbClr val="252525"/>
                </a:solidFill>
                <a:latin typeface="Homemade Apple"/>
                <a:ea typeface="Homemade Apple"/>
                <a:cs typeface="Homemade Apple"/>
                <a:sym typeface="Homemade Apple"/>
              </a:endParaRPr>
            </a:p>
          </p:txBody>
        </p:sp>
      </p:grpSp>
      <p:pic>
        <p:nvPicPr>
          <p:cNvPr id="187" name="Google Shape;187;p21"/>
          <p:cNvPicPr preferRelativeResize="0"/>
          <p:nvPr/>
        </p:nvPicPr>
        <p:blipFill rotWithShape="1">
          <a:blip r:embed="rId11">
            <a:alphaModFix/>
          </a:blip>
          <a:srcRect b="20906" l="0" r="0" t="16256"/>
          <a:stretch/>
        </p:blipFill>
        <p:spPr>
          <a:xfrm>
            <a:off x="125075" y="493725"/>
            <a:ext cx="8239800" cy="207112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1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buNone/>
              <a:defRPr>
                <a:latin typeface="Times"/>
                <a:ea typeface="Times"/>
                <a:cs typeface="Times"/>
                <a:sym typeface="Times"/>
              </a:defRPr>
            </a:lvl1pPr>
            <a:lvl2pPr lvl="1" rtl="0">
              <a:buNone/>
              <a:defRPr>
                <a:latin typeface="Times"/>
                <a:ea typeface="Times"/>
                <a:cs typeface="Times"/>
                <a:sym typeface="Times"/>
              </a:defRPr>
            </a:lvl2pPr>
            <a:lvl3pPr lvl="2" rtl="0">
              <a:buNone/>
              <a:defRPr>
                <a:latin typeface="Times"/>
                <a:ea typeface="Times"/>
                <a:cs typeface="Times"/>
                <a:sym typeface="Times"/>
              </a:defRPr>
            </a:lvl3pPr>
            <a:lvl4pPr lvl="3" rtl="0">
              <a:buNone/>
              <a:defRPr>
                <a:latin typeface="Times"/>
                <a:ea typeface="Times"/>
                <a:cs typeface="Times"/>
                <a:sym typeface="Times"/>
              </a:defRPr>
            </a:lvl4pPr>
            <a:lvl5pPr lvl="4" rtl="0">
              <a:buNone/>
              <a:defRPr>
                <a:latin typeface="Times"/>
                <a:ea typeface="Times"/>
                <a:cs typeface="Times"/>
                <a:sym typeface="Times"/>
              </a:defRPr>
            </a:lvl5pPr>
            <a:lvl6pPr lvl="5" rtl="0">
              <a:buNone/>
              <a:defRPr>
                <a:latin typeface="Times"/>
                <a:ea typeface="Times"/>
                <a:cs typeface="Times"/>
                <a:sym typeface="Times"/>
              </a:defRPr>
            </a:lvl6pPr>
            <a:lvl7pPr lvl="6" rtl="0">
              <a:buNone/>
              <a:defRPr>
                <a:latin typeface="Times"/>
                <a:ea typeface="Times"/>
                <a:cs typeface="Times"/>
                <a:sym typeface="Times"/>
              </a:defRPr>
            </a:lvl7pPr>
            <a:lvl8pPr lvl="7" rtl="0">
              <a:buNone/>
              <a:defRPr>
                <a:latin typeface="Times"/>
                <a:ea typeface="Times"/>
                <a:cs typeface="Times"/>
                <a:sym typeface="Times"/>
              </a:defRPr>
            </a:lvl8pPr>
            <a:lvl9pPr lvl="8" rtl="0">
              <a:buNone/>
              <a:defRPr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2 Intro">
  <p:cSld name="CUSTOM_1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/>
          <p:nvPr>
            <p:ph type="title"/>
          </p:nvPr>
        </p:nvSpPr>
        <p:spPr>
          <a:xfrm>
            <a:off x="6072725" y="1583975"/>
            <a:ext cx="5322600" cy="1324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7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" type="body"/>
          </p:nvPr>
        </p:nvSpPr>
        <p:spPr>
          <a:xfrm>
            <a:off x="6072700" y="2988275"/>
            <a:ext cx="5322600" cy="2235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 algn="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rtl="0" algn="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 algn="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 algn="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 algn="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 algn="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 algn="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 algn="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 algn="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buNone/>
              <a:defRPr>
                <a:latin typeface="Times"/>
                <a:ea typeface="Times"/>
                <a:cs typeface="Times"/>
                <a:sym typeface="Times"/>
              </a:defRPr>
            </a:lvl1pPr>
            <a:lvl2pPr lvl="1" rtl="0">
              <a:buNone/>
              <a:defRPr>
                <a:latin typeface="Times"/>
                <a:ea typeface="Times"/>
                <a:cs typeface="Times"/>
                <a:sym typeface="Times"/>
              </a:defRPr>
            </a:lvl2pPr>
            <a:lvl3pPr lvl="2" rtl="0">
              <a:buNone/>
              <a:defRPr>
                <a:latin typeface="Times"/>
                <a:ea typeface="Times"/>
                <a:cs typeface="Times"/>
                <a:sym typeface="Times"/>
              </a:defRPr>
            </a:lvl3pPr>
            <a:lvl4pPr lvl="3" rtl="0">
              <a:buNone/>
              <a:defRPr>
                <a:latin typeface="Times"/>
                <a:ea typeface="Times"/>
                <a:cs typeface="Times"/>
                <a:sym typeface="Times"/>
              </a:defRPr>
            </a:lvl4pPr>
            <a:lvl5pPr lvl="4" rtl="0">
              <a:buNone/>
              <a:defRPr>
                <a:latin typeface="Times"/>
                <a:ea typeface="Times"/>
                <a:cs typeface="Times"/>
                <a:sym typeface="Times"/>
              </a:defRPr>
            </a:lvl5pPr>
            <a:lvl6pPr lvl="5" rtl="0">
              <a:buNone/>
              <a:defRPr>
                <a:latin typeface="Times"/>
                <a:ea typeface="Times"/>
                <a:cs typeface="Times"/>
                <a:sym typeface="Times"/>
              </a:defRPr>
            </a:lvl6pPr>
            <a:lvl7pPr lvl="6" rtl="0">
              <a:buNone/>
              <a:defRPr>
                <a:latin typeface="Times"/>
                <a:ea typeface="Times"/>
                <a:cs typeface="Times"/>
                <a:sym typeface="Times"/>
              </a:defRPr>
            </a:lvl7pPr>
            <a:lvl8pPr lvl="7" rtl="0">
              <a:buNone/>
              <a:defRPr>
                <a:latin typeface="Times"/>
                <a:ea typeface="Times"/>
                <a:cs typeface="Times"/>
                <a:sym typeface="Times"/>
              </a:defRPr>
            </a:lvl8pPr>
            <a:lvl9pPr lvl="8" rtl="0">
              <a:buNone/>
              <a:defRPr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4" name="Google Shape;34;p4"/>
          <p:cNvGrpSpPr/>
          <p:nvPr/>
        </p:nvGrpSpPr>
        <p:grpSpPr>
          <a:xfrm>
            <a:off x="0" y="1"/>
            <a:ext cx="11776054" cy="6353432"/>
            <a:chOff x="-12" y="-20554"/>
            <a:chExt cx="10012800" cy="5456400"/>
          </a:xfrm>
        </p:grpSpPr>
        <p:cxnSp>
          <p:nvCxnSpPr>
            <p:cNvPr id="35" name="Google Shape;35;p4"/>
            <p:cNvCxnSpPr/>
            <p:nvPr/>
          </p:nvCxnSpPr>
          <p:spPr>
            <a:xfrm>
              <a:off x="-12" y="5435846"/>
              <a:ext cx="100128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" name="Google Shape;36;p4"/>
            <p:cNvCxnSpPr/>
            <p:nvPr/>
          </p:nvCxnSpPr>
          <p:spPr>
            <a:xfrm rot="10800000">
              <a:off x="10012788" y="-20554"/>
              <a:ext cx="0" cy="5456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3 Talking Points">
  <p:cSld name="CUSTOM_2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/>
          <p:nvPr>
            <p:ph type="title"/>
          </p:nvPr>
        </p:nvSpPr>
        <p:spPr>
          <a:xfrm>
            <a:off x="720400" y="669575"/>
            <a:ext cx="110559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" type="body"/>
          </p:nvPr>
        </p:nvSpPr>
        <p:spPr>
          <a:xfrm>
            <a:off x="720400" y="2000625"/>
            <a:ext cx="9882900" cy="4036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buNone/>
              <a:defRPr>
                <a:latin typeface="Times"/>
                <a:ea typeface="Times"/>
                <a:cs typeface="Times"/>
                <a:sym typeface="Times"/>
              </a:defRPr>
            </a:lvl1pPr>
            <a:lvl2pPr lvl="1" rtl="0">
              <a:buNone/>
              <a:defRPr>
                <a:latin typeface="Times"/>
                <a:ea typeface="Times"/>
                <a:cs typeface="Times"/>
                <a:sym typeface="Times"/>
              </a:defRPr>
            </a:lvl2pPr>
            <a:lvl3pPr lvl="2" rtl="0">
              <a:buNone/>
              <a:defRPr>
                <a:latin typeface="Times"/>
                <a:ea typeface="Times"/>
                <a:cs typeface="Times"/>
                <a:sym typeface="Times"/>
              </a:defRPr>
            </a:lvl3pPr>
            <a:lvl4pPr lvl="3" rtl="0">
              <a:buNone/>
              <a:defRPr>
                <a:latin typeface="Times"/>
                <a:ea typeface="Times"/>
                <a:cs typeface="Times"/>
                <a:sym typeface="Times"/>
              </a:defRPr>
            </a:lvl4pPr>
            <a:lvl5pPr lvl="4" rtl="0">
              <a:buNone/>
              <a:defRPr>
                <a:latin typeface="Times"/>
                <a:ea typeface="Times"/>
                <a:cs typeface="Times"/>
                <a:sym typeface="Times"/>
              </a:defRPr>
            </a:lvl5pPr>
            <a:lvl6pPr lvl="5" rtl="0">
              <a:buNone/>
              <a:defRPr>
                <a:latin typeface="Times"/>
                <a:ea typeface="Times"/>
                <a:cs typeface="Times"/>
                <a:sym typeface="Times"/>
              </a:defRPr>
            </a:lvl6pPr>
            <a:lvl7pPr lvl="6" rtl="0">
              <a:buNone/>
              <a:defRPr>
                <a:latin typeface="Times"/>
                <a:ea typeface="Times"/>
                <a:cs typeface="Times"/>
                <a:sym typeface="Times"/>
              </a:defRPr>
            </a:lvl7pPr>
            <a:lvl8pPr lvl="7" rtl="0">
              <a:buNone/>
              <a:defRPr>
                <a:latin typeface="Times"/>
                <a:ea typeface="Times"/>
                <a:cs typeface="Times"/>
                <a:sym typeface="Times"/>
              </a:defRPr>
            </a:lvl8pPr>
            <a:lvl9pPr lvl="8" rtl="0">
              <a:buNone/>
              <a:defRPr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4 Section Title">
  <p:cSld name="CUSTOM_3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idx="1" type="body"/>
          </p:nvPr>
        </p:nvSpPr>
        <p:spPr>
          <a:xfrm>
            <a:off x="362200" y="4118325"/>
            <a:ext cx="10441200" cy="2075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type="title"/>
          </p:nvPr>
        </p:nvSpPr>
        <p:spPr>
          <a:xfrm>
            <a:off x="362200" y="3041475"/>
            <a:ext cx="104412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ldrich"/>
              <a:buNone/>
              <a:defRPr sz="7200"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bril Fatface"/>
              <a:buNone/>
              <a:defRPr sz="72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bril Fatface"/>
              <a:buNone/>
              <a:defRPr sz="72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bril Fatface"/>
              <a:buNone/>
              <a:defRPr sz="72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bril Fatface"/>
              <a:buNone/>
              <a:defRPr sz="72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bril Fatface"/>
              <a:buNone/>
              <a:defRPr sz="72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bril Fatface"/>
              <a:buNone/>
              <a:defRPr sz="72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bril Fatface"/>
              <a:buNone/>
              <a:defRPr sz="72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bril Fatface"/>
              <a:buNone/>
              <a:defRPr sz="72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buNone/>
              <a:defRPr>
                <a:latin typeface="Times"/>
                <a:ea typeface="Times"/>
                <a:cs typeface="Times"/>
                <a:sym typeface="Times"/>
              </a:defRPr>
            </a:lvl1pPr>
            <a:lvl2pPr lvl="1" rtl="0">
              <a:buNone/>
              <a:defRPr>
                <a:latin typeface="Times"/>
                <a:ea typeface="Times"/>
                <a:cs typeface="Times"/>
                <a:sym typeface="Times"/>
              </a:defRPr>
            </a:lvl2pPr>
            <a:lvl3pPr lvl="2" rtl="0">
              <a:buNone/>
              <a:defRPr>
                <a:latin typeface="Times"/>
                <a:ea typeface="Times"/>
                <a:cs typeface="Times"/>
                <a:sym typeface="Times"/>
              </a:defRPr>
            </a:lvl3pPr>
            <a:lvl4pPr lvl="3" rtl="0">
              <a:buNone/>
              <a:defRPr>
                <a:latin typeface="Times"/>
                <a:ea typeface="Times"/>
                <a:cs typeface="Times"/>
                <a:sym typeface="Times"/>
              </a:defRPr>
            </a:lvl4pPr>
            <a:lvl5pPr lvl="4" rtl="0">
              <a:buNone/>
              <a:defRPr>
                <a:latin typeface="Times"/>
                <a:ea typeface="Times"/>
                <a:cs typeface="Times"/>
                <a:sym typeface="Times"/>
              </a:defRPr>
            </a:lvl5pPr>
            <a:lvl6pPr lvl="5" rtl="0">
              <a:buNone/>
              <a:defRPr>
                <a:latin typeface="Times"/>
                <a:ea typeface="Times"/>
                <a:cs typeface="Times"/>
                <a:sym typeface="Times"/>
              </a:defRPr>
            </a:lvl6pPr>
            <a:lvl7pPr lvl="6" rtl="0">
              <a:buNone/>
              <a:defRPr>
                <a:latin typeface="Times"/>
                <a:ea typeface="Times"/>
                <a:cs typeface="Times"/>
                <a:sym typeface="Times"/>
              </a:defRPr>
            </a:lvl7pPr>
            <a:lvl8pPr lvl="7" rtl="0">
              <a:buNone/>
              <a:defRPr>
                <a:latin typeface="Times"/>
                <a:ea typeface="Times"/>
                <a:cs typeface="Times"/>
                <a:sym typeface="Times"/>
              </a:defRPr>
            </a:lvl8pPr>
            <a:lvl9pPr lvl="8" rtl="0">
              <a:buNone/>
              <a:defRPr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5" name="Google Shape;45;p6"/>
          <p:cNvGrpSpPr/>
          <p:nvPr/>
        </p:nvGrpSpPr>
        <p:grpSpPr>
          <a:xfrm>
            <a:off x="0" y="4"/>
            <a:ext cx="11352513" cy="5008430"/>
            <a:chOff x="-12" y="-20554"/>
            <a:chExt cx="10012800" cy="5456400"/>
          </a:xfrm>
        </p:grpSpPr>
        <p:cxnSp>
          <p:nvCxnSpPr>
            <p:cNvPr id="46" name="Google Shape;46;p6"/>
            <p:cNvCxnSpPr/>
            <p:nvPr/>
          </p:nvCxnSpPr>
          <p:spPr>
            <a:xfrm>
              <a:off x="-12" y="5435846"/>
              <a:ext cx="100128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7" name="Google Shape;47;p6"/>
            <p:cNvCxnSpPr/>
            <p:nvPr/>
          </p:nvCxnSpPr>
          <p:spPr>
            <a:xfrm rot="10800000">
              <a:off x="10012788" y="-20554"/>
              <a:ext cx="0" cy="5456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6 Two columns">
  <p:cSld name="CUSTOM_4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7"/>
          <p:cNvGrpSpPr/>
          <p:nvPr/>
        </p:nvGrpSpPr>
        <p:grpSpPr>
          <a:xfrm>
            <a:off x="0" y="0"/>
            <a:ext cx="11667916" cy="6270495"/>
            <a:chOff x="-12" y="-20554"/>
            <a:chExt cx="10012800" cy="5456400"/>
          </a:xfrm>
        </p:grpSpPr>
        <p:cxnSp>
          <p:nvCxnSpPr>
            <p:cNvPr id="50" name="Google Shape;50;p7"/>
            <p:cNvCxnSpPr/>
            <p:nvPr/>
          </p:nvCxnSpPr>
          <p:spPr>
            <a:xfrm>
              <a:off x="-12" y="5435846"/>
              <a:ext cx="100128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1" name="Google Shape;51;p7"/>
            <p:cNvCxnSpPr/>
            <p:nvPr/>
          </p:nvCxnSpPr>
          <p:spPr>
            <a:xfrm rot="10800000">
              <a:off x="10012788" y="-20554"/>
              <a:ext cx="0" cy="5456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52" name="Google Shape;52;p7"/>
          <p:cNvSpPr txBox="1"/>
          <p:nvPr>
            <p:ph idx="1" type="subTitle"/>
          </p:nvPr>
        </p:nvSpPr>
        <p:spPr>
          <a:xfrm>
            <a:off x="873360" y="1813775"/>
            <a:ext cx="49611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53" name="Google Shape;53;p7"/>
          <p:cNvSpPr txBox="1"/>
          <p:nvPr>
            <p:ph idx="2" type="subTitle"/>
          </p:nvPr>
        </p:nvSpPr>
        <p:spPr>
          <a:xfrm>
            <a:off x="6464155" y="1813775"/>
            <a:ext cx="49608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54" name="Google Shape;54;p7"/>
          <p:cNvSpPr txBox="1"/>
          <p:nvPr>
            <p:ph type="title"/>
          </p:nvPr>
        </p:nvSpPr>
        <p:spPr>
          <a:xfrm>
            <a:off x="873350" y="836300"/>
            <a:ext cx="105519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55" name="Google Shape;55;p7"/>
          <p:cNvSpPr txBox="1"/>
          <p:nvPr>
            <p:ph idx="3" type="body"/>
          </p:nvPr>
        </p:nvSpPr>
        <p:spPr>
          <a:xfrm>
            <a:off x="873350" y="2750800"/>
            <a:ext cx="4960800" cy="3118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4" type="body"/>
          </p:nvPr>
        </p:nvSpPr>
        <p:spPr>
          <a:xfrm>
            <a:off x="6464146" y="2739050"/>
            <a:ext cx="4961100" cy="3118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buNone/>
              <a:defRPr>
                <a:latin typeface="Times"/>
                <a:ea typeface="Times"/>
                <a:cs typeface="Times"/>
                <a:sym typeface="Times"/>
              </a:defRPr>
            </a:lvl1pPr>
            <a:lvl2pPr lvl="1" rtl="0">
              <a:buNone/>
              <a:defRPr>
                <a:latin typeface="Times"/>
                <a:ea typeface="Times"/>
                <a:cs typeface="Times"/>
                <a:sym typeface="Times"/>
              </a:defRPr>
            </a:lvl2pPr>
            <a:lvl3pPr lvl="2" rtl="0">
              <a:buNone/>
              <a:defRPr>
                <a:latin typeface="Times"/>
                <a:ea typeface="Times"/>
                <a:cs typeface="Times"/>
                <a:sym typeface="Times"/>
              </a:defRPr>
            </a:lvl3pPr>
            <a:lvl4pPr lvl="3" rtl="0">
              <a:buNone/>
              <a:defRPr>
                <a:latin typeface="Times"/>
                <a:ea typeface="Times"/>
                <a:cs typeface="Times"/>
                <a:sym typeface="Times"/>
              </a:defRPr>
            </a:lvl4pPr>
            <a:lvl5pPr lvl="4" rtl="0">
              <a:buNone/>
              <a:defRPr>
                <a:latin typeface="Times"/>
                <a:ea typeface="Times"/>
                <a:cs typeface="Times"/>
                <a:sym typeface="Times"/>
              </a:defRPr>
            </a:lvl5pPr>
            <a:lvl6pPr lvl="5" rtl="0">
              <a:buNone/>
              <a:defRPr>
                <a:latin typeface="Times"/>
                <a:ea typeface="Times"/>
                <a:cs typeface="Times"/>
                <a:sym typeface="Times"/>
              </a:defRPr>
            </a:lvl6pPr>
            <a:lvl7pPr lvl="6" rtl="0">
              <a:buNone/>
              <a:defRPr>
                <a:latin typeface="Times"/>
                <a:ea typeface="Times"/>
                <a:cs typeface="Times"/>
                <a:sym typeface="Times"/>
              </a:defRPr>
            </a:lvl7pPr>
            <a:lvl8pPr lvl="7" rtl="0">
              <a:buNone/>
              <a:defRPr>
                <a:latin typeface="Times"/>
                <a:ea typeface="Times"/>
                <a:cs typeface="Times"/>
                <a:sym typeface="Times"/>
              </a:defRPr>
            </a:lvl8pPr>
            <a:lvl9pPr lvl="8" rtl="0">
              <a:buNone/>
              <a:defRPr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5 One column">
  <p:cSld name="CUSTOM_5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oogle Shape;59;p8"/>
          <p:cNvGrpSpPr/>
          <p:nvPr/>
        </p:nvGrpSpPr>
        <p:grpSpPr>
          <a:xfrm>
            <a:off x="0" y="1"/>
            <a:ext cx="8162435" cy="6270495"/>
            <a:chOff x="-12" y="-20554"/>
            <a:chExt cx="10012800" cy="5456400"/>
          </a:xfrm>
        </p:grpSpPr>
        <p:cxnSp>
          <p:nvCxnSpPr>
            <p:cNvPr id="60" name="Google Shape;60;p8"/>
            <p:cNvCxnSpPr/>
            <p:nvPr/>
          </p:nvCxnSpPr>
          <p:spPr>
            <a:xfrm>
              <a:off x="-12" y="5435846"/>
              <a:ext cx="100128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1" name="Google Shape;61;p8"/>
            <p:cNvCxnSpPr/>
            <p:nvPr/>
          </p:nvCxnSpPr>
          <p:spPr>
            <a:xfrm rot="10800000">
              <a:off x="10012788" y="-20554"/>
              <a:ext cx="0" cy="5456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62" name="Google Shape;62;p8"/>
          <p:cNvSpPr txBox="1"/>
          <p:nvPr>
            <p:ph idx="1" type="subTitle"/>
          </p:nvPr>
        </p:nvSpPr>
        <p:spPr>
          <a:xfrm>
            <a:off x="753675" y="2024175"/>
            <a:ext cx="49074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63" name="Google Shape;63;p8"/>
          <p:cNvSpPr txBox="1"/>
          <p:nvPr>
            <p:ph type="title"/>
          </p:nvPr>
        </p:nvSpPr>
        <p:spPr>
          <a:xfrm>
            <a:off x="720400" y="593375"/>
            <a:ext cx="49074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64" name="Google Shape;64;p8"/>
          <p:cNvSpPr txBox="1"/>
          <p:nvPr>
            <p:ph idx="2" type="body"/>
          </p:nvPr>
        </p:nvSpPr>
        <p:spPr>
          <a:xfrm>
            <a:off x="753677" y="2684350"/>
            <a:ext cx="4907400" cy="3436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65" name="Google Shape;65;p8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buNone/>
              <a:defRPr>
                <a:latin typeface="Times"/>
                <a:ea typeface="Times"/>
                <a:cs typeface="Times"/>
                <a:sym typeface="Times"/>
              </a:defRPr>
            </a:lvl1pPr>
            <a:lvl2pPr lvl="1" rtl="0">
              <a:buNone/>
              <a:defRPr>
                <a:latin typeface="Times"/>
                <a:ea typeface="Times"/>
                <a:cs typeface="Times"/>
                <a:sym typeface="Times"/>
              </a:defRPr>
            </a:lvl2pPr>
            <a:lvl3pPr lvl="2" rtl="0">
              <a:buNone/>
              <a:defRPr>
                <a:latin typeface="Times"/>
                <a:ea typeface="Times"/>
                <a:cs typeface="Times"/>
                <a:sym typeface="Times"/>
              </a:defRPr>
            </a:lvl3pPr>
            <a:lvl4pPr lvl="3" rtl="0">
              <a:buNone/>
              <a:defRPr>
                <a:latin typeface="Times"/>
                <a:ea typeface="Times"/>
                <a:cs typeface="Times"/>
                <a:sym typeface="Times"/>
              </a:defRPr>
            </a:lvl4pPr>
            <a:lvl5pPr lvl="4" rtl="0">
              <a:buNone/>
              <a:defRPr>
                <a:latin typeface="Times"/>
                <a:ea typeface="Times"/>
                <a:cs typeface="Times"/>
                <a:sym typeface="Times"/>
              </a:defRPr>
            </a:lvl5pPr>
            <a:lvl6pPr lvl="5" rtl="0">
              <a:buNone/>
              <a:defRPr>
                <a:latin typeface="Times"/>
                <a:ea typeface="Times"/>
                <a:cs typeface="Times"/>
                <a:sym typeface="Times"/>
              </a:defRPr>
            </a:lvl6pPr>
            <a:lvl7pPr lvl="6" rtl="0">
              <a:buNone/>
              <a:defRPr>
                <a:latin typeface="Times"/>
                <a:ea typeface="Times"/>
                <a:cs typeface="Times"/>
                <a:sym typeface="Times"/>
              </a:defRPr>
            </a:lvl7pPr>
            <a:lvl8pPr lvl="7" rtl="0">
              <a:buNone/>
              <a:defRPr>
                <a:latin typeface="Times"/>
                <a:ea typeface="Times"/>
                <a:cs typeface="Times"/>
                <a:sym typeface="Times"/>
              </a:defRPr>
            </a:lvl8pPr>
            <a:lvl9pPr lvl="8" rtl="0">
              <a:buNone/>
              <a:defRPr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7 Quote">
  <p:cSld name="CUSTOM_6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"/>
          <p:cNvSpPr/>
          <p:nvPr/>
        </p:nvSpPr>
        <p:spPr>
          <a:xfrm>
            <a:off x="415900" y="1398025"/>
            <a:ext cx="11379900" cy="4111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9"/>
          <p:cNvSpPr txBox="1"/>
          <p:nvPr>
            <p:ph type="title"/>
          </p:nvPr>
        </p:nvSpPr>
        <p:spPr>
          <a:xfrm>
            <a:off x="558100" y="1873525"/>
            <a:ext cx="11095500" cy="3160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69" name="Google Shape;69;p9"/>
          <p:cNvSpPr txBox="1"/>
          <p:nvPr>
            <p:ph idx="1" type="subTitle"/>
          </p:nvPr>
        </p:nvSpPr>
        <p:spPr>
          <a:xfrm>
            <a:off x="632875" y="5919475"/>
            <a:ext cx="11379900" cy="717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buNone/>
              <a:defRPr>
                <a:latin typeface="Times"/>
                <a:ea typeface="Times"/>
                <a:cs typeface="Times"/>
                <a:sym typeface="Times"/>
              </a:defRPr>
            </a:lvl1pPr>
            <a:lvl2pPr lvl="1" rtl="0">
              <a:buNone/>
              <a:defRPr>
                <a:latin typeface="Times"/>
                <a:ea typeface="Times"/>
                <a:cs typeface="Times"/>
                <a:sym typeface="Times"/>
              </a:defRPr>
            </a:lvl2pPr>
            <a:lvl3pPr lvl="2" rtl="0">
              <a:buNone/>
              <a:defRPr>
                <a:latin typeface="Times"/>
                <a:ea typeface="Times"/>
                <a:cs typeface="Times"/>
                <a:sym typeface="Times"/>
              </a:defRPr>
            </a:lvl3pPr>
            <a:lvl4pPr lvl="3" rtl="0">
              <a:buNone/>
              <a:defRPr>
                <a:latin typeface="Times"/>
                <a:ea typeface="Times"/>
                <a:cs typeface="Times"/>
                <a:sym typeface="Times"/>
              </a:defRPr>
            </a:lvl4pPr>
            <a:lvl5pPr lvl="4" rtl="0">
              <a:buNone/>
              <a:defRPr>
                <a:latin typeface="Times"/>
                <a:ea typeface="Times"/>
                <a:cs typeface="Times"/>
                <a:sym typeface="Times"/>
              </a:defRPr>
            </a:lvl5pPr>
            <a:lvl6pPr lvl="5" rtl="0">
              <a:buNone/>
              <a:defRPr>
                <a:latin typeface="Times"/>
                <a:ea typeface="Times"/>
                <a:cs typeface="Times"/>
                <a:sym typeface="Times"/>
              </a:defRPr>
            </a:lvl6pPr>
            <a:lvl7pPr lvl="6" rtl="0">
              <a:buNone/>
              <a:defRPr>
                <a:latin typeface="Times"/>
                <a:ea typeface="Times"/>
                <a:cs typeface="Times"/>
                <a:sym typeface="Times"/>
              </a:defRPr>
            </a:lvl7pPr>
            <a:lvl8pPr lvl="7" rtl="0">
              <a:buNone/>
              <a:defRPr>
                <a:latin typeface="Times"/>
                <a:ea typeface="Times"/>
                <a:cs typeface="Times"/>
                <a:sym typeface="Times"/>
              </a:defRPr>
            </a:lvl8pPr>
            <a:lvl9pPr lvl="8" rtl="0">
              <a:buNone/>
              <a:defRPr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9 Big Title">
  <p:cSld name="CUSTOM_7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10"/>
          <p:cNvGrpSpPr/>
          <p:nvPr/>
        </p:nvGrpSpPr>
        <p:grpSpPr>
          <a:xfrm>
            <a:off x="0" y="1"/>
            <a:ext cx="11643885" cy="4677226"/>
            <a:chOff x="-12" y="-20554"/>
            <a:chExt cx="10012800" cy="5456400"/>
          </a:xfrm>
        </p:grpSpPr>
        <p:cxnSp>
          <p:nvCxnSpPr>
            <p:cNvPr id="73" name="Google Shape;73;p10"/>
            <p:cNvCxnSpPr/>
            <p:nvPr/>
          </p:nvCxnSpPr>
          <p:spPr>
            <a:xfrm>
              <a:off x="-12" y="5435846"/>
              <a:ext cx="100128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4" name="Google Shape;74;p10"/>
            <p:cNvCxnSpPr/>
            <p:nvPr/>
          </p:nvCxnSpPr>
          <p:spPr>
            <a:xfrm rot="10800000">
              <a:off x="10012788" y="-20554"/>
              <a:ext cx="0" cy="5456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75" name="Google Shape;75;p10"/>
          <p:cNvSpPr txBox="1"/>
          <p:nvPr>
            <p:ph type="title"/>
          </p:nvPr>
        </p:nvSpPr>
        <p:spPr>
          <a:xfrm>
            <a:off x="548250" y="1394550"/>
            <a:ext cx="11095500" cy="4068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76" name="Google Shape;76;p10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buNone/>
              <a:defRPr>
                <a:latin typeface="Times"/>
                <a:ea typeface="Times"/>
                <a:cs typeface="Times"/>
                <a:sym typeface="Times"/>
              </a:defRPr>
            </a:lvl1pPr>
            <a:lvl2pPr lvl="1" rtl="0">
              <a:buNone/>
              <a:defRPr>
                <a:latin typeface="Times"/>
                <a:ea typeface="Times"/>
                <a:cs typeface="Times"/>
                <a:sym typeface="Times"/>
              </a:defRPr>
            </a:lvl2pPr>
            <a:lvl3pPr lvl="2" rtl="0">
              <a:buNone/>
              <a:defRPr>
                <a:latin typeface="Times"/>
                <a:ea typeface="Times"/>
                <a:cs typeface="Times"/>
                <a:sym typeface="Times"/>
              </a:defRPr>
            </a:lvl3pPr>
            <a:lvl4pPr lvl="3" rtl="0">
              <a:buNone/>
              <a:defRPr>
                <a:latin typeface="Times"/>
                <a:ea typeface="Times"/>
                <a:cs typeface="Times"/>
                <a:sym typeface="Times"/>
              </a:defRPr>
            </a:lvl4pPr>
            <a:lvl5pPr lvl="4" rtl="0">
              <a:buNone/>
              <a:defRPr>
                <a:latin typeface="Times"/>
                <a:ea typeface="Times"/>
                <a:cs typeface="Times"/>
                <a:sym typeface="Times"/>
              </a:defRPr>
            </a:lvl5pPr>
            <a:lvl6pPr lvl="5" rtl="0">
              <a:buNone/>
              <a:defRPr>
                <a:latin typeface="Times"/>
                <a:ea typeface="Times"/>
                <a:cs typeface="Times"/>
                <a:sym typeface="Times"/>
              </a:defRPr>
            </a:lvl6pPr>
            <a:lvl7pPr lvl="6" rtl="0">
              <a:buNone/>
              <a:defRPr>
                <a:latin typeface="Times"/>
                <a:ea typeface="Times"/>
                <a:cs typeface="Times"/>
                <a:sym typeface="Times"/>
              </a:defRPr>
            </a:lvl7pPr>
            <a:lvl8pPr lvl="7" rtl="0">
              <a:buNone/>
              <a:defRPr>
                <a:latin typeface="Times"/>
                <a:ea typeface="Times"/>
                <a:cs typeface="Times"/>
                <a:sym typeface="Times"/>
              </a:defRPr>
            </a:lvl8pPr>
            <a:lvl9pPr lvl="8" rtl="0">
              <a:buNone/>
              <a:defRPr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21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chemeClr val="accent4"/>
            </a:gs>
            <a:gs pos="41000">
              <a:schemeClr val="accent5"/>
            </a:gs>
            <a:gs pos="63000">
              <a:schemeClr val="accent6"/>
            </a:gs>
            <a:gs pos="100000">
              <a:schemeClr val="lt1"/>
            </a:gs>
          </a:gsLst>
          <a:lin ang="2698631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 rot="2244895">
            <a:off x="9527360" y="-2672736"/>
            <a:ext cx="5292119" cy="4956344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428750" sx="145000" rotWithShape="0" algn="ctr" dist="9525" sy="145000">
              <a:schemeClr val="accent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1"/>
          <p:cNvSpPr/>
          <p:nvPr/>
        </p:nvSpPr>
        <p:spPr>
          <a:xfrm rot="2244776">
            <a:off x="-3557305" y="5917273"/>
            <a:ext cx="5305198" cy="4968764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1428750" sx="145000" rotWithShape="0" algn="ctr" dist="9525" sy="145000">
              <a:schemeClr val="accent3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;p1"/>
          <p:cNvSpPr/>
          <p:nvPr/>
        </p:nvSpPr>
        <p:spPr>
          <a:xfrm rot="2244996">
            <a:off x="9306216" y="-3601943"/>
            <a:ext cx="2358107" cy="5324641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1428750" sx="145000" rotWithShape="0" algn="ctr" dist="9525" sy="145000">
              <a:schemeClr val="accent2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9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"/>
              <a:buNone/>
              <a:defRPr sz="60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"/>
              <a:buNone/>
              <a:defRPr sz="60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"/>
              <a:buNone/>
              <a:defRPr sz="60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"/>
              <a:buNone/>
              <a:defRPr sz="60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"/>
              <a:buNone/>
              <a:defRPr sz="60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"/>
              <a:buNone/>
              <a:defRPr sz="60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"/>
              <a:buNone/>
              <a:defRPr sz="60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"/>
              <a:buNone/>
              <a:defRPr sz="60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"/>
              <a:buNone/>
              <a:defRPr sz="60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Times"/>
              <a:buChar char="●"/>
              <a:defRPr sz="1900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-349250" lvl="1" marL="9144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Times"/>
              <a:buChar char="○"/>
              <a:defRPr sz="1900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-349250" lvl="2" marL="13716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Times"/>
              <a:buChar char="■"/>
              <a:defRPr sz="1900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-349250" lvl="3" marL="18288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Times"/>
              <a:buChar char="●"/>
              <a:defRPr sz="1900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-349250" lvl="4" marL="22860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Times"/>
              <a:buChar char="○"/>
              <a:defRPr sz="1900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-349250" lvl="5" marL="27432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Times"/>
              <a:buChar char="■"/>
              <a:defRPr sz="1900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-349250" lvl="6" marL="32004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Times"/>
              <a:buChar char="●"/>
              <a:defRPr sz="1900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-349250" lvl="7" marL="36576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Times"/>
              <a:buChar char="○"/>
              <a:defRPr sz="1900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-349250" lvl="8" marL="4114800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Times"/>
              <a:buChar char="■"/>
              <a:defRPr sz="1900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11372810" y="62938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r">
              <a:buNone/>
              <a:defRPr sz="1300">
                <a:solidFill>
                  <a:schemeClr val="dk2"/>
                </a:solidFill>
              </a:defRPr>
            </a:lvl1pPr>
            <a:lvl2pPr lvl="1" rtl="0" algn="r">
              <a:buNone/>
              <a:defRPr sz="1300">
                <a:solidFill>
                  <a:schemeClr val="dk2"/>
                </a:solidFill>
              </a:defRPr>
            </a:lvl2pPr>
            <a:lvl3pPr lvl="2" rtl="0" algn="r">
              <a:buNone/>
              <a:defRPr sz="1300">
                <a:solidFill>
                  <a:schemeClr val="dk2"/>
                </a:solidFill>
              </a:defRPr>
            </a:lvl3pPr>
            <a:lvl4pPr lvl="3" rtl="0" algn="r">
              <a:buNone/>
              <a:defRPr sz="1300">
                <a:solidFill>
                  <a:schemeClr val="dk2"/>
                </a:solidFill>
              </a:defRPr>
            </a:lvl4pPr>
            <a:lvl5pPr lvl="4" rtl="0" algn="r">
              <a:buNone/>
              <a:defRPr sz="1300">
                <a:solidFill>
                  <a:schemeClr val="dk2"/>
                </a:solidFill>
              </a:defRPr>
            </a:lvl5pPr>
            <a:lvl6pPr lvl="5" rtl="0" algn="r">
              <a:buNone/>
              <a:defRPr sz="1300">
                <a:solidFill>
                  <a:schemeClr val="dk2"/>
                </a:solidFill>
              </a:defRPr>
            </a:lvl6pPr>
            <a:lvl7pPr lvl="6" rtl="0" algn="r">
              <a:buNone/>
              <a:defRPr sz="1300">
                <a:solidFill>
                  <a:schemeClr val="dk2"/>
                </a:solidFill>
              </a:defRPr>
            </a:lvl7pPr>
            <a:lvl8pPr lvl="7" rtl="0" algn="r">
              <a:buNone/>
              <a:defRPr sz="1300">
                <a:solidFill>
                  <a:schemeClr val="dk2"/>
                </a:solidFill>
              </a:defRPr>
            </a:lvl8pPr>
            <a:lvl9pPr lvl="8" rtl="0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2" name="Google Shape;12;p1"/>
          <p:cNvGrpSpPr/>
          <p:nvPr/>
        </p:nvGrpSpPr>
        <p:grpSpPr>
          <a:xfrm>
            <a:off x="-4492350" y="-2781450"/>
            <a:ext cx="21176600" cy="12687750"/>
            <a:chOff x="-4492350" y="-2781450"/>
            <a:chExt cx="21176600" cy="12687750"/>
          </a:xfrm>
        </p:grpSpPr>
        <p:sp>
          <p:nvSpPr>
            <p:cNvPr id="13" name="Google Shape;13;p1"/>
            <p:cNvSpPr/>
            <p:nvPr/>
          </p:nvSpPr>
          <p:spPr>
            <a:xfrm>
              <a:off x="-4492350" y="-2781450"/>
              <a:ext cx="4457700" cy="12687600"/>
            </a:xfrm>
            <a:prstGeom prst="rect">
              <a:avLst/>
            </a:prstGeom>
            <a:solidFill>
              <a:srgbClr val="F8F9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12226550" y="-2781300"/>
              <a:ext cx="4457700" cy="12687600"/>
            </a:xfrm>
            <a:prstGeom prst="rect">
              <a:avLst/>
            </a:prstGeom>
            <a:solidFill>
              <a:srgbClr val="F8F9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-1588950" y="-2781450"/>
              <a:ext cx="15369900" cy="2782800"/>
            </a:xfrm>
            <a:prstGeom prst="rect">
              <a:avLst/>
            </a:prstGeom>
            <a:solidFill>
              <a:srgbClr val="F8F9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-1253850" y="6858000"/>
              <a:ext cx="15369900" cy="3048300"/>
            </a:xfrm>
            <a:prstGeom prst="rect">
              <a:avLst/>
            </a:prstGeom>
            <a:solidFill>
              <a:srgbClr val="F8F9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" name="Google Shape;17;p1"/>
          <p:cNvSpPr txBox="1"/>
          <p:nvPr/>
        </p:nvSpPr>
        <p:spPr>
          <a:xfrm>
            <a:off x="11474125" y="6517050"/>
            <a:ext cx="677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8" name="Google Shape;18;p1"/>
          <p:cNvSpPr txBox="1"/>
          <p:nvPr/>
        </p:nvSpPr>
        <p:spPr>
          <a:xfrm rot="5400000">
            <a:off x="-895150" y="5745500"/>
            <a:ext cx="18702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slidesmania.com</a:t>
            </a:r>
            <a:endParaRPr sz="10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9.jpg"/><Relationship Id="rId5" Type="http://schemas.openxmlformats.org/officeDocument/2006/relationships/image" Target="../media/image8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3" name="Google Shape;193;p22"/>
          <p:cNvCxnSpPr/>
          <p:nvPr/>
        </p:nvCxnSpPr>
        <p:spPr>
          <a:xfrm>
            <a:off x="2343825" y="4810575"/>
            <a:ext cx="9837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4" name="Google Shape;194;p22"/>
          <p:cNvSpPr txBox="1"/>
          <p:nvPr>
            <p:ph type="title"/>
          </p:nvPr>
        </p:nvSpPr>
        <p:spPr>
          <a:xfrm>
            <a:off x="1649400" y="2813700"/>
            <a:ext cx="8893200" cy="1230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200">
                <a:latin typeface="Arial"/>
                <a:ea typeface="Arial"/>
                <a:cs typeface="Arial"/>
                <a:sym typeface="Arial"/>
              </a:rPr>
              <a:t>The Evolutionary Impact of Web 3.0 on Learning Applications</a:t>
            </a:r>
            <a:endParaRPr b="1" sz="4200"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2"/>
          <p:cNvSpPr txBox="1"/>
          <p:nvPr>
            <p:ph idx="1" type="subTitle"/>
          </p:nvPr>
        </p:nvSpPr>
        <p:spPr>
          <a:xfrm>
            <a:off x="1178500" y="5511425"/>
            <a:ext cx="10012800" cy="596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457200" lvl="0" marL="7315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"/>
              <a:t>Team Tritechies</a:t>
            </a:r>
            <a:endParaRPr i="0"/>
          </a:p>
        </p:txBody>
      </p:sp>
      <p:sp>
        <p:nvSpPr>
          <p:cNvPr id="196" name="Google Shape;196;p22"/>
          <p:cNvSpPr/>
          <p:nvPr/>
        </p:nvSpPr>
        <p:spPr>
          <a:xfrm>
            <a:off x="1765625" y="2652227"/>
            <a:ext cx="205200" cy="243000"/>
          </a:xfrm>
          <a:custGeom>
            <a:rect b="b" l="l" r="r" t="t"/>
            <a:pathLst>
              <a:path extrusionOk="0" h="2160000" w="2160000">
                <a:moveTo>
                  <a:pt x="1095825" y="0"/>
                </a:moveTo>
                <a:lnTo>
                  <a:pt x="1108157" y="0"/>
                </a:lnTo>
                <a:lnTo>
                  <a:pt x="1113289" y="101634"/>
                </a:lnTo>
                <a:cubicBezTo>
                  <a:pt x="1164909" y="609924"/>
                  <a:pt x="1568999" y="1014015"/>
                  <a:pt x="2077289" y="1065634"/>
                </a:cubicBezTo>
                <a:lnTo>
                  <a:pt x="2160000" y="1069811"/>
                </a:lnTo>
                <a:lnTo>
                  <a:pt x="2160000" y="1089613"/>
                </a:lnTo>
                <a:lnTo>
                  <a:pt x="2143732" y="1088791"/>
                </a:lnTo>
                <a:cubicBezTo>
                  <a:pt x="1584543" y="1088791"/>
                  <a:pt x="1124615" y="1513770"/>
                  <a:pt x="1069308" y="2058367"/>
                </a:cubicBezTo>
                <a:lnTo>
                  <a:pt x="1064176" y="2160000"/>
                </a:lnTo>
                <a:lnTo>
                  <a:pt x="1051844" y="2160000"/>
                </a:lnTo>
                <a:lnTo>
                  <a:pt x="1046712" y="2058367"/>
                </a:lnTo>
                <a:cubicBezTo>
                  <a:pt x="995093" y="1550077"/>
                  <a:pt x="591002" y="1145987"/>
                  <a:pt x="82712" y="1094367"/>
                </a:cubicBezTo>
                <a:lnTo>
                  <a:pt x="0" y="1090190"/>
                </a:lnTo>
                <a:lnTo>
                  <a:pt x="0" y="1070389"/>
                </a:lnTo>
                <a:lnTo>
                  <a:pt x="16269" y="1071210"/>
                </a:lnTo>
                <a:cubicBezTo>
                  <a:pt x="575458" y="1071210"/>
                  <a:pt x="1035386" y="646231"/>
                  <a:pt x="1090693" y="10163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22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1"/>
          <p:cNvSpPr txBox="1"/>
          <p:nvPr>
            <p:ph type="title"/>
          </p:nvPr>
        </p:nvSpPr>
        <p:spPr>
          <a:xfrm>
            <a:off x="1353375" y="307325"/>
            <a:ext cx="8893200" cy="639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Roboto"/>
                <a:ea typeface="Roboto"/>
                <a:cs typeface="Roboto"/>
                <a:sym typeface="Roboto"/>
              </a:rPr>
              <a:t>Semantic Understanding and Personalization</a:t>
            </a:r>
            <a:endParaRPr b="1" sz="2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34354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0" name="Google Shape;270;p31"/>
          <p:cNvSpPr txBox="1"/>
          <p:nvPr>
            <p:ph idx="1" type="subTitle"/>
          </p:nvPr>
        </p:nvSpPr>
        <p:spPr>
          <a:xfrm>
            <a:off x="843000" y="4529350"/>
            <a:ext cx="10012800" cy="596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1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2" name="Google Shape;272;p31"/>
          <p:cNvSpPr txBox="1"/>
          <p:nvPr/>
        </p:nvSpPr>
        <p:spPr>
          <a:xfrm>
            <a:off x="2318900" y="1432450"/>
            <a:ext cx="3345000" cy="3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RDF and Triple.</a:t>
            </a:r>
            <a:endParaRPr sz="20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Ontologies.</a:t>
            </a:r>
            <a:endParaRPr sz="20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Linked Data.</a:t>
            </a:r>
            <a:endParaRPr sz="20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Inference and Reasoning.</a:t>
            </a:r>
            <a:endParaRPr sz="20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Knowledge Graphs.</a:t>
            </a:r>
            <a:endParaRPr sz="20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3" name="Google Shape;273;p31"/>
          <p:cNvSpPr txBox="1"/>
          <p:nvPr/>
        </p:nvSpPr>
        <p:spPr>
          <a:xfrm>
            <a:off x="6273000" y="1432450"/>
            <a:ext cx="4582800" cy="29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Times"/>
              <a:buChar char="●"/>
            </a:pPr>
            <a:r>
              <a:rPr lang="en" sz="2200">
                <a:latin typeface="Times"/>
                <a:ea typeface="Times"/>
                <a:cs typeface="Times"/>
                <a:sym typeface="Times"/>
              </a:rPr>
              <a:t>User Profiles.</a:t>
            </a:r>
            <a:endParaRPr sz="2200">
              <a:latin typeface="Times"/>
              <a:ea typeface="Times"/>
              <a:cs typeface="Times"/>
              <a:sym typeface="Times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Times"/>
              <a:buChar char="●"/>
            </a:pPr>
            <a:r>
              <a:rPr lang="en" sz="2200">
                <a:latin typeface="Times"/>
                <a:ea typeface="Times"/>
                <a:cs typeface="Times"/>
                <a:sym typeface="Times"/>
              </a:rPr>
              <a:t>Context Awareness.</a:t>
            </a:r>
            <a:endParaRPr sz="2200">
              <a:latin typeface="Times"/>
              <a:ea typeface="Times"/>
              <a:cs typeface="Times"/>
              <a:sym typeface="Times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Times"/>
              <a:buChar char="●"/>
            </a:pPr>
            <a:r>
              <a:rPr lang="en" sz="2200">
                <a:latin typeface="Times"/>
                <a:ea typeface="Times"/>
                <a:cs typeface="Times"/>
                <a:sym typeface="Times"/>
              </a:rPr>
              <a:t>Semantic Recommendations.</a:t>
            </a:r>
            <a:endParaRPr sz="2200">
              <a:latin typeface="Times"/>
              <a:ea typeface="Times"/>
              <a:cs typeface="Times"/>
              <a:sym typeface="Times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Times"/>
              <a:buChar char="●"/>
            </a:pPr>
            <a:r>
              <a:rPr lang="en" sz="2200">
                <a:latin typeface="Times"/>
                <a:ea typeface="Times"/>
                <a:cs typeface="Times"/>
                <a:sym typeface="Times"/>
              </a:rPr>
              <a:t>Personalized Learning Paths.</a:t>
            </a:r>
            <a:endParaRPr sz="2200">
              <a:latin typeface="Times"/>
              <a:ea typeface="Times"/>
              <a:cs typeface="Times"/>
              <a:sym typeface="Time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2"/>
          <p:cNvSpPr txBox="1"/>
          <p:nvPr>
            <p:ph type="title"/>
          </p:nvPr>
        </p:nvSpPr>
        <p:spPr>
          <a:xfrm>
            <a:off x="1353375" y="307325"/>
            <a:ext cx="8893200" cy="639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Roboto"/>
                <a:ea typeface="Roboto"/>
                <a:cs typeface="Roboto"/>
                <a:sym typeface="Roboto"/>
              </a:rPr>
              <a:t>Interoperability and Linked Data</a:t>
            </a:r>
            <a:endParaRPr b="1" sz="2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9" name="Google Shape;279;p32"/>
          <p:cNvSpPr txBox="1"/>
          <p:nvPr>
            <p:ph idx="1" type="subTitle"/>
          </p:nvPr>
        </p:nvSpPr>
        <p:spPr>
          <a:xfrm>
            <a:off x="843000" y="4529350"/>
            <a:ext cx="10012800" cy="596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32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1" name="Google Shape;281;p32"/>
          <p:cNvSpPr txBox="1"/>
          <p:nvPr/>
        </p:nvSpPr>
        <p:spPr>
          <a:xfrm>
            <a:off x="1401325" y="1432450"/>
            <a:ext cx="3811200" cy="27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Data standards</a:t>
            </a:r>
            <a:endParaRPr sz="20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Open APIs</a:t>
            </a:r>
            <a:endParaRPr sz="20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Ontologies and Vocabularies</a:t>
            </a:r>
            <a:endParaRPr sz="20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Linked Data</a:t>
            </a:r>
            <a:endParaRPr sz="20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Semantic Web</a:t>
            </a:r>
            <a:endParaRPr sz="20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Cross-Domain Compatibility</a:t>
            </a:r>
            <a:endParaRPr sz="20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2" name="Google Shape;282;p32"/>
          <p:cNvSpPr txBox="1"/>
          <p:nvPr/>
        </p:nvSpPr>
        <p:spPr>
          <a:xfrm>
            <a:off x="5609875" y="1432450"/>
            <a:ext cx="3345000" cy="3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Use of URLS</a:t>
            </a:r>
            <a:endParaRPr sz="20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HTTP for data access.</a:t>
            </a:r>
            <a:endParaRPr sz="20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Resource Descriptions</a:t>
            </a:r>
            <a:endParaRPr sz="20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Link </a:t>
            </a:r>
            <a:r>
              <a:rPr lang="en" sz="20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between</a:t>
            </a:r>
            <a:r>
              <a:rPr lang="en" sz="20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data</a:t>
            </a:r>
            <a:endParaRPr sz="20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Open standards</a:t>
            </a:r>
            <a:endParaRPr sz="20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3"/>
          <p:cNvSpPr txBox="1"/>
          <p:nvPr>
            <p:ph type="title"/>
          </p:nvPr>
        </p:nvSpPr>
        <p:spPr>
          <a:xfrm>
            <a:off x="1353375" y="307325"/>
            <a:ext cx="8893200" cy="639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latin typeface="Roboto"/>
                <a:ea typeface="Roboto"/>
                <a:cs typeface="Roboto"/>
                <a:sym typeface="Roboto"/>
              </a:rPr>
              <a:t>Trust and Integrity of Credentials</a:t>
            </a:r>
            <a:endParaRPr b="1" sz="2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34354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8" name="Google Shape;288;p33"/>
          <p:cNvSpPr txBox="1"/>
          <p:nvPr>
            <p:ph idx="1" type="subTitle"/>
          </p:nvPr>
        </p:nvSpPr>
        <p:spPr>
          <a:xfrm>
            <a:off x="843000" y="4529350"/>
            <a:ext cx="10012800" cy="596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33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0" name="Google Shape;290;p33"/>
          <p:cNvSpPr txBox="1"/>
          <p:nvPr/>
        </p:nvSpPr>
        <p:spPr>
          <a:xfrm>
            <a:off x="2318900" y="1432450"/>
            <a:ext cx="6779100" cy="3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1" name="Google Shape;291;p33"/>
          <p:cNvSpPr txBox="1"/>
          <p:nvPr/>
        </p:nvSpPr>
        <p:spPr>
          <a:xfrm>
            <a:off x="1178375" y="1432450"/>
            <a:ext cx="4485600" cy="3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Immutable records</a:t>
            </a:r>
            <a:endParaRPr sz="20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Decentralization</a:t>
            </a:r>
            <a:endParaRPr sz="20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Transparency</a:t>
            </a:r>
            <a:endParaRPr sz="20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Smart Contracts</a:t>
            </a:r>
            <a:endParaRPr sz="20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Digital Signatures</a:t>
            </a:r>
            <a:endParaRPr sz="20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2" name="Google Shape;292;p33"/>
          <p:cNvSpPr txBox="1"/>
          <p:nvPr/>
        </p:nvSpPr>
        <p:spPr>
          <a:xfrm>
            <a:off x="5715225" y="1432450"/>
            <a:ext cx="4485600" cy="3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Digital Representation</a:t>
            </a:r>
            <a:endParaRPr sz="20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Digital Signatures</a:t>
            </a:r>
            <a:endParaRPr sz="20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Decentralized Identifiers (DIDs)</a:t>
            </a:r>
            <a:endParaRPr sz="20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Selective Disclosure</a:t>
            </a:r>
            <a:endParaRPr sz="20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Third-Party Verification</a:t>
            </a:r>
            <a:endParaRPr sz="20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Interoperability</a:t>
            </a:r>
            <a:endParaRPr sz="20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Open Standards and Ecosystems</a:t>
            </a:r>
            <a:endParaRPr sz="20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Consent and Control</a:t>
            </a:r>
            <a:endParaRPr sz="20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4"/>
          <p:cNvSpPr txBox="1"/>
          <p:nvPr>
            <p:ph type="title"/>
          </p:nvPr>
        </p:nvSpPr>
        <p:spPr>
          <a:xfrm>
            <a:off x="1353375" y="307325"/>
            <a:ext cx="8893200" cy="639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Roboto"/>
                <a:ea typeface="Roboto"/>
                <a:cs typeface="Roboto"/>
                <a:sym typeface="Roboto"/>
              </a:rPr>
              <a:t>Real-Time Collaboration and Immersive Learning</a:t>
            </a:r>
            <a:endParaRPr b="1" sz="4000">
              <a:solidFill>
                <a:srgbClr val="34354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8" name="Google Shape;298;p34"/>
          <p:cNvSpPr txBox="1"/>
          <p:nvPr>
            <p:ph idx="1" type="subTitle"/>
          </p:nvPr>
        </p:nvSpPr>
        <p:spPr>
          <a:xfrm>
            <a:off x="843000" y="4529350"/>
            <a:ext cx="10012800" cy="596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34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0" name="Google Shape;300;p34"/>
          <p:cNvSpPr txBox="1"/>
          <p:nvPr/>
        </p:nvSpPr>
        <p:spPr>
          <a:xfrm>
            <a:off x="5715225" y="1432450"/>
            <a:ext cx="4485600" cy="3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Collaborative </a:t>
            </a:r>
            <a:r>
              <a:rPr lang="en" sz="20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VR and AR</a:t>
            </a:r>
            <a:endParaRPr sz="20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Virtual Study Group</a:t>
            </a:r>
            <a:endParaRPr sz="20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Real time feedback</a:t>
            </a:r>
            <a:endParaRPr sz="20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Collaborative educational games</a:t>
            </a:r>
            <a:endParaRPr sz="20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Creative problem solving</a:t>
            </a:r>
            <a:endParaRPr sz="20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1" name="Google Shape;301;p34"/>
          <p:cNvSpPr txBox="1"/>
          <p:nvPr/>
        </p:nvSpPr>
        <p:spPr>
          <a:xfrm>
            <a:off x="1178375" y="1432450"/>
            <a:ext cx="4485600" cy="3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Live Communication</a:t>
            </a:r>
            <a:r>
              <a:rPr lang="en" sz="20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  <a:endParaRPr sz="20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Cooperative Activities</a:t>
            </a:r>
            <a:endParaRPr sz="20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Instant Feedback</a:t>
            </a:r>
            <a:endParaRPr sz="20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Problem Solving</a:t>
            </a:r>
            <a:endParaRPr sz="20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Virtual Classroom</a:t>
            </a:r>
            <a:endParaRPr sz="20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Immersive Learning</a:t>
            </a:r>
            <a:endParaRPr sz="20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Gamification</a:t>
            </a:r>
            <a:endParaRPr sz="20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None/>
            </a:pPr>
            <a:r>
              <a:t/>
            </a:r>
            <a:endParaRPr sz="20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5"/>
          <p:cNvSpPr txBox="1"/>
          <p:nvPr>
            <p:ph type="title"/>
          </p:nvPr>
        </p:nvSpPr>
        <p:spPr>
          <a:xfrm>
            <a:off x="1353375" y="307325"/>
            <a:ext cx="8893200" cy="639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latin typeface="Roboto"/>
                <a:ea typeface="Roboto"/>
                <a:cs typeface="Roboto"/>
                <a:sym typeface="Roboto"/>
              </a:rPr>
              <a:t>Gamification and Microlearning</a:t>
            </a:r>
            <a:endParaRPr b="1" sz="4100">
              <a:solidFill>
                <a:srgbClr val="34354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7" name="Google Shape;307;p35"/>
          <p:cNvSpPr txBox="1"/>
          <p:nvPr>
            <p:ph idx="1" type="subTitle"/>
          </p:nvPr>
        </p:nvSpPr>
        <p:spPr>
          <a:xfrm>
            <a:off x="843000" y="4529350"/>
            <a:ext cx="10012800" cy="596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35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9" name="Google Shape;309;p35"/>
          <p:cNvSpPr txBox="1"/>
          <p:nvPr/>
        </p:nvSpPr>
        <p:spPr>
          <a:xfrm>
            <a:off x="5715225" y="1432450"/>
            <a:ext cx="4485600" cy="3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Increased engagement</a:t>
            </a:r>
            <a:endParaRPr sz="20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Progress </a:t>
            </a:r>
            <a:r>
              <a:rPr lang="en" sz="20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tracking</a:t>
            </a:r>
            <a:endParaRPr sz="20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Motivation</a:t>
            </a:r>
            <a:endParaRPr sz="20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Reinforcement</a:t>
            </a:r>
            <a:endParaRPr sz="20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Sense of achievement</a:t>
            </a:r>
            <a:endParaRPr sz="20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0" name="Google Shape;310;p35"/>
          <p:cNvSpPr txBox="1"/>
          <p:nvPr/>
        </p:nvSpPr>
        <p:spPr>
          <a:xfrm>
            <a:off x="1178375" y="1432450"/>
            <a:ext cx="4485600" cy="3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Points and Rewards</a:t>
            </a:r>
            <a:endParaRPr sz="20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Badges and Achievements</a:t>
            </a:r>
            <a:endParaRPr sz="20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Leaderboards</a:t>
            </a:r>
            <a:endParaRPr sz="20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Challenges and quests</a:t>
            </a:r>
            <a:endParaRPr sz="20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Narrative Storytelling</a:t>
            </a:r>
            <a:endParaRPr sz="20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Focused Content</a:t>
            </a:r>
            <a:endParaRPr sz="20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Quick consumption</a:t>
            </a:r>
            <a:endParaRPr sz="20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Retention</a:t>
            </a:r>
            <a:endParaRPr sz="20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6"/>
          <p:cNvSpPr txBox="1"/>
          <p:nvPr>
            <p:ph type="title"/>
          </p:nvPr>
        </p:nvSpPr>
        <p:spPr>
          <a:xfrm>
            <a:off x="1353375" y="307325"/>
            <a:ext cx="8893200" cy="639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Roboto"/>
                <a:ea typeface="Roboto"/>
                <a:cs typeface="Roboto"/>
                <a:sym typeface="Roboto"/>
              </a:rPr>
              <a:t>Data Privacy and Security</a:t>
            </a:r>
            <a:endParaRPr b="1" sz="4000">
              <a:solidFill>
                <a:srgbClr val="34354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6" name="Google Shape;316;p36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7" name="Google Shape;317;p36"/>
          <p:cNvSpPr txBox="1"/>
          <p:nvPr/>
        </p:nvSpPr>
        <p:spPr>
          <a:xfrm>
            <a:off x="5715225" y="1432450"/>
            <a:ext cx="4485600" cy="3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Incident Response Plan</a:t>
            </a:r>
            <a:endParaRPr sz="20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Compliance with data protection laws</a:t>
            </a:r>
            <a:endParaRPr sz="20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Consent and Data Rights Management</a:t>
            </a:r>
            <a:endParaRPr sz="20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Secure communication</a:t>
            </a:r>
            <a:endParaRPr sz="20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Training and awareness</a:t>
            </a:r>
            <a:endParaRPr sz="20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Vendor </a:t>
            </a:r>
            <a:r>
              <a:rPr lang="en" sz="20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security</a:t>
            </a:r>
            <a:r>
              <a:rPr lang="en" sz="20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assesment</a:t>
            </a:r>
            <a:endParaRPr sz="20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8" name="Google Shape;318;p36"/>
          <p:cNvSpPr txBox="1"/>
          <p:nvPr/>
        </p:nvSpPr>
        <p:spPr>
          <a:xfrm>
            <a:off x="1178375" y="1432450"/>
            <a:ext cx="4485600" cy="3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Data </a:t>
            </a:r>
            <a:r>
              <a:rPr lang="en" sz="20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Encryption</a:t>
            </a:r>
            <a:endParaRPr sz="20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User authentication</a:t>
            </a:r>
            <a:endParaRPr sz="20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Access control</a:t>
            </a:r>
            <a:endParaRPr sz="20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Data </a:t>
            </a:r>
            <a:r>
              <a:rPr lang="en" sz="20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minimization</a:t>
            </a:r>
            <a:endParaRPr sz="20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Privacy Policies and Consent</a:t>
            </a:r>
            <a:endParaRPr sz="20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User data portability</a:t>
            </a:r>
            <a:endParaRPr sz="20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Regular audits</a:t>
            </a:r>
            <a:endParaRPr sz="20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Secure storage</a:t>
            </a:r>
            <a:endParaRPr sz="20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Data Anonymization and Pseudonymization</a:t>
            </a:r>
            <a:endParaRPr sz="20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7"/>
          <p:cNvSpPr txBox="1"/>
          <p:nvPr>
            <p:ph type="title"/>
          </p:nvPr>
        </p:nvSpPr>
        <p:spPr>
          <a:xfrm>
            <a:off x="1649400" y="2813700"/>
            <a:ext cx="8893200" cy="1230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343541"/>
                </a:solidFill>
                <a:latin typeface="Roboto"/>
                <a:ea typeface="Roboto"/>
                <a:cs typeface="Roboto"/>
                <a:sym typeface="Roboto"/>
              </a:rPr>
              <a:t>Learning Management System</a:t>
            </a:r>
            <a:endParaRPr b="1" sz="4000">
              <a:solidFill>
                <a:srgbClr val="34354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4" name="Google Shape;324;p37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8"/>
          <p:cNvSpPr txBox="1"/>
          <p:nvPr>
            <p:ph type="title"/>
          </p:nvPr>
        </p:nvSpPr>
        <p:spPr>
          <a:xfrm>
            <a:off x="720400" y="669575"/>
            <a:ext cx="110559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343541"/>
                </a:solidFill>
                <a:latin typeface="Roboto"/>
                <a:ea typeface="Roboto"/>
                <a:cs typeface="Roboto"/>
                <a:sym typeface="Roboto"/>
              </a:rPr>
              <a:t>Maintaining user information</a:t>
            </a:r>
            <a:endParaRPr b="1" sz="4000">
              <a:solidFill>
                <a:srgbClr val="34354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0" name="Google Shape;330;p38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1" name="Google Shape;331;p38"/>
          <p:cNvSpPr txBox="1"/>
          <p:nvPr>
            <p:ph idx="1" type="body"/>
          </p:nvPr>
        </p:nvSpPr>
        <p:spPr>
          <a:xfrm>
            <a:off x="720400" y="2000625"/>
            <a:ext cx="9882900" cy="4036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Core Component</a:t>
            </a:r>
            <a:endParaRPr sz="20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Personalization and Timely Access</a:t>
            </a:r>
            <a:endParaRPr sz="20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Cost-Effective Information Delivery</a:t>
            </a:r>
            <a:endParaRPr sz="20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Centralized Content Management</a:t>
            </a:r>
            <a:endParaRPr sz="20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Collaborative Content Creation</a:t>
            </a:r>
            <a:endParaRPr sz="20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Cost Saving</a:t>
            </a:r>
            <a:endParaRPr sz="20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Flexibility and Accessibility</a:t>
            </a:r>
            <a:endParaRPr sz="20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Efficiency for Large Companies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9"/>
          <p:cNvSpPr txBox="1"/>
          <p:nvPr>
            <p:ph type="title"/>
          </p:nvPr>
        </p:nvSpPr>
        <p:spPr>
          <a:xfrm>
            <a:off x="720400" y="669575"/>
            <a:ext cx="110559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343541"/>
                </a:solidFill>
                <a:latin typeface="Roboto"/>
                <a:ea typeface="Roboto"/>
                <a:cs typeface="Roboto"/>
                <a:sym typeface="Roboto"/>
              </a:rPr>
              <a:t>Personalized learning activities</a:t>
            </a:r>
            <a:endParaRPr b="1" sz="4000">
              <a:solidFill>
                <a:srgbClr val="34354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7" name="Google Shape;337;p39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8" name="Google Shape;338;p39"/>
          <p:cNvSpPr txBox="1"/>
          <p:nvPr>
            <p:ph idx="1" type="body"/>
          </p:nvPr>
        </p:nvSpPr>
        <p:spPr>
          <a:xfrm>
            <a:off x="720400" y="2000625"/>
            <a:ext cx="9882900" cy="4036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Assessment Data</a:t>
            </a:r>
            <a:endParaRPr sz="20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Adaptive Learning</a:t>
            </a:r>
            <a:endParaRPr sz="20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Feedback Mechanisms</a:t>
            </a:r>
            <a:endParaRPr sz="20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Progress Tracking</a:t>
            </a:r>
            <a:endParaRPr sz="20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Notifications and Reminders</a:t>
            </a:r>
            <a:endParaRPr sz="20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Gamification</a:t>
            </a:r>
            <a:endParaRPr sz="20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Social Learning</a:t>
            </a:r>
            <a:endParaRPr sz="20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Content Recommendations</a:t>
            </a:r>
            <a:endParaRPr sz="20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Competency-Based Learning</a:t>
            </a:r>
            <a:endParaRPr sz="20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Analytics</a:t>
            </a:r>
            <a:endParaRPr sz="20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0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4" name="Google Shape;344;p40"/>
          <p:cNvSpPr txBox="1"/>
          <p:nvPr>
            <p:ph type="title"/>
          </p:nvPr>
        </p:nvSpPr>
        <p:spPr>
          <a:xfrm>
            <a:off x="510125" y="2345975"/>
            <a:ext cx="5322600" cy="1324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pic>
        <p:nvPicPr>
          <p:cNvPr id="345" name="Google Shape;34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75725" y="368064"/>
            <a:ext cx="4151700" cy="55122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3"/>
          <p:cNvSpPr txBox="1"/>
          <p:nvPr>
            <p:ph type="title"/>
          </p:nvPr>
        </p:nvSpPr>
        <p:spPr>
          <a:xfrm>
            <a:off x="1370625" y="137425"/>
            <a:ext cx="8893200" cy="1230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E-Learning system or LMS</a:t>
            </a:r>
            <a:endParaRPr sz="4100"/>
          </a:p>
        </p:txBody>
      </p:sp>
      <p:sp>
        <p:nvSpPr>
          <p:cNvPr id="203" name="Google Shape;203;p23"/>
          <p:cNvSpPr txBox="1"/>
          <p:nvPr>
            <p:ph idx="1" type="subTitle"/>
          </p:nvPr>
        </p:nvSpPr>
        <p:spPr>
          <a:xfrm>
            <a:off x="765925" y="5143425"/>
            <a:ext cx="10012800" cy="644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6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E-learning systems typically deliver educational content over the internet. This can include text, videos, audio, animations, and interactive simulations</a:t>
            </a:r>
            <a:endParaRPr sz="2300"/>
          </a:p>
        </p:txBody>
      </p:sp>
      <p:sp>
        <p:nvSpPr>
          <p:cNvPr id="204" name="Google Shape;204;p23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5" name="Google Shape;205;p23"/>
          <p:cNvSpPr txBox="1"/>
          <p:nvPr/>
        </p:nvSpPr>
        <p:spPr>
          <a:xfrm>
            <a:off x="892100" y="1025900"/>
            <a:ext cx="3066600" cy="3891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8700000" dist="19050">
              <a:schemeClr val="dk1">
                <a:alpha val="0"/>
              </a:scheme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Self-Paced Learning.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Interactive Features</a:t>
            </a:r>
            <a:r>
              <a:rPr lang="en" sz="16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6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Scalability.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Cost-Effective.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Adaptive Learning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6" name="Google Shape;20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4450" y="2511175"/>
            <a:ext cx="2123225" cy="234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3425" y="2511175"/>
            <a:ext cx="2197825" cy="234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12255" y="2511175"/>
            <a:ext cx="1954220" cy="22901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1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1" name="Google Shape;351;p41"/>
          <p:cNvSpPr txBox="1"/>
          <p:nvPr>
            <p:ph type="title"/>
          </p:nvPr>
        </p:nvSpPr>
        <p:spPr>
          <a:xfrm>
            <a:off x="510125" y="2345975"/>
            <a:ext cx="5322600" cy="1324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"/>
          <p:cNvSpPr txBox="1"/>
          <p:nvPr>
            <p:ph type="title"/>
          </p:nvPr>
        </p:nvSpPr>
        <p:spPr>
          <a:xfrm>
            <a:off x="1649400" y="129700"/>
            <a:ext cx="8893200" cy="649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latin typeface="Arial"/>
                <a:ea typeface="Arial"/>
                <a:cs typeface="Arial"/>
                <a:sym typeface="Arial"/>
              </a:rPr>
              <a:t> E-learning and Its Application Characteristics</a:t>
            </a:r>
            <a:endParaRPr/>
          </a:p>
        </p:txBody>
      </p:sp>
      <p:sp>
        <p:nvSpPr>
          <p:cNvPr id="214" name="Google Shape;214;p24"/>
          <p:cNvSpPr txBox="1"/>
          <p:nvPr>
            <p:ph idx="1" type="subTitle"/>
          </p:nvPr>
        </p:nvSpPr>
        <p:spPr>
          <a:xfrm>
            <a:off x="902200" y="1327550"/>
            <a:ext cx="10012800" cy="3872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</a:pPr>
            <a:r>
              <a:rPr i="0"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Lifelong Learning.</a:t>
            </a:r>
            <a:endParaRPr i="0"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</a:pPr>
            <a:r>
              <a:rPr i="0"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Global Reach.</a:t>
            </a:r>
            <a:endParaRPr i="0"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</a:pPr>
            <a:r>
              <a:rPr i="0"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Pandemic Preparedness.</a:t>
            </a:r>
            <a:endParaRPr i="0"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</a:pPr>
            <a:r>
              <a:rPr i="0"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Interactivity.</a:t>
            </a:r>
            <a:endParaRPr i="0"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</a:pPr>
            <a:r>
              <a:rPr i="0"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Multimedia Content.</a:t>
            </a:r>
            <a:endParaRPr i="0"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</a:pPr>
            <a:r>
              <a:rPr i="0"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Personalization.</a:t>
            </a:r>
            <a:endParaRPr i="0"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</a:pPr>
            <a:r>
              <a:rPr i="0"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Accessibility.</a:t>
            </a:r>
            <a:endParaRPr i="0"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200">
              <a:solidFill>
                <a:schemeClr val="dk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" name="Google Shape;215;p24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5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1" name="Google Shape;22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9525" y="1252625"/>
            <a:ext cx="6363776" cy="4331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5"/>
          <p:cNvSpPr txBox="1"/>
          <p:nvPr/>
        </p:nvSpPr>
        <p:spPr>
          <a:xfrm>
            <a:off x="246700" y="1622725"/>
            <a:ext cx="3355200" cy="42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66666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41836"/>
                </a:solidFill>
              </a:rPr>
              <a:t>Web1 – Static</a:t>
            </a:r>
            <a:endParaRPr sz="2000">
              <a:solidFill>
                <a:srgbClr val="041836"/>
              </a:solidFill>
            </a:endParaRPr>
          </a:p>
          <a:p>
            <a:pPr indent="0" lvl="0" marL="457200" rtl="0" algn="l">
              <a:lnSpc>
                <a:spcPct val="166666"/>
              </a:lnSpc>
              <a:spcBef>
                <a:spcPts val="25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41836"/>
                </a:solidFill>
              </a:rPr>
              <a:t>Web2 – Dynamic</a:t>
            </a:r>
            <a:endParaRPr sz="2000">
              <a:solidFill>
                <a:srgbClr val="041836"/>
              </a:solidFill>
            </a:endParaRPr>
          </a:p>
          <a:p>
            <a:pPr indent="0" lvl="0" marL="457200" rtl="0" algn="l">
              <a:lnSpc>
                <a:spcPct val="166666"/>
              </a:lnSpc>
              <a:spcBef>
                <a:spcPts val="25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41836"/>
                </a:solidFill>
              </a:rPr>
              <a:t>Web3: –Decentralized</a:t>
            </a:r>
            <a:endParaRPr sz="2000">
              <a:solidFill>
                <a:srgbClr val="041836"/>
              </a:solidFill>
            </a:endParaRPr>
          </a:p>
          <a:p>
            <a:pPr indent="0" lvl="0" marL="0" rtl="0" algn="l">
              <a:spcBef>
                <a:spcPts val="25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23" name="Google Shape;223;p25"/>
          <p:cNvSpPr txBox="1"/>
          <p:nvPr>
            <p:ph type="title"/>
          </p:nvPr>
        </p:nvSpPr>
        <p:spPr>
          <a:xfrm>
            <a:off x="1649400" y="129700"/>
            <a:ext cx="8893200" cy="649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Arial"/>
                <a:ea typeface="Arial"/>
                <a:cs typeface="Arial"/>
                <a:sym typeface="Arial"/>
              </a:rPr>
              <a:t>History of the Web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6"/>
          <p:cNvSpPr txBox="1"/>
          <p:nvPr>
            <p:ph type="title"/>
          </p:nvPr>
        </p:nvSpPr>
        <p:spPr>
          <a:xfrm>
            <a:off x="3325375" y="148025"/>
            <a:ext cx="5121300" cy="965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Web 2.0 and Web 3.0 in the context of e-learning systems and LMS</a:t>
            </a:r>
            <a:endParaRPr b="1" sz="2800"/>
          </a:p>
        </p:txBody>
      </p:sp>
      <p:sp>
        <p:nvSpPr>
          <p:cNvPr id="229" name="Google Shape;229;p26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0" name="Google Shape;230;p26"/>
          <p:cNvSpPr txBox="1"/>
          <p:nvPr/>
        </p:nvSpPr>
        <p:spPr>
          <a:xfrm>
            <a:off x="789400" y="1036100"/>
            <a:ext cx="5032500" cy="46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latin typeface="Times"/>
                <a:ea typeface="Times"/>
                <a:cs typeface="Times"/>
                <a:sym typeface="Times"/>
              </a:rPr>
              <a:t>WEB 2.0</a:t>
            </a:r>
            <a:endParaRPr b="1" sz="2300"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Times"/>
              <a:ea typeface="Times"/>
              <a:cs typeface="Times"/>
              <a:sym typeface="Times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Times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User-Generated Content.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Social Collaboration</a:t>
            </a:r>
            <a:r>
              <a:rPr lang="en" sz="24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24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Rich Multimedia.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Personalization.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31" name="Google Shape;231;p26"/>
          <p:cNvSpPr txBox="1"/>
          <p:nvPr/>
        </p:nvSpPr>
        <p:spPr>
          <a:xfrm>
            <a:off x="6315275" y="1036100"/>
            <a:ext cx="4667400" cy="42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Times"/>
                <a:ea typeface="Times"/>
                <a:cs typeface="Times"/>
                <a:sym typeface="Times"/>
              </a:rPr>
              <a:t>WEB 3.0</a:t>
            </a:r>
            <a:endParaRPr b="1" sz="2400"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Times"/>
              <a:ea typeface="Times"/>
              <a:cs typeface="Times"/>
              <a:sym typeface="Time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Semantic Web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AI and Machine Learning</a:t>
            </a:r>
            <a:r>
              <a:rPr lang="en" sz="24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24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Interoperability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Blockchain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Decentralization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 and VR Integration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2" name="Google Shape;23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0775" y="3527100"/>
            <a:ext cx="4392551" cy="2344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15276" y="4226810"/>
            <a:ext cx="3923374" cy="2494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7"/>
          <p:cNvSpPr txBox="1"/>
          <p:nvPr>
            <p:ph type="title"/>
          </p:nvPr>
        </p:nvSpPr>
        <p:spPr>
          <a:xfrm>
            <a:off x="1531000" y="475075"/>
            <a:ext cx="8893200" cy="1230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700">
                <a:solidFill>
                  <a:srgbClr val="343541"/>
                </a:solidFill>
                <a:latin typeface="Roboto"/>
                <a:ea typeface="Roboto"/>
                <a:cs typeface="Roboto"/>
                <a:sym typeface="Roboto"/>
              </a:rPr>
              <a:t>Technical Characteristics of Web3.0</a:t>
            </a:r>
            <a:endParaRPr b="1" sz="3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7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0" name="Google Shape;240;p27"/>
          <p:cNvSpPr txBox="1"/>
          <p:nvPr/>
        </p:nvSpPr>
        <p:spPr>
          <a:xfrm>
            <a:off x="2190625" y="1539350"/>
            <a:ext cx="6956700" cy="33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Semantic Data.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Linked Data.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Ontologies and Taxonomies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Machine Learning and AI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Natural Language Processing (NLP)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Knowledge Graphs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Privacy and Security</a:t>
            </a:r>
            <a:endParaRPr sz="1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8"/>
          <p:cNvSpPr txBox="1"/>
          <p:nvPr>
            <p:ph type="title"/>
          </p:nvPr>
        </p:nvSpPr>
        <p:spPr>
          <a:xfrm>
            <a:off x="1353375" y="307325"/>
            <a:ext cx="8893200" cy="639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43541"/>
                </a:solidFill>
                <a:latin typeface="Roboto"/>
                <a:ea typeface="Roboto"/>
                <a:cs typeface="Roboto"/>
                <a:sym typeface="Roboto"/>
              </a:rPr>
              <a:t>Current E-learning Problems in web2</a:t>
            </a:r>
            <a:endParaRPr b="1" sz="9800"/>
          </a:p>
        </p:txBody>
      </p:sp>
      <p:sp>
        <p:nvSpPr>
          <p:cNvPr id="246" name="Google Shape;246;p28"/>
          <p:cNvSpPr txBox="1"/>
          <p:nvPr>
            <p:ph idx="1" type="subTitle"/>
          </p:nvPr>
        </p:nvSpPr>
        <p:spPr>
          <a:xfrm>
            <a:off x="843000" y="4529350"/>
            <a:ext cx="10012800" cy="596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8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8" name="Google Shape;248;p28"/>
          <p:cNvSpPr txBox="1"/>
          <p:nvPr/>
        </p:nvSpPr>
        <p:spPr>
          <a:xfrm>
            <a:off x="2318900" y="1203850"/>
            <a:ext cx="6779100" cy="3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Roboto"/>
              <a:buChar char="●"/>
            </a:pPr>
            <a:r>
              <a:rPr lang="en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Lack of semantic understanding.</a:t>
            </a:r>
            <a:endParaRPr sz="2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Roboto"/>
              <a:buChar char="●"/>
            </a:pPr>
            <a:r>
              <a:rPr lang="en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Centralized control.</a:t>
            </a:r>
            <a:endParaRPr sz="2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Roboto"/>
              <a:buChar char="●"/>
            </a:pPr>
            <a:r>
              <a:rPr lang="en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 Privacy and Security.</a:t>
            </a:r>
            <a:endParaRPr sz="2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Roboto"/>
              <a:buChar char="●"/>
            </a:pPr>
            <a:r>
              <a:rPr lang="en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Integration Issues.</a:t>
            </a:r>
            <a:endParaRPr sz="2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Roboto"/>
              <a:buChar char="●"/>
            </a:pPr>
            <a:r>
              <a:rPr lang="en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Authenticity</a:t>
            </a:r>
            <a:r>
              <a:rPr lang="en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verification</a:t>
            </a:r>
            <a:r>
              <a:rPr lang="en" sz="23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23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Roboto"/>
              <a:buChar char="●"/>
            </a:pPr>
            <a:r>
              <a:rPr lang="en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Lack of interactivity and engagement.</a:t>
            </a:r>
            <a:endParaRPr sz="2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Roboto"/>
              <a:buChar char="●"/>
            </a:pPr>
            <a:r>
              <a:rPr lang="en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Lack of transparancy.</a:t>
            </a:r>
            <a:endParaRPr sz="2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9"/>
          <p:cNvSpPr txBox="1"/>
          <p:nvPr>
            <p:ph type="title"/>
          </p:nvPr>
        </p:nvSpPr>
        <p:spPr>
          <a:xfrm>
            <a:off x="1353375" y="307325"/>
            <a:ext cx="8893200" cy="639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43541"/>
                </a:solidFill>
                <a:latin typeface="Roboto"/>
                <a:ea typeface="Roboto"/>
                <a:cs typeface="Roboto"/>
                <a:sym typeface="Roboto"/>
              </a:rPr>
              <a:t>E- Learning optimization with web3</a:t>
            </a:r>
            <a:endParaRPr b="1" sz="3000">
              <a:solidFill>
                <a:srgbClr val="34354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4" name="Google Shape;254;p29"/>
          <p:cNvSpPr txBox="1"/>
          <p:nvPr>
            <p:ph idx="1" type="subTitle"/>
          </p:nvPr>
        </p:nvSpPr>
        <p:spPr>
          <a:xfrm>
            <a:off x="843000" y="4529350"/>
            <a:ext cx="10012800" cy="596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9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6" name="Google Shape;256;p29"/>
          <p:cNvSpPr txBox="1"/>
          <p:nvPr/>
        </p:nvSpPr>
        <p:spPr>
          <a:xfrm>
            <a:off x="2318900" y="1432450"/>
            <a:ext cx="6779100" cy="3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Decentralisation and data ownership</a:t>
            </a:r>
            <a:endParaRPr sz="2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Semantic Understanding and Personalization</a:t>
            </a:r>
            <a:endParaRPr sz="2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Interoperability and Linked Data</a:t>
            </a:r>
            <a:endParaRPr sz="2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Trust and Integrity of Credentials</a:t>
            </a:r>
            <a:endParaRPr sz="2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Real-Time Collaboration and Immersive Learning</a:t>
            </a:r>
            <a:endParaRPr sz="2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Gamification and Microlearning</a:t>
            </a:r>
            <a:endParaRPr sz="2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 Privacy and Security</a:t>
            </a:r>
            <a:endParaRPr sz="2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0"/>
          <p:cNvSpPr txBox="1"/>
          <p:nvPr>
            <p:ph type="title"/>
          </p:nvPr>
        </p:nvSpPr>
        <p:spPr>
          <a:xfrm>
            <a:off x="644750" y="302900"/>
            <a:ext cx="105519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Decentralization</a:t>
            </a:r>
            <a:endParaRPr sz="5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30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3" name="Google Shape;263;p30"/>
          <p:cNvSpPr txBox="1"/>
          <p:nvPr>
            <p:ph idx="3" type="body"/>
          </p:nvPr>
        </p:nvSpPr>
        <p:spPr>
          <a:xfrm>
            <a:off x="644750" y="2217400"/>
            <a:ext cx="4960800" cy="3118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Char char="●"/>
            </a:pPr>
            <a:r>
              <a:rPr lang="en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 Control</a:t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Char char="●"/>
            </a:pPr>
            <a:r>
              <a:rPr lang="en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Blockchain Technology</a:t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Char char="●"/>
            </a:pPr>
            <a:r>
              <a:rPr lang="en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Peer-to-Peer (P2P) Learning</a:t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Char char="●"/>
            </a:pPr>
            <a:r>
              <a:rPr lang="en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Reduced Dependence on Centralized Authorities</a:t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t/>
            </a:r>
            <a:endParaRPr/>
          </a:p>
        </p:txBody>
      </p:sp>
      <p:pic>
        <p:nvPicPr>
          <p:cNvPr id="264" name="Google Shape;26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2175" y="1766175"/>
            <a:ext cx="5275652" cy="2968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idesMania">
  <a:themeElements>
    <a:clrScheme name="Simple Light">
      <a:dk1>
        <a:srgbClr val="000000"/>
      </a:dk1>
      <a:lt1>
        <a:srgbClr val="9097C1"/>
      </a:lt1>
      <a:dk2>
        <a:srgbClr val="171717"/>
      </a:dk2>
      <a:lt2>
        <a:srgbClr val="EEEEEE"/>
      </a:lt2>
      <a:accent1>
        <a:srgbClr val="E8CCD0"/>
      </a:accent1>
      <a:accent2>
        <a:srgbClr val="E8E3DF"/>
      </a:accent2>
      <a:accent3>
        <a:srgbClr val="ECEEF0"/>
      </a:accent3>
      <a:accent4>
        <a:srgbClr val="AFBFDA"/>
      </a:accent4>
      <a:accent5>
        <a:srgbClr val="DBDCE1"/>
      </a:accent5>
      <a:accent6>
        <a:srgbClr val="D0C6D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