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3" r:id="rId2"/>
    <p:sldId id="266" r:id="rId3"/>
    <p:sldId id="269" r:id="rId4"/>
    <p:sldId id="270" r:id="rId5"/>
    <p:sldId id="271" r:id="rId6"/>
    <p:sldId id="272" r:id="rId7"/>
    <p:sldId id="273" r:id="rId8"/>
    <p:sldId id="285" r:id="rId9"/>
    <p:sldId id="286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8F2F-10DC-449E-A48D-B8C137507FA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B6B4-6899-47DC-B598-8D3921F8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0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16EF7FA5-CD31-B568-DB19-5DC737612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>
            <a:extLst>
              <a:ext uri="{FF2B5EF4-FFF2-40B4-BE49-F238E27FC236}">
                <a16:creationId xmlns:a16="http://schemas.microsoft.com/office/drawing/2014/main" id="{31EDE817-703A-D2F8-E936-B91E31B5A9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16:notes">
            <a:extLst>
              <a:ext uri="{FF2B5EF4-FFF2-40B4-BE49-F238E27FC236}">
                <a16:creationId xmlns:a16="http://schemas.microsoft.com/office/drawing/2014/main" id="{6364ECD0-E8C3-3E5A-C4AE-9AEC301D43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48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8FCC-E589-74E1-9653-6607DADF5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D38D5-A2D4-DE01-4360-206D7465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04B3-A44F-36DB-2146-5C9DAA16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5FFA-4DFD-7F80-A87D-55F9C52E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256C-80C1-FD65-5AE0-70A760A5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F7A2-C6FE-BEAA-0DD9-F5AF90E3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5D36-7EE3-3D4F-DCC7-53DDEAAE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0A9D-2954-CBCE-6F6A-D60DA3A0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6403-4530-08F6-8F54-77BC5E04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21FC-6952-36F3-FC37-953311F8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2BE74-F620-E782-CD97-68A44E14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86E7B-85B8-EFAA-C887-280F44073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12306-41D4-5CB1-6112-2E18C04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9E94-9F98-9ED6-431C-2999DEE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DCF6-839F-9122-6923-22D802A6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2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4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D7CB-307B-6B15-1664-3F3A9422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E6C4-DBC4-8666-C028-F66ADA74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7E9E-3DE1-B65B-28C4-D2F340A2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B892-CAB2-35A1-08B5-960AFCCA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8C9B-F9DE-3F70-5DD4-717AAF65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490F-9046-AFE2-4FCA-F743AAD4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7917-C7A4-1A90-30AC-B888B5F41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D3F9-82E1-FE92-22F6-8338CAA9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8BBD-B790-D390-D995-CAC284B6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1D59-7648-2117-4417-DE0FC751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1E22-BF25-24CF-46DB-7FCAD074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45E6-245E-7613-8CB7-9AA6CAA13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5AC7-9D3B-7B32-F76D-08CBD57B6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AF07-BFEE-1724-E41E-BABF6145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0183-D819-461F-63CA-0364A06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346E2-20B3-8F53-6354-39142C4A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9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48D-4F2C-DB1F-794D-7DBF8827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F24B-B3A5-6BD4-2E92-DE7E9330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6DE75-4E57-77B2-1E6B-87035C8F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FD672-293D-4294-AF6D-106A278BE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4F83E-3816-110F-3AC5-72C85DD51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FF5F0-6769-1E3D-A356-13FBF2C6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56BC9-5085-9082-7F2D-DEE39465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CB133-D66C-7599-6B1F-1E9CD437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9FA-A4CE-8F6F-22BE-10F32BB3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BA32E-1CF1-31A9-84A2-1E669C58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D7DC-5052-0E86-EF42-12F0E7F4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97D67-D6F0-A2B9-ADFF-F97AFE07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8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6F149-16E5-0D88-99A3-E7474DB8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07239-20A6-4B18-772B-734AE11D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E9B22-5968-B17A-6259-9218A15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4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2FB0-55BD-1340-1C36-F4767D29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2106-CF38-69EE-E6BA-E87D3888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4177-8A96-96CB-6C33-954CF6DBA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9EB87-6012-B351-D1F1-75BA1AD1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FEB5D-45D3-491D-8180-EF132DB8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08C90-2F8D-F54E-C6ED-9DA361CB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4381-FE57-D0CD-59E9-C19C0157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EB918-72C5-B652-A79C-D1204CA8B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6E24E-2B0A-A0E2-5BC0-391D8874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4B7E5-89AD-BE67-C525-AC82145D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00C-686B-A57C-95BD-CB7437F6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FD59B-5853-4775-2334-EDC02619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F148A-A680-B8F4-7CA3-BCD2F1BD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2763D-1211-F11B-C0FC-29E7C414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A494-8AA3-29F7-C29B-677ECA091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5E0F2-36ED-4A45-839F-39772DF631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AC6E-A342-A022-D97A-356875B14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DE4B-64D4-8442-9980-BB40B74B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29275-9AC8-4A50-8603-1A029FCD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0E5060A7-0F48-2105-72C6-4C77C32CA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6C0280-0739-D357-0130-3F05421DACDC}"/>
              </a:ext>
            </a:extLst>
          </p:cNvPr>
          <p:cNvSpPr/>
          <p:nvPr/>
        </p:nvSpPr>
        <p:spPr>
          <a:xfrm>
            <a:off x="0" y="-117035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4" name="Google Shape;464;p16">
            <a:extLst>
              <a:ext uri="{FF2B5EF4-FFF2-40B4-BE49-F238E27FC236}">
                <a16:creationId xmlns:a16="http://schemas.microsoft.com/office/drawing/2014/main" id="{45237BFC-7844-A46D-553C-7B5B9D25AE94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93" b="76029"/>
          <a:stretch>
            <a:fillRect/>
          </a:stretch>
        </p:blipFill>
        <p:spPr>
          <a:xfrm>
            <a:off x="1" y="117035"/>
            <a:ext cx="2330452" cy="158778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>
            <a:extLst>
              <a:ext uri="{FF2B5EF4-FFF2-40B4-BE49-F238E27FC236}">
                <a16:creationId xmlns:a16="http://schemas.microsoft.com/office/drawing/2014/main" id="{42602E38-EF75-F6E7-7D06-4A93C65FD59A}"/>
              </a:ext>
            </a:extLst>
          </p:cNvPr>
          <p:cNvSpPr txBox="1"/>
          <p:nvPr/>
        </p:nvSpPr>
        <p:spPr>
          <a:xfrm>
            <a:off x="603801" y="2095907"/>
            <a:ext cx="10984398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23sdcs13A/R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CI/CD and Cloud </a:t>
            </a:r>
            <a:r>
              <a:rPr lang="en-US" sz="3200" b="1" cap="all" dirty="0" err="1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lvl="0" algn="ctr"/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Calibri"/>
              </a:rPr>
              <a:t>Git operations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4000" b="1" cap="all" dirty="0">
              <a:ln/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Dr. suneetha Bulla</a:t>
            </a:r>
            <a:endParaRPr lang="en-US" sz="40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20319F-16D0-EA8B-E860-164F915AA56C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B884B-3AEC-199C-1907-D2BDB006E496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>
            <a:extLst>
              <a:ext uri="{FF2B5EF4-FFF2-40B4-BE49-F238E27FC236}">
                <a16:creationId xmlns:a16="http://schemas.microsoft.com/office/drawing/2014/main" id="{7620CC08-977C-81E5-54F9-0D6C85C4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F1D3EC-E009-0030-6E86-230EC257F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225" y="112642"/>
            <a:ext cx="2353365" cy="11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66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93068-E0CA-87A9-4689-23417BF7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E4CB2AE7-01B3-BC3D-B15C-F10F1F59F7B9}"/>
              </a:ext>
            </a:extLst>
          </p:cNvPr>
          <p:cNvSpPr/>
          <p:nvPr/>
        </p:nvSpPr>
        <p:spPr>
          <a:xfrm>
            <a:off x="3098675" y="2639961"/>
            <a:ext cx="6030576" cy="1069258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lt1"/>
                </a:solidFill>
                <a:cs typeface="Poppins" panose="00000500000000000000" pitchFamily="2" charset="0"/>
              </a:rPr>
              <a:t>Git Actions </a:t>
            </a:r>
            <a:endParaRPr sz="2800" b="1" dirty="0">
              <a:solidFill>
                <a:schemeClr val="lt1"/>
              </a:solidFill>
              <a:cs typeface="Poppins" panose="00000500000000000000" pitchFamily="2" charset="0"/>
              <a:sym typeface="Calibri"/>
            </a:endParaRPr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CB8856F1-2438-97C7-4D6B-1BDED9746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21A7-6B17-F0E2-35A6-D40BE707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6E50-172A-870C-D256-6911A6C0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push </a:t>
            </a:r>
          </a:p>
          <a:p>
            <a:endParaRPr lang="en-US" dirty="0"/>
          </a:p>
          <a:p>
            <a:r>
              <a:rPr lang="en-US" b="1" dirty="0"/>
              <a:t>Branch</a:t>
            </a:r>
          </a:p>
          <a:p>
            <a:endParaRPr lang="en-US" dirty="0"/>
          </a:p>
          <a:p>
            <a:r>
              <a:rPr lang="en-IN" b="1" dirty="0"/>
              <a:t>Merge</a:t>
            </a:r>
          </a:p>
          <a:p>
            <a:endParaRPr lang="en-US" dirty="0"/>
          </a:p>
          <a:p>
            <a:r>
              <a:rPr lang="en-IN" b="1" dirty="0"/>
              <a:t>Pull</a:t>
            </a:r>
          </a:p>
          <a:p>
            <a:endParaRPr lang="en-US" dirty="0"/>
          </a:p>
          <a:p>
            <a:r>
              <a:rPr lang="en-IN" b="1" dirty="0"/>
              <a:t>Clone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88FC12CE-4C27-7CBE-3FB5-3885C284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470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0643-A1B7-2368-E5BA-8A6E7992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F6E0-C953-9998-AD34-75C451C7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Create a React Project in the Local directory (React Project)</a:t>
            </a:r>
          </a:p>
          <a:p>
            <a:pPr lvl="1"/>
            <a:endParaRPr lang="en-US" dirty="0"/>
          </a:p>
          <a:p>
            <a:r>
              <a:rPr lang="en-US" dirty="0"/>
              <a:t>Step2: Create a Repository on GitHub (use same name local directory and remote git repository)</a:t>
            </a:r>
          </a:p>
          <a:p>
            <a:endParaRPr lang="en-US" dirty="0"/>
          </a:p>
          <a:p>
            <a:r>
              <a:rPr lang="en-US" dirty="0"/>
              <a:t>Step3: Redirect Project Directory in the command prompt/</a:t>
            </a:r>
            <a:r>
              <a:rPr lang="en-US" dirty="0" err="1"/>
              <a:t>vscode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4: use basic push commands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374DE0F8-B8BF-8B31-4D16-14BE260E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442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AF7F-40A7-BA26-B04D-B341C8C1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Push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3F29-5860-01D9-4E5F-CCC26484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7" y="1825625"/>
            <a:ext cx="11164528" cy="4351338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                        		  	# Initialize a Git repository</a:t>
            </a:r>
          </a:p>
          <a:p>
            <a:r>
              <a:rPr lang="en-US" dirty="0"/>
              <a:t>git add .                          			# Stage all files</a:t>
            </a:r>
          </a:p>
          <a:p>
            <a:r>
              <a:rPr lang="en-US" dirty="0"/>
              <a:t>git commit -m "Initial commit"      	# Commit the staged files</a:t>
            </a:r>
          </a:p>
          <a:p>
            <a:r>
              <a:rPr lang="en-US" dirty="0"/>
              <a:t>git branch -M main                 		# minimum one branch needed</a:t>
            </a:r>
          </a:p>
          <a:p>
            <a:r>
              <a:rPr lang="en-US" dirty="0"/>
              <a:t>git remote add origin </a:t>
            </a:r>
            <a:r>
              <a:rPr lang="en-US" dirty="0" err="1"/>
              <a:t>repourl</a:t>
            </a:r>
            <a:r>
              <a:rPr lang="en-US" dirty="0"/>
              <a:t> (</a:t>
            </a:r>
            <a:r>
              <a:rPr lang="en-US" dirty="0" err="1"/>
              <a:t>repourl</a:t>
            </a:r>
            <a:r>
              <a:rPr lang="en-US" dirty="0"/>
              <a:t>=https://github.com/your/username/FirstProject.git)</a:t>
            </a:r>
          </a:p>
          <a:p>
            <a:r>
              <a:rPr lang="en-US" dirty="0"/>
              <a:t>git push -u origin main </a:t>
            </a:r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FEB91A73-BCD0-9EE0-54CE-57AB56FA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07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0203-889A-EC3C-2EDE-26120E0B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14B6-95CC-9C20-F0D7-D94ADB67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1983658"/>
          </a:xfrm>
        </p:spPr>
        <p:txBody>
          <a:bodyPr>
            <a:normAutofit/>
          </a:bodyPr>
          <a:lstStyle/>
          <a:p>
            <a:r>
              <a:rPr lang="en-US" dirty="0"/>
              <a:t>git branch is a command used to create, list, rename, or delete branches in Git.</a:t>
            </a:r>
          </a:p>
          <a:p>
            <a:r>
              <a:rPr lang="en-US" dirty="0"/>
              <a:t>Branches are used to isolate development work without affecting the main codebase.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971F4-06B1-877F-EBBC-0B8826A5F556}"/>
              </a:ext>
            </a:extLst>
          </p:cNvPr>
          <p:cNvSpPr txBox="1"/>
          <p:nvPr/>
        </p:nvSpPr>
        <p:spPr>
          <a:xfrm>
            <a:off x="1519084" y="3584901"/>
            <a:ext cx="8937522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git branch			Lists all local branches</a:t>
            </a:r>
          </a:p>
          <a:p>
            <a:pPr marL="0" indent="0">
              <a:buNone/>
            </a:pPr>
            <a:r>
              <a:rPr lang="en-US" sz="2000" dirty="0"/>
              <a:t>git branch &lt;branch-name&gt;	Creates a new branch</a:t>
            </a:r>
          </a:p>
          <a:p>
            <a:pPr marL="0" indent="0">
              <a:buNone/>
            </a:pPr>
            <a:r>
              <a:rPr lang="en-US" sz="2000" dirty="0"/>
              <a:t>git checkout &lt;branch-name&gt;	Switches to the specified branch</a:t>
            </a:r>
          </a:p>
          <a:p>
            <a:pPr marL="0" indent="0">
              <a:buNone/>
            </a:pPr>
            <a:r>
              <a:rPr lang="en-US" sz="2000" dirty="0"/>
              <a:t>git checkout -b &lt;branch-name&gt;	Creates and switches to the new branch</a:t>
            </a:r>
          </a:p>
          <a:p>
            <a:pPr marL="0" indent="0">
              <a:buNone/>
            </a:pPr>
            <a:r>
              <a:rPr lang="en-US" sz="2000" dirty="0"/>
              <a:t>git branch -d &lt;branch-name&gt;	Deletes a local branch (if merged)</a:t>
            </a:r>
          </a:p>
          <a:p>
            <a:pPr marL="0" indent="0">
              <a:buNone/>
            </a:pPr>
            <a:r>
              <a:rPr lang="en-US" sz="2000" dirty="0"/>
              <a:t>git branch -D &lt;branch-name&gt;	Force deletes a branch </a:t>
            </a:r>
          </a:p>
          <a:p>
            <a:pPr marL="0" indent="0">
              <a:buNone/>
            </a:pPr>
            <a:r>
              <a:rPr lang="en-US" sz="2000" dirty="0"/>
              <a:t>git branch -m &lt;new-name&gt;	Renames the current branch</a:t>
            </a:r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08585A72-5C55-3900-2DA8-FF1ABFA47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383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5823-24C1-DD88-2633-71F6698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2732-A72C-EECE-5235-6CE8E8F6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6411861" cy="49608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 merge is a Git command used to combine changes from one branch into another.</a:t>
            </a:r>
          </a:p>
          <a:p>
            <a:r>
              <a:rPr lang="en-US" dirty="0"/>
              <a:t>It is commonly used to integrate a feature branch into the main branch after development is complete.</a:t>
            </a:r>
          </a:p>
          <a:p>
            <a:r>
              <a:rPr lang="en-US" dirty="0"/>
              <a:t>Check Your Branches: </a:t>
            </a:r>
            <a:r>
              <a:rPr lang="en-US" dirty="0">
                <a:solidFill>
                  <a:srgbClr val="FF0000"/>
                </a:solidFill>
              </a:rPr>
              <a:t>git branch</a:t>
            </a:r>
          </a:p>
          <a:p>
            <a:pPr marL="914400" lvl="2" indent="0">
              <a:buNone/>
            </a:pPr>
            <a:r>
              <a:rPr lang="en-US" dirty="0"/>
              <a:t>main</a:t>
            </a:r>
          </a:p>
          <a:p>
            <a:pPr marL="914400" lvl="2" indent="0">
              <a:buNone/>
            </a:pPr>
            <a:r>
              <a:rPr lang="en-US" dirty="0"/>
              <a:t>feature/login</a:t>
            </a:r>
          </a:p>
          <a:p>
            <a:r>
              <a:rPr lang="en-US" dirty="0"/>
              <a:t>Switch to the Branch You Want to Merge Into : </a:t>
            </a:r>
            <a:r>
              <a:rPr lang="en-US" dirty="0">
                <a:solidFill>
                  <a:srgbClr val="FF0000"/>
                </a:solidFill>
              </a:rPr>
              <a:t>git checkout main</a:t>
            </a:r>
          </a:p>
          <a:p>
            <a:r>
              <a:rPr lang="en-US" dirty="0"/>
              <a:t>Merge the Feature Branch: </a:t>
            </a:r>
            <a:r>
              <a:rPr lang="en-US" dirty="0">
                <a:solidFill>
                  <a:srgbClr val="FF0000"/>
                </a:solidFill>
              </a:rPr>
              <a:t>git merge feature/login (Merge branch 'feature/login' into main)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9C50D-09C1-4CA0-E5E7-EECC696F4986}"/>
              </a:ext>
            </a:extLst>
          </p:cNvPr>
          <p:cNvSpPr txBox="1"/>
          <p:nvPr/>
        </p:nvSpPr>
        <p:spPr>
          <a:xfrm>
            <a:off x="7728154" y="1490008"/>
            <a:ext cx="4103739" cy="1938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checkout main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pull origin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merge feature/login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add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commit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push origin main</a:t>
            </a:r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A9CE2276-BBE3-0B10-7BAF-189D0C851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615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153B-8428-B468-1A75-CE6F6B44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968E-5C91-395B-5D4E-D0A4B655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76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Download code to your local machine for editing, testing, or building.</a:t>
            </a:r>
          </a:p>
          <a:p>
            <a:endParaRPr lang="en-US" dirty="0"/>
          </a:p>
          <a:p>
            <a:r>
              <a:rPr lang="en-US" dirty="0"/>
              <a:t>Start collaborating with others on a project.</a:t>
            </a:r>
          </a:p>
          <a:p>
            <a:endParaRPr lang="en-US" dirty="0"/>
          </a:p>
          <a:p>
            <a:r>
              <a:rPr lang="en-US" dirty="0"/>
              <a:t>Fork and clone public repositories to contribute via pull requests.</a:t>
            </a:r>
          </a:p>
          <a:p>
            <a:endParaRPr lang="en-US" dirty="0"/>
          </a:p>
          <a:p>
            <a:pPr lvl="1"/>
            <a:r>
              <a:rPr lang="en-US" dirty="0"/>
              <a:t>Fork : It is a copy of someone else’s repository on </a:t>
            </a:r>
            <a:r>
              <a:rPr lang="en-US" b="1" dirty="0"/>
              <a:t>your GitHub account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Clone: It is a copy of someone else’s repository on </a:t>
            </a:r>
            <a:r>
              <a:rPr lang="en-US" b="1" dirty="0"/>
              <a:t>your Local Directory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git clone https://github.com/username/repository-name.git my-folder</a:t>
            </a:r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9A2C1562-5E34-1309-6AAC-34468D02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665" y="287798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075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0D8B8-F0A4-C9DF-5D5C-7127C59C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176A76FE-2A2E-2D9E-A278-6B4CC9362A7D}"/>
              </a:ext>
            </a:extLst>
          </p:cNvPr>
          <p:cNvSpPr/>
          <p:nvPr/>
        </p:nvSpPr>
        <p:spPr>
          <a:xfrm>
            <a:off x="855406" y="2639960"/>
            <a:ext cx="10648335" cy="1179871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lt1"/>
                </a:solidFill>
                <a:cs typeface="Poppins" panose="00000500000000000000" pitchFamily="2" charset="0"/>
              </a:rPr>
              <a:t>Set up a Git repo with separate branches for frontend and backend and merge into main. </a:t>
            </a:r>
            <a:endParaRPr sz="2800" b="1" dirty="0">
              <a:solidFill>
                <a:schemeClr val="lt1"/>
              </a:solidFill>
              <a:cs typeface="Poppins" panose="00000500000000000000" pitchFamily="2" charset="0"/>
              <a:sym typeface="Calibri"/>
            </a:endParaRPr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6FD1984F-8E5E-D713-C073-910282EE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272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23F8-FF05-962F-625C-495CA3A5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6" y="365125"/>
            <a:ext cx="7197214" cy="1325563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cs typeface="Poppins" panose="00000500000000000000" pitchFamily="2" charset="0"/>
              </a:rPr>
              <a:t>Set up a Git repo with separate branches for frontend and backend and merge into main</a:t>
            </a:r>
            <a:br>
              <a:rPr lang="en-US" sz="3000" b="1" dirty="0">
                <a:cs typeface="Poppins" panose="00000500000000000000" pitchFamily="2" charset="0"/>
                <a:sym typeface="Calibri"/>
              </a:rPr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6174-61FB-32E4-A686-4747CBB0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Step1: Create a remote repository on GitHub and name it </a:t>
            </a:r>
            <a:r>
              <a:rPr lang="en-US" dirty="0" err="1"/>
              <a:t>FullstackProject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Step2: Initialize Git in your </a:t>
            </a:r>
            <a:r>
              <a:rPr lang="en-US" dirty="0" err="1"/>
              <a:t>fullstack</a:t>
            </a:r>
            <a:r>
              <a:rPr lang="en-US" dirty="0"/>
              <a:t> project folder</a:t>
            </a:r>
          </a:p>
          <a:p>
            <a:endParaRPr lang="en-US" dirty="0"/>
          </a:p>
          <a:p>
            <a:r>
              <a:rPr lang="en-US" dirty="0"/>
              <a:t>Step3: Create Frontend Branch and Push frontend code</a:t>
            </a:r>
          </a:p>
          <a:p>
            <a:endParaRPr lang="en-US" dirty="0"/>
          </a:p>
          <a:p>
            <a:r>
              <a:rPr lang="en-US" dirty="0"/>
              <a:t>Step4: Create Backend Branch and Push backend code</a:t>
            </a:r>
          </a:p>
          <a:p>
            <a:endParaRPr lang="en-US" dirty="0"/>
          </a:p>
          <a:p>
            <a:r>
              <a:rPr lang="en-US" dirty="0"/>
              <a:t>Step5: Create Mian branch merge frontend and backend into main</a:t>
            </a:r>
          </a:p>
          <a:p>
            <a:endParaRPr lang="en-US" dirty="0"/>
          </a:p>
          <a:p>
            <a:r>
              <a:rPr lang="en-US" dirty="0"/>
              <a:t>Step6: Clone project into new directory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4D9A4F3F-94C5-5F50-6772-7CB09F96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665" y="287798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32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546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BioRhyme ExtraBold</vt:lpstr>
      <vt:lpstr>Calibri</vt:lpstr>
      <vt:lpstr>Poppins</vt:lpstr>
      <vt:lpstr>Office Theme</vt:lpstr>
      <vt:lpstr>PowerPoint Presentation</vt:lpstr>
      <vt:lpstr>Git Basic Commands</vt:lpstr>
      <vt:lpstr>Git Push</vt:lpstr>
      <vt:lpstr>Git Push basic commands</vt:lpstr>
      <vt:lpstr>Git Branch</vt:lpstr>
      <vt:lpstr>Git Merge</vt:lpstr>
      <vt:lpstr>Git Clone</vt:lpstr>
      <vt:lpstr>PowerPoint Presentation</vt:lpstr>
      <vt:lpstr>Set up a Git repo with separate branches for frontend and backend and merge into main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Suneetha Bulla</dc:creator>
  <cp:lastModifiedBy>Dr Suneetha Bulla</cp:lastModifiedBy>
  <cp:revision>2</cp:revision>
  <dcterms:created xsi:type="dcterms:W3CDTF">2025-07-10T10:40:57Z</dcterms:created>
  <dcterms:modified xsi:type="dcterms:W3CDTF">2025-07-10T10:44:59Z</dcterms:modified>
</cp:coreProperties>
</file>