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1E9"/>
    <a:srgbClr val="131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A525-1AE8-1E7A-79AB-C41A6B43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553998"/>
          </a:xfrm>
        </p:spPr>
        <p:txBody>
          <a:bodyPr/>
          <a:lstStyle/>
          <a:p>
            <a:r>
              <a:rPr lang="en-US" b="1" dirty="0">
                <a:solidFill>
                  <a:srgbClr val="2331E9"/>
                </a:solidFill>
                <a:latin typeface="+mn-lt"/>
                <a:cs typeface="Times New Roman" panose="02020603050405020304" pitchFamily="18" charset="0"/>
              </a:rPr>
              <a:t>A GLIMPSE OF THE ONLINE COMPLAINT REGISTRATION AND</a:t>
            </a:r>
            <a:br>
              <a:rPr lang="en-US" b="1" dirty="0">
                <a:solidFill>
                  <a:srgbClr val="2331E9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331E9"/>
                </a:solidFill>
                <a:latin typeface="+mn-lt"/>
                <a:cs typeface="Times New Roman" panose="02020603050405020304" pitchFamily="18" charset="0"/>
              </a:rPr>
              <a:t> MANAGEMENT SYSTEM</a:t>
            </a:r>
            <a:endParaRPr lang="en-IN" b="1" dirty="0">
              <a:solidFill>
                <a:srgbClr val="2331E9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CE21B-4D6C-4F20-2B40-35F9D7BC9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990600"/>
            <a:ext cx="291952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B0DC9-A84F-CB47-FF3D-E003DE9FA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914400"/>
            <a:ext cx="4038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GLIMPSE OF THE ONLINE COMPLAINT REGISTRATION AND 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Jancy Amirtham</cp:lastModifiedBy>
  <cp:revision>2</cp:revision>
  <dcterms:created xsi:type="dcterms:W3CDTF">2024-10-28T15:11:32Z</dcterms:created>
  <dcterms:modified xsi:type="dcterms:W3CDTF">2024-10-29T14:45:52Z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LastSaved">
    <vt:filetime>2024-10-28T00:00:00Z</vt:filetime>
  </property>
</Properties>
</file>