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RUGanalysis/DRUGSIDEEFFECT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36C270-ABBC-403D-B8A9-D5800ECE9C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DRUG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663D3B-ED2A-4CF6-AE5E-6BF56D2789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8/8/2025 5:38:05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UG SIDE EFFECTS" id="2" name="slide2">
            <a:extLst>
              <a:ext uri="{FF2B5EF4-FFF2-40B4-BE49-F238E27FC236}">
                <a16:creationId xmlns:a16="http://schemas.microsoft.com/office/drawing/2014/main" id="{D3D9DEC6-3642-4B51-8234-0CDF0288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551"/>
            <a:ext cx="12192000" cy="48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2025-08-08T17:38:05Z</dcterms:created>
  <dcterms:modified xsi:type="dcterms:W3CDTF">2025-08-08T17:38:05Z</dcterms:modified>
</cp:coreProperties>
</file>