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66" d="100"/>
          <a:sy n="66" d="100"/>
        </p:scale>
        <p:origin x="1330" y="31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2F9B-A1C7-6B64-8681-AE36929FBC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2AB9B95-36A6-BED8-B836-A64EE81C58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BBE7BAE-361F-8C0F-F78C-7F2514DDB8CC}"/>
              </a:ext>
            </a:extLst>
          </p:cNvPr>
          <p:cNvSpPr>
            <a:spLocks noGrp="1"/>
          </p:cNvSpPr>
          <p:nvPr>
            <p:ph type="dt" sz="half" idx="10"/>
          </p:nvPr>
        </p:nvSpPr>
        <p:spPr/>
        <p:txBody>
          <a:bodyPr/>
          <a:lstStyle/>
          <a:p>
            <a:fld id="{13AF77A1-FBAE-4F67-BD7A-8EF19775F81E}" type="datetimeFigureOut">
              <a:rPr lang="en-IN" smtClean="0"/>
              <a:t>08-08-2025</a:t>
            </a:fld>
            <a:endParaRPr lang="en-IN"/>
          </a:p>
        </p:txBody>
      </p:sp>
      <p:sp>
        <p:nvSpPr>
          <p:cNvPr id="5" name="Footer Placeholder 4">
            <a:extLst>
              <a:ext uri="{FF2B5EF4-FFF2-40B4-BE49-F238E27FC236}">
                <a16:creationId xmlns:a16="http://schemas.microsoft.com/office/drawing/2014/main" id="{91A370D8-1E05-64AC-4D4D-C8AB46213A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74955E-FDDD-FC52-FE34-8EA28F7E22FC}"/>
              </a:ext>
            </a:extLst>
          </p:cNvPr>
          <p:cNvSpPr>
            <a:spLocks noGrp="1"/>
          </p:cNvSpPr>
          <p:nvPr>
            <p:ph type="sldNum" sz="quarter" idx="12"/>
          </p:nvPr>
        </p:nvSpPr>
        <p:spPr/>
        <p:txBody>
          <a:bodyPr/>
          <a:lstStyle/>
          <a:p>
            <a:fld id="{8E0B013B-FA95-4863-B5C3-EFEFC3AA8C67}" type="slidenum">
              <a:rPr lang="en-IN" smtClean="0"/>
              <a:t>‹#›</a:t>
            </a:fld>
            <a:endParaRPr lang="en-IN"/>
          </a:p>
        </p:txBody>
      </p:sp>
    </p:spTree>
    <p:extLst>
      <p:ext uri="{BB962C8B-B14F-4D97-AF65-F5344CB8AC3E}">
        <p14:creationId xmlns:p14="http://schemas.microsoft.com/office/powerpoint/2010/main" val="1403178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3A2A6-EEB1-EFFD-90A5-CD247D69BBB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D5A0D54-8EA9-1546-2F10-B97EF766FC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69F9D5-D1B0-F3BD-F5F8-CCD2691D99F4}"/>
              </a:ext>
            </a:extLst>
          </p:cNvPr>
          <p:cNvSpPr>
            <a:spLocks noGrp="1"/>
          </p:cNvSpPr>
          <p:nvPr>
            <p:ph type="dt" sz="half" idx="10"/>
          </p:nvPr>
        </p:nvSpPr>
        <p:spPr/>
        <p:txBody>
          <a:bodyPr/>
          <a:lstStyle/>
          <a:p>
            <a:fld id="{13AF77A1-FBAE-4F67-BD7A-8EF19775F81E}" type="datetimeFigureOut">
              <a:rPr lang="en-IN" smtClean="0"/>
              <a:t>08-08-2025</a:t>
            </a:fld>
            <a:endParaRPr lang="en-IN"/>
          </a:p>
        </p:txBody>
      </p:sp>
      <p:sp>
        <p:nvSpPr>
          <p:cNvPr id="5" name="Footer Placeholder 4">
            <a:extLst>
              <a:ext uri="{FF2B5EF4-FFF2-40B4-BE49-F238E27FC236}">
                <a16:creationId xmlns:a16="http://schemas.microsoft.com/office/drawing/2014/main" id="{B5887D34-798B-F994-57BA-B5835F2766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24D464-8A23-BA9A-17BA-39CAD7F91AB6}"/>
              </a:ext>
            </a:extLst>
          </p:cNvPr>
          <p:cNvSpPr>
            <a:spLocks noGrp="1"/>
          </p:cNvSpPr>
          <p:nvPr>
            <p:ph type="sldNum" sz="quarter" idx="12"/>
          </p:nvPr>
        </p:nvSpPr>
        <p:spPr/>
        <p:txBody>
          <a:bodyPr/>
          <a:lstStyle/>
          <a:p>
            <a:fld id="{8E0B013B-FA95-4863-B5C3-EFEFC3AA8C67}" type="slidenum">
              <a:rPr lang="en-IN" smtClean="0"/>
              <a:t>‹#›</a:t>
            </a:fld>
            <a:endParaRPr lang="en-IN"/>
          </a:p>
        </p:txBody>
      </p:sp>
    </p:spTree>
    <p:extLst>
      <p:ext uri="{BB962C8B-B14F-4D97-AF65-F5344CB8AC3E}">
        <p14:creationId xmlns:p14="http://schemas.microsoft.com/office/powerpoint/2010/main" val="3300829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625919-5EC3-C762-5996-D371D1C8C6E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1DEB54E-FABE-85A2-5AB8-5D524F0A17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D3F608-FE8C-94C2-B74D-6BD97E929A10}"/>
              </a:ext>
            </a:extLst>
          </p:cNvPr>
          <p:cNvSpPr>
            <a:spLocks noGrp="1"/>
          </p:cNvSpPr>
          <p:nvPr>
            <p:ph type="dt" sz="half" idx="10"/>
          </p:nvPr>
        </p:nvSpPr>
        <p:spPr/>
        <p:txBody>
          <a:bodyPr/>
          <a:lstStyle/>
          <a:p>
            <a:fld id="{13AF77A1-FBAE-4F67-BD7A-8EF19775F81E}" type="datetimeFigureOut">
              <a:rPr lang="en-IN" smtClean="0"/>
              <a:t>08-08-2025</a:t>
            </a:fld>
            <a:endParaRPr lang="en-IN"/>
          </a:p>
        </p:txBody>
      </p:sp>
      <p:sp>
        <p:nvSpPr>
          <p:cNvPr id="5" name="Footer Placeholder 4">
            <a:extLst>
              <a:ext uri="{FF2B5EF4-FFF2-40B4-BE49-F238E27FC236}">
                <a16:creationId xmlns:a16="http://schemas.microsoft.com/office/drawing/2014/main" id="{D66E2B51-9FB4-9EAB-6266-F3539A5CFE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56E19B-396B-9629-82C0-CC2521F53248}"/>
              </a:ext>
            </a:extLst>
          </p:cNvPr>
          <p:cNvSpPr>
            <a:spLocks noGrp="1"/>
          </p:cNvSpPr>
          <p:nvPr>
            <p:ph type="sldNum" sz="quarter" idx="12"/>
          </p:nvPr>
        </p:nvSpPr>
        <p:spPr/>
        <p:txBody>
          <a:bodyPr/>
          <a:lstStyle/>
          <a:p>
            <a:fld id="{8E0B013B-FA95-4863-B5C3-EFEFC3AA8C67}" type="slidenum">
              <a:rPr lang="en-IN" smtClean="0"/>
              <a:t>‹#›</a:t>
            </a:fld>
            <a:endParaRPr lang="en-IN"/>
          </a:p>
        </p:txBody>
      </p:sp>
    </p:spTree>
    <p:extLst>
      <p:ext uri="{BB962C8B-B14F-4D97-AF65-F5344CB8AC3E}">
        <p14:creationId xmlns:p14="http://schemas.microsoft.com/office/powerpoint/2010/main" val="153214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DCF4F-48A3-E9F7-CACA-A4BA93451A4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CF93546-1D19-EEF2-089C-908A8505C88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E32B69-172A-9DD1-39F5-DB12BE4B7E23}"/>
              </a:ext>
            </a:extLst>
          </p:cNvPr>
          <p:cNvSpPr>
            <a:spLocks noGrp="1"/>
          </p:cNvSpPr>
          <p:nvPr>
            <p:ph type="dt" sz="half" idx="10"/>
          </p:nvPr>
        </p:nvSpPr>
        <p:spPr/>
        <p:txBody>
          <a:bodyPr/>
          <a:lstStyle/>
          <a:p>
            <a:fld id="{13AF77A1-FBAE-4F67-BD7A-8EF19775F81E}" type="datetimeFigureOut">
              <a:rPr lang="en-IN" smtClean="0"/>
              <a:t>08-08-2025</a:t>
            </a:fld>
            <a:endParaRPr lang="en-IN"/>
          </a:p>
        </p:txBody>
      </p:sp>
      <p:sp>
        <p:nvSpPr>
          <p:cNvPr id="5" name="Footer Placeholder 4">
            <a:extLst>
              <a:ext uri="{FF2B5EF4-FFF2-40B4-BE49-F238E27FC236}">
                <a16:creationId xmlns:a16="http://schemas.microsoft.com/office/drawing/2014/main" id="{F3AD21FF-702B-DDB2-536B-18CA760C5E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B9BB3E-BCC8-6901-76B4-89CD5FFDBF1F}"/>
              </a:ext>
            </a:extLst>
          </p:cNvPr>
          <p:cNvSpPr>
            <a:spLocks noGrp="1"/>
          </p:cNvSpPr>
          <p:nvPr>
            <p:ph type="sldNum" sz="quarter" idx="12"/>
          </p:nvPr>
        </p:nvSpPr>
        <p:spPr/>
        <p:txBody>
          <a:bodyPr/>
          <a:lstStyle/>
          <a:p>
            <a:fld id="{8E0B013B-FA95-4863-B5C3-EFEFC3AA8C67}" type="slidenum">
              <a:rPr lang="en-IN" smtClean="0"/>
              <a:t>‹#›</a:t>
            </a:fld>
            <a:endParaRPr lang="en-IN"/>
          </a:p>
        </p:txBody>
      </p:sp>
    </p:spTree>
    <p:extLst>
      <p:ext uri="{BB962C8B-B14F-4D97-AF65-F5344CB8AC3E}">
        <p14:creationId xmlns:p14="http://schemas.microsoft.com/office/powerpoint/2010/main" val="2539960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8967A-0D98-24BD-8005-420D6D51F3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08DD29C-08A8-66DA-6D61-60B6451302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1E28CF-19E4-BF9C-5B50-495CFE6A3C66}"/>
              </a:ext>
            </a:extLst>
          </p:cNvPr>
          <p:cNvSpPr>
            <a:spLocks noGrp="1"/>
          </p:cNvSpPr>
          <p:nvPr>
            <p:ph type="dt" sz="half" idx="10"/>
          </p:nvPr>
        </p:nvSpPr>
        <p:spPr/>
        <p:txBody>
          <a:bodyPr/>
          <a:lstStyle/>
          <a:p>
            <a:fld id="{13AF77A1-FBAE-4F67-BD7A-8EF19775F81E}" type="datetimeFigureOut">
              <a:rPr lang="en-IN" smtClean="0"/>
              <a:t>08-08-2025</a:t>
            </a:fld>
            <a:endParaRPr lang="en-IN"/>
          </a:p>
        </p:txBody>
      </p:sp>
      <p:sp>
        <p:nvSpPr>
          <p:cNvPr id="5" name="Footer Placeholder 4">
            <a:extLst>
              <a:ext uri="{FF2B5EF4-FFF2-40B4-BE49-F238E27FC236}">
                <a16:creationId xmlns:a16="http://schemas.microsoft.com/office/drawing/2014/main" id="{7F585A81-072A-271A-8B84-5397941903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BA3B3A-F601-BB45-D9AF-4F4B9D1AF5AC}"/>
              </a:ext>
            </a:extLst>
          </p:cNvPr>
          <p:cNvSpPr>
            <a:spLocks noGrp="1"/>
          </p:cNvSpPr>
          <p:nvPr>
            <p:ph type="sldNum" sz="quarter" idx="12"/>
          </p:nvPr>
        </p:nvSpPr>
        <p:spPr/>
        <p:txBody>
          <a:bodyPr/>
          <a:lstStyle/>
          <a:p>
            <a:fld id="{8E0B013B-FA95-4863-B5C3-EFEFC3AA8C67}" type="slidenum">
              <a:rPr lang="en-IN" smtClean="0"/>
              <a:t>‹#›</a:t>
            </a:fld>
            <a:endParaRPr lang="en-IN"/>
          </a:p>
        </p:txBody>
      </p:sp>
    </p:spTree>
    <p:extLst>
      <p:ext uri="{BB962C8B-B14F-4D97-AF65-F5344CB8AC3E}">
        <p14:creationId xmlns:p14="http://schemas.microsoft.com/office/powerpoint/2010/main" val="2343930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FE256-07EC-749E-0F69-B4151BEFEB6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F9C817-4B3F-DD8E-E0DA-E4A5006CD9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3F28EB4-A022-C55A-CD05-D3C2D72D1CE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BAABA86-4E40-743A-5F09-EDA00D65CADF}"/>
              </a:ext>
            </a:extLst>
          </p:cNvPr>
          <p:cNvSpPr>
            <a:spLocks noGrp="1"/>
          </p:cNvSpPr>
          <p:nvPr>
            <p:ph type="dt" sz="half" idx="10"/>
          </p:nvPr>
        </p:nvSpPr>
        <p:spPr/>
        <p:txBody>
          <a:bodyPr/>
          <a:lstStyle/>
          <a:p>
            <a:fld id="{13AF77A1-FBAE-4F67-BD7A-8EF19775F81E}" type="datetimeFigureOut">
              <a:rPr lang="en-IN" smtClean="0"/>
              <a:t>08-08-2025</a:t>
            </a:fld>
            <a:endParaRPr lang="en-IN"/>
          </a:p>
        </p:txBody>
      </p:sp>
      <p:sp>
        <p:nvSpPr>
          <p:cNvPr id="6" name="Footer Placeholder 5">
            <a:extLst>
              <a:ext uri="{FF2B5EF4-FFF2-40B4-BE49-F238E27FC236}">
                <a16:creationId xmlns:a16="http://schemas.microsoft.com/office/drawing/2014/main" id="{335C99FF-FB23-F490-FF92-84C3EEA27D1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64389B3-4C78-9411-E44B-089A6656B608}"/>
              </a:ext>
            </a:extLst>
          </p:cNvPr>
          <p:cNvSpPr>
            <a:spLocks noGrp="1"/>
          </p:cNvSpPr>
          <p:nvPr>
            <p:ph type="sldNum" sz="quarter" idx="12"/>
          </p:nvPr>
        </p:nvSpPr>
        <p:spPr/>
        <p:txBody>
          <a:bodyPr/>
          <a:lstStyle/>
          <a:p>
            <a:fld id="{8E0B013B-FA95-4863-B5C3-EFEFC3AA8C67}" type="slidenum">
              <a:rPr lang="en-IN" smtClean="0"/>
              <a:t>‹#›</a:t>
            </a:fld>
            <a:endParaRPr lang="en-IN"/>
          </a:p>
        </p:txBody>
      </p:sp>
    </p:spTree>
    <p:extLst>
      <p:ext uri="{BB962C8B-B14F-4D97-AF65-F5344CB8AC3E}">
        <p14:creationId xmlns:p14="http://schemas.microsoft.com/office/powerpoint/2010/main" val="2511065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686BC-4A23-AC29-C805-217F08E4A2C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72B944A-0330-8080-2CDC-B048DA89DB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B4DA618-D66E-70EA-E1FF-7E83E54FE78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2C6A787-40A3-D585-6246-45E388CD00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1A30B5E-1E7D-2609-FBBC-0EBFE864EF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41D3CC4-E67C-FD6C-7F36-CA57BE8FA170}"/>
              </a:ext>
            </a:extLst>
          </p:cNvPr>
          <p:cNvSpPr>
            <a:spLocks noGrp="1"/>
          </p:cNvSpPr>
          <p:nvPr>
            <p:ph type="dt" sz="half" idx="10"/>
          </p:nvPr>
        </p:nvSpPr>
        <p:spPr/>
        <p:txBody>
          <a:bodyPr/>
          <a:lstStyle/>
          <a:p>
            <a:fld id="{13AF77A1-FBAE-4F67-BD7A-8EF19775F81E}" type="datetimeFigureOut">
              <a:rPr lang="en-IN" smtClean="0"/>
              <a:t>08-08-2025</a:t>
            </a:fld>
            <a:endParaRPr lang="en-IN"/>
          </a:p>
        </p:txBody>
      </p:sp>
      <p:sp>
        <p:nvSpPr>
          <p:cNvPr id="8" name="Footer Placeholder 7">
            <a:extLst>
              <a:ext uri="{FF2B5EF4-FFF2-40B4-BE49-F238E27FC236}">
                <a16:creationId xmlns:a16="http://schemas.microsoft.com/office/drawing/2014/main" id="{29F28EE6-E929-48E4-97AE-6EFF7E78121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4719170-2209-EF3C-B7C4-EF7246646B0F}"/>
              </a:ext>
            </a:extLst>
          </p:cNvPr>
          <p:cNvSpPr>
            <a:spLocks noGrp="1"/>
          </p:cNvSpPr>
          <p:nvPr>
            <p:ph type="sldNum" sz="quarter" idx="12"/>
          </p:nvPr>
        </p:nvSpPr>
        <p:spPr/>
        <p:txBody>
          <a:bodyPr/>
          <a:lstStyle/>
          <a:p>
            <a:fld id="{8E0B013B-FA95-4863-B5C3-EFEFC3AA8C67}" type="slidenum">
              <a:rPr lang="en-IN" smtClean="0"/>
              <a:t>‹#›</a:t>
            </a:fld>
            <a:endParaRPr lang="en-IN"/>
          </a:p>
        </p:txBody>
      </p:sp>
    </p:spTree>
    <p:extLst>
      <p:ext uri="{BB962C8B-B14F-4D97-AF65-F5344CB8AC3E}">
        <p14:creationId xmlns:p14="http://schemas.microsoft.com/office/powerpoint/2010/main" val="4288349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85966-3A1E-9C9A-7366-14E87A51441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E4D257F-C1B3-A49C-088F-701661AAE06D}"/>
              </a:ext>
            </a:extLst>
          </p:cNvPr>
          <p:cNvSpPr>
            <a:spLocks noGrp="1"/>
          </p:cNvSpPr>
          <p:nvPr>
            <p:ph type="dt" sz="half" idx="10"/>
          </p:nvPr>
        </p:nvSpPr>
        <p:spPr/>
        <p:txBody>
          <a:bodyPr/>
          <a:lstStyle/>
          <a:p>
            <a:fld id="{13AF77A1-FBAE-4F67-BD7A-8EF19775F81E}" type="datetimeFigureOut">
              <a:rPr lang="en-IN" smtClean="0"/>
              <a:t>08-08-2025</a:t>
            </a:fld>
            <a:endParaRPr lang="en-IN"/>
          </a:p>
        </p:txBody>
      </p:sp>
      <p:sp>
        <p:nvSpPr>
          <p:cNvPr id="4" name="Footer Placeholder 3">
            <a:extLst>
              <a:ext uri="{FF2B5EF4-FFF2-40B4-BE49-F238E27FC236}">
                <a16:creationId xmlns:a16="http://schemas.microsoft.com/office/drawing/2014/main" id="{8AE377F6-D3B3-8871-F5FE-F2AD02FA9BF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9F05FE3-9020-4C34-FE3E-A1E5C8892FFC}"/>
              </a:ext>
            </a:extLst>
          </p:cNvPr>
          <p:cNvSpPr>
            <a:spLocks noGrp="1"/>
          </p:cNvSpPr>
          <p:nvPr>
            <p:ph type="sldNum" sz="quarter" idx="12"/>
          </p:nvPr>
        </p:nvSpPr>
        <p:spPr/>
        <p:txBody>
          <a:bodyPr/>
          <a:lstStyle/>
          <a:p>
            <a:fld id="{8E0B013B-FA95-4863-B5C3-EFEFC3AA8C67}" type="slidenum">
              <a:rPr lang="en-IN" smtClean="0"/>
              <a:t>‹#›</a:t>
            </a:fld>
            <a:endParaRPr lang="en-IN"/>
          </a:p>
        </p:txBody>
      </p:sp>
    </p:spTree>
    <p:extLst>
      <p:ext uri="{BB962C8B-B14F-4D97-AF65-F5344CB8AC3E}">
        <p14:creationId xmlns:p14="http://schemas.microsoft.com/office/powerpoint/2010/main" val="2568116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D70B5E-57DE-B846-7CC3-01F41164DCF8}"/>
              </a:ext>
            </a:extLst>
          </p:cNvPr>
          <p:cNvSpPr>
            <a:spLocks noGrp="1"/>
          </p:cNvSpPr>
          <p:nvPr>
            <p:ph type="dt" sz="half" idx="10"/>
          </p:nvPr>
        </p:nvSpPr>
        <p:spPr/>
        <p:txBody>
          <a:bodyPr/>
          <a:lstStyle/>
          <a:p>
            <a:fld id="{13AF77A1-FBAE-4F67-BD7A-8EF19775F81E}" type="datetimeFigureOut">
              <a:rPr lang="en-IN" smtClean="0"/>
              <a:t>08-08-2025</a:t>
            </a:fld>
            <a:endParaRPr lang="en-IN"/>
          </a:p>
        </p:txBody>
      </p:sp>
      <p:sp>
        <p:nvSpPr>
          <p:cNvPr id="3" name="Footer Placeholder 2">
            <a:extLst>
              <a:ext uri="{FF2B5EF4-FFF2-40B4-BE49-F238E27FC236}">
                <a16:creationId xmlns:a16="http://schemas.microsoft.com/office/drawing/2014/main" id="{680F7CDF-5C5A-A805-E676-5C96340C704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542D0D1-C150-4DEE-78D1-492301BA927F}"/>
              </a:ext>
            </a:extLst>
          </p:cNvPr>
          <p:cNvSpPr>
            <a:spLocks noGrp="1"/>
          </p:cNvSpPr>
          <p:nvPr>
            <p:ph type="sldNum" sz="quarter" idx="12"/>
          </p:nvPr>
        </p:nvSpPr>
        <p:spPr/>
        <p:txBody>
          <a:bodyPr/>
          <a:lstStyle/>
          <a:p>
            <a:fld id="{8E0B013B-FA95-4863-B5C3-EFEFC3AA8C67}" type="slidenum">
              <a:rPr lang="en-IN" smtClean="0"/>
              <a:t>‹#›</a:t>
            </a:fld>
            <a:endParaRPr lang="en-IN"/>
          </a:p>
        </p:txBody>
      </p:sp>
    </p:spTree>
    <p:extLst>
      <p:ext uri="{BB962C8B-B14F-4D97-AF65-F5344CB8AC3E}">
        <p14:creationId xmlns:p14="http://schemas.microsoft.com/office/powerpoint/2010/main" val="3368020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F7AAC-1F23-B3B0-FBB3-C9FB66CE8D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A891D69-CE2B-0D71-A28A-EB38907208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210C140-B8C5-9A9F-0820-BBADD88E7B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5EBC16-5141-B4DA-69D8-5E0B1658B8BC}"/>
              </a:ext>
            </a:extLst>
          </p:cNvPr>
          <p:cNvSpPr>
            <a:spLocks noGrp="1"/>
          </p:cNvSpPr>
          <p:nvPr>
            <p:ph type="dt" sz="half" idx="10"/>
          </p:nvPr>
        </p:nvSpPr>
        <p:spPr/>
        <p:txBody>
          <a:bodyPr/>
          <a:lstStyle/>
          <a:p>
            <a:fld id="{13AF77A1-FBAE-4F67-BD7A-8EF19775F81E}" type="datetimeFigureOut">
              <a:rPr lang="en-IN" smtClean="0"/>
              <a:t>08-08-2025</a:t>
            </a:fld>
            <a:endParaRPr lang="en-IN"/>
          </a:p>
        </p:txBody>
      </p:sp>
      <p:sp>
        <p:nvSpPr>
          <p:cNvPr id="6" name="Footer Placeholder 5">
            <a:extLst>
              <a:ext uri="{FF2B5EF4-FFF2-40B4-BE49-F238E27FC236}">
                <a16:creationId xmlns:a16="http://schemas.microsoft.com/office/drawing/2014/main" id="{F9713742-052D-85D7-4A78-5AB636B8B0C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CA0C1F9-8318-F7B4-24E8-A103A09B5D14}"/>
              </a:ext>
            </a:extLst>
          </p:cNvPr>
          <p:cNvSpPr>
            <a:spLocks noGrp="1"/>
          </p:cNvSpPr>
          <p:nvPr>
            <p:ph type="sldNum" sz="quarter" idx="12"/>
          </p:nvPr>
        </p:nvSpPr>
        <p:spPr/>
        <p:txBody>
          <a:bodyPr/>
          <a:lstStyle/>
          <a:p>
            <a:fld id="{8E0B013B-FA95-4863-B5C3-EFEFC3AA8C67}" type="slidenum">
              <a:rPr lang="en-IN" smtClean="0"/>
              <a:t>‹#›</a:t>
            </a:fld>
            <a:endParaRPr lang="en-IN"/>
          </a:p>
        </p:txBody>
      </p:sp>
    </p:spTree>
    <p:extLst>
      <p:ext uri="{BB962C8B-B14F-4D97-AF65-F5344CB8AC3E}">
        <p14:creationId xmlns:p14="http://schemas.microsoft.com/office/powerpoint/2010/main" val="2913599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CD8E1-4109-006B-D86A-63C7B99E49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0AD127F-1777-DF84-0275-ED5473A9E3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973ADF6-E5F7-812C-1324-6538D9F273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D22AC7-1B7F-C786-94EA-CED8D263BBAE}"/>
              </a:ext>
            </a:extLst>
          </p:cNvPr>
          <p:cNvSpPr>
            <a:spLocks noGrp="1"/>
          </p:cNvSpPr>
          <p:nvPr>
            <p:ph type="dt" sz="half" idx="10"/>
          </p:nvPr>
        </p:nvSpPr>
        <p:spPr/>
        <p:txBody>
          <a:bodyPr/>
          <a:lstStyle/>
          <a:p>
            <a:fld id="{13AF77A1-FBAE-4F67-BD7A-8EF19775F81E}" type="datetimeFigureOut">
              <a:rPr lang="en-IN" smtClean="0"/>
              <a:t>08-08-2025</a:t>
            </a:fld>
            <a:endParaRPr lang="en-IN"/>
          </a:p>
        </p:txBody>
      </p:sp>
      <p:sp>
        <p:nvSpPr>
          <p:cNvPr id="6" name="Footer Placeholder 5">
            <a:extLst>
              <a:ext uri="{FF2B5EF4-FFF2-40B4-BE49-F238E27FC236}">
                <a16:creationId xmlns:a16="http://schemas.microsoft.com/office/drawing/2014/main" id="{72CADEE5-0FFB-DCBD-C4E5-754637A841A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E34AA9D-057F-58DD-623C-6EE9376DAEBD}"/>
              </a:ext>
            </a:extLst>
          </p:cNvPr>
          <p:cNvSpPr>
            <a:spLocks noGrp="1"/>
          </p:cNvSpPr>
          <p:nvPr>
            <p:ph type="sldNum" sz="quarter" idx="12"/>
          </p:nvPr>
        </p:nvSpPr>
        <p:spPr/>
        <p:txBody>
          <a:bodyPr/>
          <a:lstStyle/>
          <a:p>
            <a:fld id="{8E0B013B-FA95-4863-B5C3-EFEFC3AA8C67}" type="slidenum">
              <a:rPr lang="en-IN" smtClean="0"/>
              <a:t>‹#›</a:t>
            </a:fld>
            <a:endParaRPr lang="en-IN"/>
          </a:p>
        </p:txBody>
      </p:sp>
    </p:spTree>
    <p:extLst>
      <p:ext uri="{BB962C8B-B14F-4D97-AF65-F5344CB8AC3E}">
        <p14:creationId xmlns:p14="http://schemas.microsoft.com/office/powerpoint/2010/main" val="4239027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62528A-E8BA-4015-441C-573A3D88E2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D712D5C-152F-463F-A71A-8FF25D8F01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073C61-58DD-B480-0AA8-642261C9BF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AF77A1-FBAE-4F67-BD7A-8EF19775F81E}" type="datetimeFigureOut">
              <a:rPr lang="en-IN" smtClean="0"/>
              <a:t>08-08-2025</a:t>
            </a:fld>
            <a:endParaRPr lang="en-IN"/>
          </a:p>
        </p:txBody>
      </p:sp>
      <p:sp>
        <p:nvSpPr>
          <p:cNvPr id="5" name="Footer Placeholder 4">
            <a:extLst>
              <a:ext uri="{FF2B5EF4-FFF2-40B4-BE49-F238E27FC236}">
                <a16:creationId xmlns:a16="http://schemas.microsoft.com/office/drawing/2014/main" id="{1CF41246-0317-627A-56CA-22D97E872C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ED09B55-7529-F91D-2D2F-D8A84B399F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0B013B-FA95-4863-B5C3-EFEFC3AA8C67}" type="slidenum">
              <a:rPr lang="en-IN" smtClean="0"/>
              <a:t>‹#›</a:t>
            </a:fld>
            <a:endParaRPr lang="en-IN"/>
          </a:p>
        </p:txBody>
      </p:sp>
    </p:spTree>
    <p:extLst>
      <p:ext uri="{BB962C8B-B14F-4D97-AF65-F5344CB8AC3E}">
        <p14:creationId xmlns:p14="http://schemas.microsoft.com/office/powerpoint/2010/main" val="35689356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49EE455-39A7-239C-F69A-C537FC054FE4}"/>
              </a:ext>
            </a:extLst>
          </p:cNvPr>
          <p:cNvSpPr>
            <a:spLocks noGrp="1"/>
          </p:cNvSpPr>
          <p:nvPr>
            <p:ph type="subTitle" idx="1"/>
          </p:nvPr>
        </p:nvSpPr>
        <p:spPr>
          <a:xfrm>
            <a:off x="1851203" y="988773"/>
            <a:ext cx="8489594" cy="4358731"/>
          </a:xfrm>
        </p:spPr>
        <p:txBody>
          <a:bodyPr>
            <a:normAutofit/>
          </a:bodyPr>
          <a:lstStyle/>
          <a:p>
            <a:r>
              <a:rPr lang="en-US" sz="2800" b="1" dirty="0"/>
              <a:t>Data Analyst Internship Project Report </a:t>
            </a:r>
          </a:p>
          <a:p>
            <a:r>
              <a:rPr lang="en-US" sz="2800" b="1" dirty="0"/>
              <a:t>Drug Side Effects Analysis </a:t>
            </a:r>
          </a:p>
          <a:p>
            <a:r>
              <a:rPr lang="en-US" sz="2800" b="1" dirty="0"/>
              <a:t>Prepared by</a:t>
            </a:r>
            <a:r>
              <a:rPr lang="en-US" sz="2800" dirty="0"/>
              <a:t>: Sri Tharun Kollu </a:t>
            </a:r>
          </a:p>
          <a:p>
            <a:r>
              <a:rPr lang="en-US" sz="2800" b="1" dirty="0"/>
              <a:t>Company</a:t>
            </a:r>
            <a:r>
              <a:rPr lang="en-US" sz="2800" dirty="0"/>
              <a:t>: Unified Mentor </a:t>
            </a:r>
          </a:p>
          <a:p>
            <a:r>
              <a:rPr lang="en-US" sz="2800" b="1" dirty="0"/>
              <a:t>Internship Duration</a:t>
            </a:r>
            <a:r>
              <a:rPr lang="en-US" sz="2800" dirty="0"/>
              <a:t>: May 15, 2025 – June 05, 2025 </a:t>
            </a:r>
            <a:endParaRPr lang="en-IN" sz="2800" dirty="0"/>
          </a:p>
        </p:txBody>
      </p:sp>
    </p:spTree>
    <p:extLst>
      <p:ext uri="{BB962C8B-B14F-4D97-AF65-F5344CB8AC3E}">
        <p14:creationId xmlns:p14="http://schemas.microsoft.com/office/powerpoint/2010/main" val="19690413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975FC80-995B-4F1D-4005-F9BE709DBDED}"/>
              </a:ext>
            </a:extLst>
          </p:cNvPr>
          <p:cNvPicPr>
            <a:picLocks noGrp="1" noChangeAspect="1"/>
          </p:cNvPicPr>
          <p:nvPr>
            <p:ph idx="1"/>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854402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DF719E4-0371-F4D2-5F20-341354FD33D2}"/>
              </a:ext>
            </a:extLst>
          </p:cNvPr>
          <p:cNvPicPr>
            <a:picLocks noGrp="1" noChangeAspect="1"/>
          </p:cNvPicPr>
          <p:nvPr>
            <p:ph idx="1"/>
          </p:nvPr>
        </p:nvPicPr>
        <p:blipFill>
          <a:blip r:embed="rId2"/>
          <a:stretch>
            <a:fillRect/>
          </a:stretch>
        </p:blipFill>
        <p:spPr>
          <a:xfrm>
            <a:off x="5946635" y="3461751"/>
            <a:ext cx="298730" cy="1079086"/>
          </a:xfrm>
          <a:prstGeom prst="rect">
            <a:avLst/>
          </a:prstGeom>
        </p:spPr>
      </p:pic>
      <p:pic>
        <p:nvPicPr>
          <p:cNvPr id="5" name="Picture 4">
            <a:extLst>
              <a:ext uri="{FF2B5EF4-FFF2-40B4-BE49-F238E27FC236}">
                <a16:creationId xmlns:a16="http://schemas.microsoft.com/office/drawing/2014/main" id="{9A45C724-D87A-1634-7E30-0A64E911AC3D}"/>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33251247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5672DBE-647E-05AD-0845-7E2D72C416C8}"/>
              </a:ext>
            </a:extLst>
          </p:cNvPr>
          <p:cNvPicPr>
            <a:picLocks noGrp="1" noChangeAspect="1"/>
          </p:cNvPicPr>
          <p:nvPr>
            <p:ph idx="1"/>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0648313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B219FD7-2408-C37D-8B4D-3376E739BDF7}"/>
              </a:ext>
            </a:extLst>
          </p:cNvPr>
          <p:cNvPicPr>
            <a:picLocks noGrp="1" noChangeAspect="1"/>
          </p:cNvPicPr>
          <p:nvPr>
            <p:ph idx="1"/>
          </p:nvPr>
        </p:nvPicPr>
        <p:blipFill>
          <a:blip r:embed="rId2"/>
          <a:stretch>
            <a:fillRect/>
          </a:stretch>
        </p:blipFill>
        <p:spPr>
          <a:xfrm>
            <a:off x="5971021" y="3403834"/>
            <a:ext cx="249958" cy="1194920"/>
          </a:xfrm>
          <a:prstGeom prst="rect">
            <a:avLst/>
          </a:prstGeom>
        </p:spPr>
      </p:pic>
      <p:pic>
        <p:nvPicPr>
          <p:cNvPr id="5" name="Picture 4">
            <a:extLst>
              <a:ext uri="{FF2B5EF4-FFF2-40B4-BE49-F238E27FC236}">
                <a16:creationId xmlns:a16="http://schemas.microsoft.com/office/drawing/2014/main" id="{4760420B-A463-A74E-C708-BB725695C656}"/>
              </a:ext>
            </a:extLst>
          </p:cNvPr>
          <p:cNvPicPr>
            <a:picLocks noChangeAspect="1"/>
          </p:cNvPicPr>
          <p:nvPr/>
        </p:nvPicPr>
        <p:blipFill>
          <a:blip r:embed="rId3"/>
          <a:stretch>
            <a:fillRect/>
          </a:stretch>
        </p:blipFill>
        <p:spPr>
          <a:xfrm>
            <a:off x="11575" y="0"/>
            <a:ext cx="12192000" cy="6858000"/>
          </a:xfrm>
          <a:prstGeom prst="rect">
            <a:avLst/>
          </a:prstGeom>
        </p:spPr>
      </p:pic>
    </p:spTree>
    <p:extLst>
      <p:ext uri="{BB962C8B-B14F-4D97-AF65-F5344CB8AC3E}">
        <p14:creationId xmlns:p14="http://schemas.microsoft.com/office/powerpoint/2010/main" val="274402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0C9037-7EFA-630F-3D03-97A8559F38DD}"/>
            </a:ext>
          </a:extLst>
        </p:cNvPr>
        <p:cNvGrpSpPr/>
        <p:nvPr/>
      </p:nvGrpSpPr>
      <p:grpSpPr>
        <a:xfrm>
          <a:off x="0" y="0"/>
          <a:ext cx="0" cy="0"/>
          <a:chOff x="0" y="0"/>
          <a:chExt cx="0" cy="0"/>
        </a:xfrm>
      </p:grpSpPr>
      <p:pic>
        <p:nvPicPr>
          <p:cNvPr id="2" name="Content Placeholder 1">
            <a:extLst>
              <a:ext uri="{FF2B5EF4-FFF2-40B4-BE49-F238E27FC236}">
                <a16:creationId xmlns:a16="http://schemas.microsoft.com/office/drawing/2014/main" id="{D34B76D7-79FE-08C0-563D-F3D32EF4DD61}"/>
              </a:ext>
            </a:extLst>
          </p:cNvPr>
          <p:cNvPicPr>
            <a:picLocks noGrp="1" noChangeAspect="1"/>
          </p:cNvPicPr>
          <p:nvPr>
            <p:ph idx="1"/>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559851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5B51EF-3FE6-04B3-AA2D-8BA9896DA6E5}"/>
              </a:ext>
            </a:extLst>
          </p:cNvPr>
          <p:cNvSpPr>
            <a:spLocks noGrp="1"/>
          </p:cNvSpPr>
          <p:nvPr>
            <p:ph idx="1"/>
          </p:nvPr>
        </p:nvSpPr>
        <p:spPr>
          <a:xfrm>
            <a:off x="412955" y="442452"/>
            <a:ext cx="10940845" cy="5734511"/>
          </a:xfrm>
        </p:spPr>
        <p:txBody>
          <a:bodyPr>
            <a:normAutofit fontScale="77500" lnSpcReduction="20000"/>
          </a:bodyPr>
          <a:lstStyle/>
          <a:p>
            <a:pPr marL="0" indent="0">
              <a:buNone/>
            </a:pPr>
            <a:r>
              <a:rPr lang="en-US" b="1" dirty="0"/>
              <a:t>Executive Summary </a:t>
            </a:r>
            <a:r>
              <a:rPr lang="en-US" dirty="0"/>
              <a:t>- During my internship at Unified Mentor, I worked on a project focused on analyzing and visualizing data related to drug side effects. The goal was to provide actionable insights that could help medical professionals better understand both the positive and negative impacts of various drugs. Through exploratory data analysis (EDA), visualization, and interactive dashboard creation, I identified key trends in drug ratings, medical conditions, and patient feedback. The findings offer valuable guidance for healthcare decision-making and patient safety. </a:t>
            </a:r>
          </a:p>
          <a:p>
            <a:pPr marL="0" indent="0">
              <a:buNone/>
            </a:pPr>
            <a:r>
              <a:rPr lang="en-US" b="1" dirty="0"/>
              <a:t>Company Overview </a:t>
            </a:r>
            <a:r>
              <a:rPr lang="en-US" dirty="0"/>
              <a:t>- Unified Mentor is a professional training and mentorship organization that provides industry-driven projects to help learners gain practical skills. The project simulated a real-world healthcare analytics scenario using an authentic dataset, enabling me to apply data analysis tools in a business context. </a:t>
            </a:r>
          </a:p>
          <a:p>
            <a:pPr marL="0" indent="0">
              <a:buNone/>
            </a:pPr>
            <a:r>
              <a:rPr lang="en-US" b="1" dirty="0"/>
              <a:t>Project Objective </a:t>
            </a:r>
            <a:r>
              <a:rPr lang="en-US" dirty="0"/>
              <a:t>- To analyze a dataset of drug reviews and ratings to uncover patterns, identify high-performing and low-performing drugs, and highlight potential side effects. The analysis aimed to assist medical experts in evaluating drug effectiveness and safety. </a:t>
            </a:r>
          </a:p>
          <a:p>
            <a:pPr marL="0" indent="0">
              <a:buNone/>
            </a:pPr>
            <a:r>
              <a:rPr lang="en-US" b="1" dirty="0"/>
              <a:t>Data Overview </a:t>
            </a:r>
            <a:r>
              <a:rPr lang="en-US" dirty="0"/>
              <a:t>- Source: Unified Mentor datasets Key Variables: Drug Name, Medical Condition, Rating, Reviews Data Size: Multiple records covering various drugs and conditions Challenges in Data: Missing values, inconsistent formatting, and messy text in reviews </a:t>
            </a:r>
          </a:p>
          <a:p>
            <a:pPr marL="0" indent="0">
              <a:buNone/>
            </a:pPr>
            <a:r>
              <a:rPr lang="en-US" b="1" dirty="0"/>
              <a:t>Tools &amp; Technologies Used </a:t>
            </a:r>
            <a:r>
              <a:rPr lang="en-US" dirty="0"/>
              <a:t>- Python Libraries: NumPy, Pandas, Matplotlib, Seaborn Data Visualization Tool: Tableau Analysis Environment: Google </a:t>
            </a:r>
            <a:r>
              <a:rPr lang="en-US" dirty="0" err="1"/>
              <a:t>Colab</a:t>
            </a:r>
            <a:endParaRPr lang="en-IN" dirty="0"/>
          </a:p>
        </p:txBody>
      </p:sp>
    </p:spTree>
    <p:extLst>
      <p:ext uri="{BB962C8B-B14F-4D97-AF65-F5344CB8AC3E}">
        <p14:creationId xmlns:p14="http://schemas.microsoft.com/office/powerpoint/2010/main" val="1707086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99576A-13C3-AA45-303D-11B9CEE6EAA0}"/>
              </a:ext>
            </a:extLst>
          </p:cNvPr>
          <p:cNvSpPr>
            <a:spLocks noGrp="1"/>
          </p:cNvSpPr>
          <p:nvPr>
            <p:ph idx="1"/>
          </p:nvPr>
        </p:nvSpPr>
        <p:spPr>
          <a:xfrm>
            <a:off x="424016" y="399946"/>
            <a:ext cx="11343968" cy="5243769"/>
          </a:xfrm>
        </p:spPr>
        <p:txBody>
          <a:bodyPr>
            <a:normAutofit/>
          </a:bodyPr>
          <a:lstStyle/>
          <a:p>
            <a:pPr marL="0" indent="0">
              <a:buNone/>
            </a:pPr>
            <a:r>
              <a:rPr lang="en-US" sz="2200" b="1" dirty="0"/>
              <a:t>Methodology </a:t>
            </a:r>
          </a:p>
          <a:p>
            <a:pPr marL="0" indent="0">
              <a:buNone/>
            </a:pPr>
            <a:r>
              <a:rPr lang="en-US" sz="2200" dirty="0"/>
              <a:t>1.Data Cleaning – Handled missing values, removed irrelevant entries, and standardized text fields </a:t>
            </a:r>
          </a:p>
          <a:p>
            <a:pPr marL="0" indent="0">
              <a:buNone/>
            </a:pPr>
            <a:r>
              <a:rPr lang="en-US" sz="2200" dirty="0"/>
              <a:t>2. EDA – Summary statistics, distributions, outlier detection </a:t>
            </a:r>
          </a:p>
          <a:p>
            <a:pPr marL="0" indent="0">
              <a:buNone/>
            </a:pPr>
            <a:r>
              <a:rPr lang="en-US" sz="2200" dirty="0"/>
              <a:t>3. Visualization Created Python visualizations and an interactive Tableau dashboard </a:t>
            </a:r>
          </a:p>
          <a:p>
            <a:pPr marL="0" indent="0">
              <a:buNone/>
            </a:pPr>
            <a:r>
              <a:rPr lang="en-US" sz="2200" dirty="0"/>
              <a:t>4. Insights Generation – Extracted patterns to support healthcare decision-making </a:t>
            </a:r>
          </a:p>
          <a:p>
            <a:pPr marL="0" indent="0">
              <a:buNone/>
            </a:pPr>
            <a:r>
              <a:rPr lang="en-US" sz="2200" b="1" dirty="0"/>
              <a:t>Key Insights -</a:t>
            </a:r>
            <a:r>
              <a:rPr lang="en-US" sz="2200" dirty="0"/>
              <a:t> Top Drugs by Rating – Identified medications with the highest average ratings - Top Medical Conditions by Number of Drugs – Highlighted health issues with the widest range of drug options - Rating vs. Activity – Explored correlation between drug effectiveness and activity levels - Average Rating by Medical Condition – Ranked treatments for specific illnesses - Drug Popularity by Reviews – Measured engagement and feedback volume </a:t>
            </a:r>
          </a:p>
          <a:p>
            <a:pPr marL="0" indent="0">
              <a:buNone/>
            </a:pPr>
            <a:r>
              <a:rPr lang="en-US" sz="2200" b="1" dirty="0"/>
              <a:t>Results &amp; Business Impact  - </a:t>
            </a:r>
            <a:r>
              <a:rPr lang="en-US" sz="2200" dirty="0"/>
              <a:t>The analysis enables medical experts to assess drug effectiveness and safety before prescribing, helps pharmaceutical companies identify improvement areas based on patient feedback, and supports patients in making informed treatment decisions.</a:t>
            </a:r>
          </a:p>
        </p:txBody>
      </p:sp>
    </p:spTree>
    <p:extLst>
      <p:ext uri="{BB962C8B-B14F-4D97-AF65-F5344CB8AC3E}">
        <p14:creationId xmlns:p14="http://schemas.microsoft.com/office/powerpoint/2010/main" val="887354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9D57C9-F76A-CDBD-A60D-850F30E6B420}"/>
              </a:ext>
            </a:extLst>
          </p:cNvPr>
          <p:cNvSpPr>
            <a:spLocks noGrp="1"/>
          </p:cNvSpPr>
          <p:nvPr>
            <p:ph idx="1"/>
          </p:nvPr>
        </p:nvSpPr>
        <p:spPr>
          <a:xfrm>
            <a:off x="385916" y="527765"/>
            <a:ext cx="11658600" cy="6246661"/>
          </a:xfrm>
        </p:spPr>
        <p:txBody>
          <a:bodyPr>
            <a:normAutofit/>
          </a:bodyPr>
          <a:lstStyle/>
          <a:p>
            <a:pPr marL="0" indent="0">
              <a:buNone/>
            </a:pPr>
            <a:r>
              <a:rPr lang="en-US" sz="2200" b="1" dirty="0"/>
              <a:t>Challenges Faced -</a:t>
            </a:r>
            <a:r>
              <a:rPr lang="en-US" sz="2200" dirty="0"/>
              <a:t> Missing Data – Required imputation or exclusion - Messy Text Fields – Reviews contained typos, slang, and mixed formatting </a:t>
            </a:r>
          </a:p>
          <a:p>
            <a:pPr marL="0" indent="0">
              <a:buNone/>
            </a:pPr>
            <a:r>
              <a:rPr lang="en-US" sz="2200" b="1" dirty="0"/>
              <a:t>Learning Outcomes - </a:t>
            </a:r>
            <a:r>
              <a:rPr lang="en-US" sz="2200" dirty="0"/>
              <a:t>Strengthened EDA and visualization skills in Python - Learned dashboard creation in Tableau - Improved ability to convert raw data into business-relevant insights </a:t>
            </a:r>
          </a:p>
          <a:p>
            <a:pPr marL="0" indent="0">
              <a:buNone/>
            </a:pPr>
            <a:r>
              <a:rPr lang="en-US" sz="2200" b="1" dirty="0"/>
              <a:t>Conclusion</a:t>
            </a:r>
            <a:r>
              <a:rPr lang="en-US" sz="2200" dirty="0"/>
              <a:t> - This project not only improved my technical skills in Python and Tableau but also enhanced my ability to interpret healthcare data for practical applications. The resulting insights can support safer prescribing practices and better patient outcomes.</a:t>
            </a:r>
            <a:endParaRPr lang="en-IN" sz="2200" dirty="0"/>
          </a:p>
        </p:txBody>
      </p:sp>
    </p:spTree>
    <p:extLst>
      <p:ext uri="{BB962C8B-B14F-4D97-AF65-F5344CB8AC3E}">
        <p14:creationId xmlns:p14="http://schemas.microsoft.com/office/powerpoint/2010/main" val="2615342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322BF5B-1607-C5F6-7E24-FC5C4567AF09}"/>
              </a:ext>
            </a:extLst>
          </p:cNvPr>
          <p:cNvPicPr>
            <a:picLocks noGrp="1" noChangeAspect="1"/>
          </p:cNvPicPr>
          <p:nvPr>
            <p:ph idx="1"/>
          </p:nvPr>
        </p:nvPicPr>
        <p:blipFill>
          <a:blip r:embed="rId2"/>
          <a:stretch>
            <a:fillRect/>
          </a:stretch>
        </p:blipFill>
        <p:spPr>
          <a:xfrm>
            <a:off x="6004551" y="3647695"/>
            <a:ext cx="2736325" cy="707197"/>
          </a:xfrm>
          <a:prstGeom prst="rect">
            <a:avLst/>
          </a:prstGeom>
        </p:spPr>
      </p:pic>
      <p:pic>
        <p:nvPicPr>
          <p:cNvPr id="5" name="Picture 4">
            <a:extLst>
              <a:ext uri="{FF2B5EF4-FFF2-40B4-BE49-F238E27FC236}">
                <a16:creationId xmlns:a16="http://schemas.microsoft.com/office/drawing/2014/main" id="{9B8206F9-0EFA-F1DD-7B9E-923CB67CB9A1}"/>
              </a:ext>
            </a:extLst>
          </p:cNvPr>
          <p:cNvPicPr>
            <a:picLocks noChangeAspect="1"/>
          </p:cNvPicPr>
          <p:nvPr/>
        </p:nvPicPr>
        <p:blipFill>
          <a:blip r:embed="rId3"/>
          <a:stretch>
            <a:fillRect/>
          </a:stretch>
        </p:blipFill>
        <p:spPr>
          <a:xfrm>
            <a:off x="-68826" y="-38715"/>
            <a:ext cx="12260826" cy="6896715"/>
          </a:xfrm>
          <a:prstGeom prst="rect">
            <a:avLst/>
          </a:prstGeom>
        </p:spPr>
      </p:pic>
    </p:spTree>
    <p:extLst>
      <p:ext uri="{BB962C8B-B14F-4D97-AF65-F5344CB8AC3E}">
        <p14:creationId xmlns:p14="http://schemas.microsoft.com/office/powerpoint/2010/main" val="2187357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CE0CE0F9-F52C-F83B-D694-0B2232E92F6C}"/>
              </a:ext>
            </a:extLst>
          </p:cNvPr>
          <p:cNvPicPr>
            <a:picLocks noGrp="1" noChangeAspect="1"/>
          </p:cNvPicPr>
          <p:nvPr>
            <p:ph idx="1"/>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328324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1CDC646-FC6A-1CD8-1EFB-10448ABD003B}"/>
              </a:ext>
            </a:extLst>
          </p:cNvPr>
          <p:cNvPicPr>
            <a:picLocks noGrp="1" noChangeAspect="1"/>
          </p:cNvPicPr>
          <p:nvPr>
            <p:ph idx="1"/>
          </p:nvPr>
        </p:nvPicPr>
        <p:blipFill>
          <a:blip r:embed="rId2"/>
          <a:stretch>
            <a:fillRect/>
          </a:stretch>
        </p:blipFill>
        <p:spPr>
          <a:xfrm>
            <a:off x="-46300" y="0"/>
            <a:ext cx="12192000" cy="6858000"/>
          </a:xfrm>
          <a:prstGeom prst="rect">
            <a:avLst/>
          </a:prstGeom>
          <a:noFill/>
        </p:spPr>
      </p:pic>
    </p:spTree>
    <p:extLst>
      <p:ext uri="{BB962C8B-B14F-4D97-AF65-F5344CB8AC3E}">
        <p14:creationId xmlns:p14="http://schemas.microsoft.com/office/powerpoint/2010/main" val="472705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B5061D2-1D66-37D8-BF23-3AECE650FA77}"/>
              </a:ext>
            </a:extLst>
          </p:cNvPr>
          <p:cNvPicPr>
            <a:picLocks noGrp="1" noChangeAspect="1"/>
          </p:cNvPicPr>
          <p:nvPr>
            <p:ph idx="1"/>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858814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EAE72D4-B007-2B94-F1E0-C636484F2B7A}"/>
              </a:ext>
            </a:extLst>
          </p:cNvPr>
          <p:cNvPicPr>
            <a:picLocks noGrp="1" noChangeAspect="1"/>
          </p:cNvPicPr>
          <p:nvPr>
            <p:ph idx="1"/>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2466150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534</Words>
  <Application>Microsoft Office PowerPoint</Application>
  <PresentationFormat>Widescreen</PresentationFormat>
  <Paragraphs>20</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vinay goud</dc:creator>
  <cp:lastModifiedBy>vinay goud</cp:lastModifiedBy>
  <cp:revision>1</cp:revision>
  <dcterms:created xsi:type="dcterms:W3CDTF">2025-08-08T18:40:00Z</dcterms:created>
  <dcterms:modified xsi:type="dcterms:W3CDTF">2025-08-08T18:45:49Z</dcterms:modified>
</cp:coreProperties>
</file>